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11" r:id="rId4"/>
  </p:sldMasterIdLst>
  <p:notesMasterIdLst>
    <p:notesMasterId r:id="rId16"/>
  </p:notesMasterIdLst>
  <p:handoutMasterIdLst>
    <p:handoutMasterId r:id="rId17"/>
  </p:handoutMasterIdLst>
  <p:sldIdLst>
    <p:sldId id="1406" r:id="rId5"/>
    <p:sldId id="1407" r:id="rId6"/>
    <p:sldId id="1400" r:id="rId7"/>
    <p:sldId id="1401" r:id="rId8"/>
    <p:sldId id="1402" r:id="rId9"/>
    <p:sldId id="1403" r:id="rId10"/>
    <p:sldId id="1404" r:id="rId11"/>
    <p:sldId id="1405" r:id="rId12"/>
    <p:sldId id="1408" r:id="rId13"/>
    <p:sldId id="1409" r:id="rId14"/>
    <p:sldId id="141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607D53A-6D49-07AC-63BF-8A88226ED69D}" name="Michael KY Chan" initials="MC" userId="Michael KY Chan" providerId="None"/>
  <p188:author id="{F77E717B-DDBD-9A6A-2200-D09D446170E5}" name="Yuki KY Yau" initials="YKY" userId="S::yuki.yau@hkstp.org::9f2ca2e4-a744-4a0e-99b4-3f663749f867" providerId="AD"/>
  <p188:author id="{BBE83FCE-48AD-5B5C-B131-55EFCC25F3DE}" name="Tommy LK Ng" initials="TN" userId="S::tommy.ng@hkstp.org::bf17c0dc-cbc7-42a9-a177-a08c5b769b0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arrie WS Yip" initials="CWY" lastIdx="1" clrIdx="0">
    <p:extLst>
      <p:ext uri="{19B8F6BF-5375-455C-9EA6-DF929625EA0E}">
        <p15:presenceInfo xmlns:p15="http://schemas.microsoft.com/office/powerpoint/2012/main" userId="S::carrie.yip@hkstp.org::79ac9e0e-a654-4115-ace8-2c7d5d6ff07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6EE1"/>
    <a:srgbClr val="3F3F3F"/>
    <a:srgbClr val="036DDC"/>
    <a:srgbClr val="FF6E0F"/>
    <a:srgbClr val="FFFFFF"/>
    <a:srgbClr val="036EE1"/>
    <a:srgbClr val="005BE2"/>
    <a:srgbClr val="5D9FFF"/>
    <a:srgbClr val="D1E4FF"/>
    <a:srgbClr val="002D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5DEF33-A893-453B-B056-F894786BF3F7}" v="1" dt="2023-04-03T06:00:53.690"/>
    <p1510:client id="{E5F4A24B-28C6-44A1-AEDD-0C57A47B06C2}" v="257" dt="2023-04-03T03:56:35.3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2" d="100"/>
          <a:sy n="72" d="100"/>
        </p:scale>
        <p:origin x="390" y="5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2A01D61-9A18-4E5D-A377-0B48D5877DC7}" type="datetimeFigureOut">
              <a:rPr lang="en-US" smtClean="0"/>
              <a:t>12/4/2024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50C8160-DCEB-4720-B81D-F71834952A6A}" type="slidenum">
              <a:rPr lang="en-US" smtClean="0"/>
              <a:t>‹#›</a:t>
            </a:fld>
            <a:endParaRPr lang="en-US"/>
          </a:p>
        </p:txBody>
      </p:sp>
    </p:spTree>
    <p:extLst>
      <p:ext uri="{BB962C8B-B14F-4D97-AF65-F5344CB8AC3E}">
        <p14:creationId xmlns:p14="http://schemas.microsoft.com/office/powerpoint/2010/main" val="2846695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9AF892-7167-4D71-91C5-34C9B94FCC56}" type="datetimeFigureOut">
              <a:rPr lang="en-US" smtClean="0"/>
              <a:t>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9A8655-C718-42B7-9473-BAE9BB120FB4}" type="slidenum">
              <a:rPr lang="en-US" smtClean="0"/>
              <a:t>‹#›</a:t>
            </a:fld>
            <a:endParaRPr lang="en-US"/>
          </a:p>
        </p:txBody>
      </p:sp>
    </p:spTree>
    <p:extLst>
      <p:ext uri="{BB962C8B-B14F-4D97-AF65-F5344CB8AC3E}">
        <p14:creationId xmlns:p14="http://schemas.microsoft.com/office/powerpoint/2010/main" val="1125379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13.emf"/></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3.emf"/><Relationship Id="rId5" Type="http://schemas.openxmlformats.org/officeDocument/2006/relationships/image" Target="../media/image19.png"/><Relationship Id="rId4" Type="http://schemas.openxmlformats.org/officeDocument/2006/relationships/image" Target="../media/image18.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13.emf"/><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7.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13.emf"/><Relationship Id="rId5" Type="http://schemas.openxmlformats.org/officeDocument/2006/relationships/image" Target="../media/image33.png"/><Relationship Id="rId4" Type="http://schemas.openxmlformats.org/officeDocument/2006/relationships/image" Target="../media/image3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4.wdp"/><Relationship Id="rId2"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36.png"/><Relationship Id="rId5" Type="http://schemas.openxmlformats.org/officeDocument/2006/relationships/hyperlink" Target="https://www.hkstp.org/zh-hk/hong-kong-science-park-wechat/)" TargetMode="External"/><Relationship Id="rId4" Type="http://schemas.openxmlformats.org/officeDocument/2006/relationships/image" Target="../media/image3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3.emf"/></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_v2">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198E5F7B-6B2D-36A1-7F44-15F7EA77B5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526" y="-149"/>
            <a:ext cx="12192000" cy="6858000"/>
          </a:xfrm>
          <a:prstGeom prst="rect">
            <a:avLst/>
          </a:prstGeom>
        </p:spPr>
      </p:pic>
      <p:sp>
        <p:nvSpPr>
          <p:cNvPr id="7" name="TextBox 6"/>
          <p:cNvSpPr txBox="1"/>
          <p:nvPr userDrawn="1"/>
        </p:nvSpPr>
        <p:spPr>
          <a:xfrm>
            <a:off x="311662" y="6642556"/>
            <a:ext cx="9448751" cy="184666"/>
          </a:xfrm>
          <a:prstGeom prst="rect">
            <a:avLst/>
          </a:prstGeom>
          <a:noFill/>
        </p:spPr>
        <p:txBody>
          <a:bodyPr wrap="square" rtlCol="0">
            <a:spAutoFit/>
          </a:bodyPr>
          <a:lstStyle/>
          <a:p>
            <a:r>
              <a:rPr lang="en-US" sz="600" b="1" i="1" kern="1200">
                <a:solidFill>
                  <a:schemeClr val="tx1">
                    <a:lumMod val="20000"/>
                    <a:lumOff val="80000"/>
                  </a:schemeClr>
                </a:solidFill>
                <a:effectLst/>
                <a:latin typeface="+mn-lt"/>
                <a:ea typeface="+mn-ea"/>
                <a:cs typeface="+mn-cs"/>
              </a:rPr>
              <a:t>Private &amp; Confidential.  All Rights Reserved.  Do not copy or distribute without written permission from Hong Kong Science and Technology Parks Corporation</a:t>
            </a:r>
            <a:endParaRPr lang="en-US" sz="600" b="1" i="1">
              <a:solidFill>
                <a:schemeClr val="tx1">
                  <a:lumMod val="20000"/>
                  <a:lumOff val="80000"/>
                </a:schemeClr>
              </a:solidFill>
              <a:latin typeface="+mn-lt"/>
            </a:endParaRPr>
          </a:p>
        </p:txBody>
      </p:sp>
      <p:sp>
        <p:nvSpPr>
          <p:cNvPr id="9" name="TextBox 8"/>
          <p:cNvSpPr txBox="1"/>
          <p:nvPr userDrawn="1"/>
        </p:nvSpPr>
        <p:spPr>
          <a:xfrm>
            <a:off x="546990" y="2895600"/>
            <a:ext cx="8599392" cy="800219"/>
          </a:xfrm>
          <a:prstGeom prst="rect">
            <a:avLst/>
          </a:prstGeom>
          <a:noFill/>
        </p:spPr>
        <p:txBody>
          <a:bodyPr wrap="square" rtlCol="0">
            <a:spAutoFit/>
          </a:bodyPr>
          <a:lstStyle/>
          <a:p>
            <a:pPr algn="l"/>
            <a:endParaRPr lang="en-HK" sz="1800">
              <a:solidFill>
                <a:schemeClr val="bg1"/>
              </a:solidFill>
            </a:endParaRPr>
          </a:p>
          <a:p>
            <a:pPr algn="l"/>
            <a:endParaRPr lang="en-US" sz="2800">
              <a:solidFill>
                <a:schemeClr val="bg1"/>
              </a:solidFill>
            </a:endParaRPr>
          </a:p>
        </p:txBody>
      </p:sp>
      <p:sp>
        <p:nvSpPr>
          <p:cNvPr id="18" name="Text Placeholder 10">
            <a:extLst>
              <a:ext uri="{FF2B5EF4-FFF2-40B4-BE49-F238E27FC236}">
                <a16:creationId xmlns:a16="http://schemas.microsoft.com/office/drawing/2014/main" id="{40ADDF6A-DFC2-40C2-B101-87DF13FDC51F}"/>
              </a:ext>
            </a:extLst>
          </p:cNvPr>
          <p:cNvSpPr>
            <a:spLocks noGrp="1"/>
          </p:cNvSpPr>
          <p:nvPr>
            <p:ph type="body" sz="quarter" idx="13" hasCustomPrompt="1"/>
          </p:nvPr>
        </p:nvSpPr>
        <p:spPr>
          <a:xfrm>
            <a:off x="325846" y="4378242"/>
            <a:ext cx="6355451" cy="1221515"/>
          </a:xfrm>
        </p:spPr>
        <p:txBody>
          <a:bodyPr>
            <a:noAutofit/>
          </a:bodyPr>
          <a:lstStyle>
            <a:lvl1pPr marL="0" indent="0">
              <a:buNone/>
              <a:defRPr sz="2000" b="0" baseline="0">
                <a:solidFill>
                  <a:schemeClr val="tx1">
                    <a:lumMod val="75000"/>
                  </a:schemeClr>
                </a:solidFill>
              </a:defRPr>
            </a:lvl1pPr>
            <a:lvl2pPr marL="457109" indent="0">
              <a:buNone/>
              <a:defRPr sz="3000" b="1">
                <a:solidFill>
                  <a:schemeClr val="bg1"/>
                </a:solidFill>
              </a:defRPr>
            </a:lvl2pPr>
            <a:lvl3pPr marL="914217" indent="0">
              <a:buNone/>
              <a:defRPr sz="3000" b="1">
                <a:solidFill>
                  <a:schemeClr val="bg1"/>
                </a:solidFill>
              </a:defRPr>
            </a:lvl3pPr>
            <a:lvl4pPr marL="1371326" indent="0">
              <a:buNone/>
              <a:defRPr sz="3000" b="1">
                <a:solidFill>
                  <a:schemeClr val="bg1"/>
                </a:solidFill>
              </a:defRPr>
            </a:lvl4pPr>
            <a:lvl5pPr marL="1828434" indent="0">
              <a:buNone/>
              <a:defRPr sz="3000" b="1">
                <a:solidFill>
                  <a:schemeClr val="bg1"/>
                </a:solidFill>
              </a:defRPr>
            </a:lvl5pPr>
          </a:lstStyle>
          <a:p>
            <a:pPr lvl="0"/>
            <a:r>
              <a:rPr lang="en-US"/>
              <a:t>Marketing team</a:t>
            </a:r>
          </a:p>
          <a:p>
            <a:pPr lvl="0"/>
            <a:r>
              <a:rPr lang="en-US"/>
              <a:t>02 / 09 / 2022</a:t>
            </a:r>
          </a:p>
        </p:txBody>
      </p:sp>
      <p:sp>
        <p:nvSpPr>
          <p:cNvPr id="8" name="Text Placeholder 10">
            <a:extLst>
              <a:ext uri="{FF2B5EF4-FFF2-40B4-BE49-F238E27FC236}">
                <a16:creationId xmlns:a16="http://schemas.microsoft.com/office/drawing/2014/main" id="{57F966E1-21FD-97D7-107C-90B6122FBF28}"/>
              </a:ext>
            </a:extLst>
          </p:cNvPr>
          <p:cNvSpPr>
            <a:spLocks noGrp="1"/>
          </p:cNvSpPr>
          <p:nvPr>
            <p:ph type="body" sz="quarter" idx="14" hasCustomPrompt="1"/>
          </p:nvPr>
        </p:nvSpPr>
        <p:spPr>
          <a:xfrm>
            <a:off x="311662" y="2293627"/>
            <a:ext cx="6148773" cy="2204014"/>
          </a:xfrm>
        </p:spPr>
        <p:txBody>
          <a:bodyPr>
            <a:noAutofit/>
          </a:bodyPr>
          <a:lstStyle>
            <a:lvl1pPr marL="0" indent="0">
              <a:buNone/>
              <a:defRPr sz="4000" b="1" baseline="0">
                <a:solidFill>
                  <a:srgbClr val="303030"/>
                </a:solidFill>
              </a:defRPr>
            </a:lvl1pPr>
            <a:lvl2pPr marL="457109" indent="0">
              <a:buNone/>
              <a:defRPr sz="3000" b="1">
                <a:solidFill>
                  <a:schemeClr val="bg1"/>
                </a:solidFill>
              </a:defRPr>
            </a:lvl2pPr>
            <a:lvl3pPr marL="914217" indent="0">
              <a:buNone/>
              <a:defRPr sz="3000" b="1">
                <a:solidFill>
                  <a:schemeClr val="bg1"/>
                </a:solidFill>
              </a:defRPr>
            </a:lvl3pPr>
            <a:lvl4pPr marL="1371326" indent="0">
              <a:buNone/>
              <a:defRPr sz="3000" b="1">
                <a:solidFill>
                  <a:schemeClr val="bg1"/>
                </a:solidFill>
              </a:defRPr>
            </a:lvl4pPr>
            <a:lvl5pPr marL="1828434" indent="0">
              <a:buNone/>
              <a:defRPr sz="3000" b="1">
                <a:solidFill>
                  <a:schemeClr val="bg1"/>
                </a:solidFill>
              </a:defRPr>
            </a:lvl5pPr>
          </a:lstStyle>
          <a:p>
            <a:pPr lvl="0"/>
            <a:r>
              <a:rPr lang="en-US"/>
              <a:t>Hong Kong Science and Technology Parks Corporation</a:t>
            </a:r>
          </a:p>
        </p:txBody>
      </p:sp>
    </p:spTree>
    <p:extLst>
      <p:ext uri="{BB962C8B-B14F-4D97-AF65-F5344CB8AC3E}">
        <p14:creationId xmlns:p14="http://schemas.microsoft.com/office/powerpoint/2010/main" val="2849750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hapter slide_C_v2">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p:blipFill>
        <p:spPr>
          <a:xfrm>
            <a:off x="6407557" y="0"/>
            <a:ext cx="5796969" cy="6858000"/>
          </a:xfrm>
          <a:prstGeom prst="rect">
            <a:avLst/>
          </a:prstGeom>
        </p:spPr>
      </p:pic>
      <p:sp>
        <p:nvSpPr>
          <p:cNvPr id="9" name="Slide Number Placeholder 3"/>
          <p:cNvSpPr txBox="1">
            <a:spLocks/>
          </p:cNvSpPr>
          <p:nvPr userDrawn="1"/>
        </p:nvSpPr>
        <p:spPr>
          <a:xfrm>
            <a:off x="11558095" y="6630055"/>
            <a:ext cx="472077" cy="236904"/>
          </a:xfrm>
          <a:prstGeom prst="rect">
            <a:avLst/>
          </a:prstGeom>
        </p:spPr>
        <p:txBody>
          <a:bodyPr vert="horz" lIns="45720" tIns="22860" rIns="45720" bIns="22860" rtlCol="0" anchor="ctr"/>
          <a:lstStyle>
            <a:defPPr>
              <a:defRPr lang="en-US"/>
            </a:defPPr>
            <a:lvl1pPr marL="0" algn="r" defTabSz="1828434" rtl="0" eaLnBrk="1" latinLnBrk="0" hangingPunct="1">
              <a:defRPr sz="1600" kern="1200">
                <a:solidFill>
                  <a:srgbClr val="6D7783"/>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fld id="{60E42214-9804-481F-8BEF-BED7FC3A9430}" type="slidenum">
              <a:rPr lang="en-US" sz="800" smtClean="0"/>
              <a:pPr/>
              <a:t>‹#›</a:t>
            </a:fld>
            <a:endParaRPr lang="en-US" sz="800"/>
          </a:p>
        </p:txBody>
      </p:sp>
      <p:sp>
        <p:nvSpPr>
          <p:cNvPr id="13" name="Title 1">
            <a:extLst>
              <a:ext uri="{FF2B5EF4-FFF2-40B4-BE49-F238E27FC236}">
                <a16:creationId xmlns:a16="http://schemas.microsoft.com/office/drawing/2014/main" id="{8E3ADD06-B27C-4A4D-A074-628C1BD2EF17}"/>
              </a:ext>
            </a:extLst>
          </p:cNvPr>
          <p:cNvSpPr>
            <a:spLocks noGrp="1"/>
          </p:cNvSpPr>
          <p:nvPr>
            <p:ph type="title" hasCustomPrompt="1"/>
          </p:nvPr>
        </p:nvSpPr>
        <p:spPr>
          <a:xfrm>
            <a:off x="918901" y="2610046"/>
            <a:ext cx="4729757" cy="1924050"/>
          </a:xfrm>
        </p:spPr>
        <p:txBody>
          <a:bodyPr/>
          <a:lstStyle>
            <a:lvl1pPr>
              <a:defRPr cap="all" baseline="0">
                <a:solidFill>
                  <a:schemeClr val="tx1">
                    <a:lumMod val="75000"/>
                  </a:schemeClr>
                </a:solidFill>
              </a:defRPr>
            </a:lvl1pPr>
          </a:lstStyle>
          <a:p>
            <a:r>
              <a:rPr lang="en-US"/>
              <a:t>Click to edit </a:t>
            </a:r>
            <a:br>
              <a:rPr lang="en-US"/>
            </a:br>
            <a:r>
              <a:rPr lang="en-US"/>
              <a:t>Chapter Slide Title </a:t>
            </a:r>
          </a:p>
        </p:txBody>
      </p:sp>
      <p:pic>
        <p:nvPicPr>
          <p:cNvPr id="4" name="Picture 3">
            <a:extLst>
              <a:ext uri="{FF2B5EF4-FFF2-40B4-BE49-F238E27FC236}">
                <a16:creationId xmlns:a16="http://schemas.microsoft.com/office/drawing/2014/main" id="{5ECEFA30-0DC9-18F4-A0D7-001082A82C99}"/>
              </a:ext>
            </a:extLst>
          </p:cNvPr>
          <p:cNvPicPr>
            <a:picLocks noChangeAspect="1"/>
          </p:cNvPicPr>
          <p:nvPr userDrawn="1"/>
        </p:nvPicPr>
        <p:blipFill>
          <a:blip r:embed="rId4"/>
          <a:stretch>
            <a:fillRect/>
          </a:stretch>
        </p:blipFill>
        <p:spPr>
          <a:xfrm>
            <a:off x="1" y="0"/>
            <a:ext cx="942660" cy="3547715"/>
          </a:xfrm>
          <a:prstGeom prst="rect">
            <a:avLst/>
          </a:prstGeom>
        </p:spPr>
      </p:pic>
      <p:pic>
        <p:nvPicPr>
          <p:cNvPr id="6" name="Picture 5" descr="A picture containing text, tableware, dishware, plate&#10;&#10;Description automatically generated">
            <a:extLst>
              <a:ext uri="{FF2B5EF4-FFF2-40B4-BE49-F238E27FC236}">
                <a16:creationId xmlns:a16="http://schemas.microsoft.com/office/drawing/2014/main" id="{9A58B6A5-5B79-E0C6-89B6-98173706C4C0}"/>
              </a:ext>
            </a:extLst>
          </p:cNvPr>
          <p:cNvPicPr>
            <a:picLocks noChangeAspect="1"/>
          </p:cNvPicPr>
          <p:nvPr userDrawn="1"/>
        </p:nvPicPr>
        <p:blipFill>
          <a:blip r:embed="rId5" cstate="print">
            <a:biLevel thresh="25000"/>
            <a:extLst>
              <a:ext uri="{28A0092B-C50C-407E-A947-70E740481C1C}">
                <a14:useLocalDpi xmlns:a14="http://schemas.microsoft.com/office/drawing/2010/main" val="0"/>
              </a:ext>
            </a:extLst>
          </a:blip>
          <a:stretch>
            <a:fillRect/>
          </a:stretch>
        </p:blipFill>
        <p:spPr>
          <a:xfrm>
            <a:off x="10331006" y="268715"/>
            <a:ext cx="1680116" cy="577540"/>
          </a:xfrm>
          <a:prstGeom prst="rect">
            <a:avLst/>
          </a:prstGeom>
        </p:spPr>
      </p:pic>
      <p:sp>
        <p:nvSpPr>
          <p:cNvPr id="7" name="TextBox 6">
            <a:extLst>
              <a:ext uri="{FF2B5EF4-FFF2-40B4-BE49-F238E27FC236}">
                <a16:creationId xmlns:a16="http://schemas.microsoft.com/office/drawing/2014/main" id="{3246C905-52B3-F466-88EB-F85B279AC8DA}"/>
              </a:ext>
            </a:extLst>
          </p:cNvPr>
          <p:cNvSpPr txBox="1"/>
          <p:nvPr userDrawn="1"/>
        </p:nvSpPr>
        <p:spPr>
          <a:xfrm>
            <a:off x="10183660" y="6256124"/>
            <a:ext cx="2046588" cy="461665"/>
          </a:xfrm>
          <a:prstGeom prst="rect">
            <a:avLst/>
          </a:prstGeom>
          <a:noFill/>
        </p:spPr>
        <p:txBody>
          <a:bodyPr wrap="square" rtlCol="0">
            <a:spAutoFit/>
          </a:bodyPr>
          <a:lstStyle/>
          <a:p>
            <a:pPr algn="r"/>
            <a:r>
              <a:rPr lang="en-US" sz="600" b="1" i="1" kern="1200">
                <a:solidFill>
                  <a:schemeClr val="tx1">
                    <a:lumMod val="20000"/>
                    <a:lumOff val="80000"/>
                  </a:schemeClr>
                </a:solidFill>
                <a:effectLst/>
                <a:latin typeface="+mn-lt"/>
                <a:ea typeface="+mn-ea"/>
                <a:cs typeface="+mn-cs"/>
              </a:rPr>
              <a:t>Private &amp; Confidential.  All Rights Reserved.  </a:t>
            </a:r>
          </a:p>
          <a:p>
            <a:pPr algn="r"/>
            <a:r>
              <a:rPr lang="en-US" sz="600" b="1" i="1" kern="1200">
                <a:solidFill>
                  <a:schemeClr val="tx1">
                    <a:lumMod val="20000"/>
                    <a:lumOff val="80000"/>
                  </a:schemeClr>
                </a:solidFill>
                <a:effectLst/>
                <a:latin typeface="+mn-lt"/>
                <a:ea typeface="+mn-ea"/>
                <a:cs typeface="+mn-cs"/>
              </a:rPr>
              <a:t>Do not copy or distribute without written permission from Hong Kong Science and Technology Parks Corporation</a:t>
            </a:r>
            <a:endParaRPr lang="en-US" sz="600" b="1" i="1">
              <a:solidFill>
                <a:schemeClr val="tx1">
                  <a:lumMod val="20000"/>
                  <a:lumOff val="80000"/>
                </a:schemeClr>
              </a:solidFill>
              <a:latin typeface="+mn-lt"/>
            </a:endParaRPr>
          </a:p>
        </p:txBody>
      </p:sp>
    </p:spTree>
    <p:extLst>
      <p:ext uri="{BB962C8B-B14F-4D97-AF65-F5344CB8AC3E}">
        <p14:creationId xmlns:p14="http://schemas.microsoft.com/office/powerpoint/2010/main" val="891549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hapter slide_A_v1">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t="-16"/>
          <a:stretch/>
        </p:blipFill>
        <p:spPr>
          <a:xfrm>
            <a:off x="6468748" y="0"/>
            <a:ext cx="5728605" cy="6858000"/>
          </a:xfrm>
          <a:prstGeom prst="rect">
            <a:avLst/>
          </a:prstGeom>
        </p:spPr>
      </p:pic>
      <p:sp>
        <p:nvSpPr>
          <p:cNvPr id="9" name="Slide Number Placeholder 3"/>
          <p:cNvSpPr txBox="1">
            <a:spLocks/>
          </p:cNvSpPr>
          <p:nvPr userDrawn="1"/>
        </p:nvSpPr>
        <p:spPr>
          <a:xfrm>
            <a:off x="11558095" y="6630055"/>
            <a:ext cx="472077" cy="236904"/>
          </a:xfrm>
          <a:prstGeom prst="rect">
            <a:avLst/>
          </a:prstGeom>
        </p:spPr>
        <p:txBody>
          <a:bodyPr vert="horz" lIns="45720" tIns="22860" rIns="45720" bIns="22860" rtlCol="0" anchor="ctr"/>
          <a:lstStyle>
            <a:defPPr>
              <a:defRPr lang="en-US"/>
            </a:defPPr>
            <a:lvl1pPr marL="0" algn="r" defTabSz="1828434" rtl="0" eaLnBrk="1" latinLnBrk="0" hangingPunct="1">
              <a:defRPr sz="1600" kern="1200">
                <a:solidFill>
                  <a:srgbClr val="6D7783"/>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fld id="{60E42214-9804-481F-8BEF-BED7FC3A9430}" type="slidenum">
              <a:rPr lang="en-US" sz="800" smtClean="0"/>
              <a:pPr/>
              <a:t>‹#›</a:t>
            </a:fld>
            <a:endParaRPr lang="en-US" sz="800"/>
          </a:p>
        </p:txBody>
      </p:sp>
      <p:pic>
        <p:nvPicPr>
          <p:cNvPr id="10" name="Picture 9" descr="Icon&#10;&#10;Description automatically generated with medium confidence">
            <a:extLst>
              <a:ext uri="{FF2B5EF4-FFF2-40B4-BE49-F238E27FC236}">
                <a16:creationId xmlns:a16="http://schemas.microsoft.com/office/drawing/2014/main" id="{A447A1D8-2538-4A0C-BD8B-0234F5C984F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8701" t="24630" r="28763" b="24834"/>
          <a:stretch/>
        </p:blipFill>
        <p:spPr>
          <a:xfrm>
            <a:off x="8905644" y="2145559"/>
            <a:ext cx="706476" cy="955907"/>
          </a:xfrm>
          <a:prstGeom prst="rect">
            <a:avLst/>
          </a:prstGeom>
        </p:spPr>
      </p:pic>
      <p:sp>
        <p:nvSpPr>
          <p:cNvPr id="15" name="Title 1">
            <a:extLst>
              <a:ext uri="{FF2B5EF4-FFF2-40B4-BE49-F238E27FC236}">
                <a16:creationId xmlns:a16="http://schemas.microsoft.com/office/drawing/2014/main" id="{8A6C17A3-820C-4325-98AD-B95892470CD3}"/>
              </a:ext>
            </a:extLst>
          </p:cNvPr>
          <p:cNvSpPr>
            <a:spLocks noGrp="1"/>
          </p:cNvSpPr>
          <p:nvPr>
            <p:ph type="title" hasCustomPrompt="1"/>
          </p:nvPr>
        </p:nvSpPr>
        <p:spPr>
          <a:xfrm>
            <a:off x="865339" y="2623512"/>
            <a:ext cx="4729757" cy="1924050"/>
          </a:xfrm>
        </p:spPr>
        <p:txBody>
          <a:bodyPr/>
          <a:lstStyle>
            <a:lvl1pPr>
              <a:defRPr cap="all" baseline="0">
                <a:solidFill>
                  <a:schemeClr val="tx1">
                    <a:lumMod val="75000"/>
                  </a:schemeClr>
                </a:solidFill>
              </a:defRPr>
            </a:lvl1pPr>
          </a:lstStyle>
          <a:p>
            <a:r>
              <a:rPr lang="en-US"/>
              <a:t>Click to edit </a:t>
            </a:r>
            <a:br>
              <a:rPr lang="en-US"/>
            </a:br>
            <a:r>
              <a:rPr lang="en-US"/>
              <a:t>Chapter Slide Title </a:t>
            </a:r>
          </a:p>
        </p:txBody>
      </p:sp>
      <p:pic>
        <p:nvPicPr>
          <p:cNvPr id="3" name="Picture 2" descr="A picture containing text, clipart&#10;&#10;Description automatically generated">
            <a:extLst>
              <a:ext uri="{FF2B5EF4-FFF2-40B4-BE49-F238E27FC236}">
                <a16:creationId xmlns:a16="http://schemas.microsoft.com/office/drawing/2014/main" id="{85F00C2A-B1E5-CBCC-17A6-0BCCE699577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07721" y="349910"/>
            <a:ext cx="1198654" cy="412866"/>
          </a:xfrm>
          <a:prstGeom prst="rect">
            <a:avLst/>
          </a:prstGeom>
        </p:spPr>
      </p:pic>
      <p:pic>
        <p:nvPicPr>
          <p:cNvPr id="4" name="Picture 3">
            <a:extLst>
              <a:ext uri="{FF2B5EF4-FFF2-40B4-BE49-F238E27FC236}">
                <a16:creationId xmlns:a16="http://schemas.microsoft.com/office/drawing/2014/main" id="{3E4BE611-548E-A9CC-522E-8A115BBE28E3}"/>
              </a:ext>
            </a:extLst>
          </p:cNvPr>
          <p:cNvPicPr>
            <a:picLocks noChangeAspect="1"/>
          </p:cNvPicPr>
          <p:nvPr userDrawn="1"/>
        </p:nvPicPr>
        <p:blipFill>
          <a:blip r:embed="rId6"/>
          <a:stretch>
            <a:fillRect/>
          </a:stretch>
        </p:blipFill>
        <p:spPr>
          <a:xfrm>
            <a:off x="1" y="0"/>
            <a:ext cx="942660" cy="3547715"/>
          </a:xfrm>
          <a:prstGeom prst="rect">
            <a:avLst/>
          </a:prstGeom>
        </p:spPr>
      </p:pic>
      <p:sp>
        <p:nvSpPr>
          <p:cNvPr id="5" name="TextBox 4">
            <a:extLst>
              <a:ext uri="{FF2B5EF4-FFF2-40B4-BE49-F238E27FC236}">
                <a16:creationId xmlns:a16="http://schemas.microsoft.com/office/drawing/2014/main" id="{5121ABE7-09FB-3B71-38F0-B486BB4C5829}"/>
              </a:ext>
            </a:extLst>
          </p:cNvPr>
          <p:cNvSpPr txBox="1"/>
          <p:nvPr userDrawn="1"/>
        </p:nvSpPr>
        <p:spPr>
          <a:xfrm>
            <a:off x="10183660" y="6256124"/>
            <a:ext cx="2046588" cy="461665"/>
          </a:xfrm>
          <a:prstGeom prst="rect">
            <a:avLst/>
          </a:prstGeom>
          <a:noFill/>
        </p:spPr>
        <p:txBody>
          <a:bodyPr wrap="square" rtlCol="0">
            <a:spAutoFit/>
          </a:bodyPr>
          <a:lstStyle/>
          <a:p>
            <a:pPr algn="r"/>
            <a:r>
              <a:rPr lang="en-US" sz="600" b="1" i="1" kern="1200">
                <a:solidFill>
                  <a:schemeClr val="tx1">
                    <a:lumMod val="20000"/>
                    <a:lumOff val="80000"/>
                  </a:schemeClr>
                </a:solidFill>
                <a:effectLst/>
                <a:latin typeface="+mn-lt"/>
                <a:ea typeface="+mn-ea"/>
                <a:cs typeface="+mn-cs"/>
              </a:rPr>
              <a:t>Private &amp; Confidential.  All Rights Reserved.  </a:t>
            </a:r>
          </a:p>
          <a:p>
            <a:pPr algn="r"/>
            <a:r>
              <a:rPr lang="en-US" sz="600" b="1" i="1" kern="1200">
                <a:solidFill>
                  <a:schemeClr val="tx1">
                    <a:lumMod val="20000"/>
                    <a:lumOff val="80000"/>
                  </a:schemeClr>
                </a:solidFill>
                <a:effectLst/>
                <a:latin typeface="+mn-lt"/>
                <a:ea typeface="+mn-ea"/>
                <a:cs typeface="+mn-cs"/>
              </a:rPr>
              <a:t>Do not copy or distribute without written permission from Hong Kong Science and Technology Parks Corporation</a:t>
            </a:r>
            <a:endParaRPr lang="en-US" sz="600" b="1" i="1">
              <a:solidFill>
                <a:schemeClr val="tx1">
                  <a:lumMod val="20000"/>
                  <a:lumOff val="80000"/>
                </a:schemeClr>
              </a:solidFill>
              <a:latin typeface="+mn-lt"/>
            </a:endParaRPr>
          </a:p>
        </p:txBody>
      </p:sp>
    </p:spTree>
    <p:extLst>
      <p:ext uri="{BB962C8B-B14F-4D97-AF65-F5344CB8AC3E}">
        <p14:creationId xmlns:p14="http://schemas.microsoft.com/office/powerpoint/2010/main" val="2079160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_Cover slide_v2">
    <p:spTree>
      <p:nvGrpSpPr>
        <p:cNvPr id="1" name=""/>
        <p:cNvGrpSpPr/>
        <p:nvPr/>
      </p:nvGrpSpPr>
      <p:grpSpPr>
        <a:xfrm>
          <a:off x="0" y="0"/>
          <a:ext cx="0" cy="0"/>
          <a:chOff x="0" y="0"/>
          <a:chExt cx="0" cy="0"/>
        </a:xfrm>
      </p:grpSpPr>
      <p:pic>
        <p:nvPicPr>
          <p:cNvPr id="4" name="Picture 3" descr="A picture containing outdoor, city, street, sunset&#10;&#10;Description automatically generated">
            <a:extLst>
              <a:ext uri="{FF2B5EF4-FFF2-40B4-BE49-F238E27FC236}">
                <a16:creationId xmlns:a16="http://schemas.microsoft.com/office/drawing/2014/main" id="{BFD4E6BA-93EC-007C-04E6-D42C179F62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userDrawn="1"/>
        </p:nvSpPr>
        <p:spPr>
          <a:xfrm>
            <a:off x="311662" y="6642556"/>
            <a:ext cx="9448751" cy="184666"/>
          </a:xfrm>
          <a:prstGeom prst="rect">
            <a:avLst/>
          </a:prstGeom>
          <a:noFill/>
        </p:spPr>
        <p:txBody>
          <a:bodyPr wrap="square" rtlCol="0">
            <a:spAutoFit/>
          </a:bodyPr>
          <a:lstStyle/>
          <a:p>
            <a:r>
              <a:rPr lang="en-US" sz="600" b="1" i="1" kern="1200">
                <a:solidFill>
                  <a:schemeClr val="tx1">
                    <a:lumMod val="20000"/>
                    <a:lumOff val="80000"/>
                  </a:schemeClr>
                </a:solidFill>
                <a:effectLst/>
                <a:latin typeface="+mn-lt"/>
                <a:ea typeface="+mn-ea"/>
                <a:cs typeface="+mn-cs"/>
              </a:rPr>
              <a:t>Private &amp; Confidential.  All Rights Reserved.  Do not copy or distribute without written permission from Hong Kong Science and Technology Parks Corporation</a:t>
            </a:r>
            <a:endParaRPr lang="en-US" sz="600" b="1" i="1">
              <a:solidFill>
                <a:schemeClr val="tx1">
                  <a:lumMod val="20000"/>
                  <a:lumOff val="80000"/>
                </a:schemeClr>
              </a:solidFill>
              <a:latin typeface="+mn-lt"/>
            </a:endParaRPr>
          </a:p>
        </p:txBody>
      </p:sp>
      <p:sp>
        <p:nvSpPr>
          <p:cNvPr id="8" name="Text Placeholder 10">
            <a:extLst>
              <a:ext uri="{FF2B5EF4-FFF2-40B4-BE49-F238E27FC236}">
                <a16:creationId xmlns:a16="http://schemas.microsoft.com/office/drawing/2014/main" id="{57F966E1-21FD-97D7-107C-90B6122FBF28}"/>
              </a:ext>
            </a:extLst>
          </p:cNvPr>
          <p:cNvSpPr>
            <a:spLocks noGrp="1"/>
          </p:cNvSpPr>
          <p:nvPr>
            <p:ph type="body" sz="quarter" idx="14" hasCustomPrompt="1"/>
          </p:nvPr>
        </p:nvSpPr>
        <p:spPr>
          <a:xfrm>
            <a:off x="1527455" y="4438542"/>
            <a:ext cx="9448751" cy="2204014"/>
          </a:xfrm>
        </p:spPr>
        <p:txBody>
          <a:bodyPr>
            <a:noAutofit/>
          </a:bodyPr>
          <a:lstStyle>
            <a:lvl1pPr marL="0" indent="0">
              <a:buNone/>
              <a:defRPr sz="4800" b="1" baseline="0">
                <a:solidFill>
                  <a:schemeClr val="bg1"/>
                </a:solidFill>
              </a:defRPr>
            </a:lvl1pPr>
            <a:lvl2pPr marL="457109" indent="0">
              <a:buNone/>
              <a:defRPr sz="3000" b="1">
                <a:solidFill>
                  <a:schemeClr val="bg1"/>
                </a:solidFill>
              </a:defRPr>
            </a:lvl2pPr>
            <a:lvl3pPr marL="914217" indent="0">
              <a:buNone/>
              <a:defRPr sz="3000" b="1">
                <a:solidFill>
                  <a:schemeClr val="bg1"/>
                </a:solidFill>
              </a:defRPr>
            </a:lvl3pPr>
            <a:lvl4pPr marL="1371326" indent="0">
              <a:buNone/>
              <a:defRPr sz="3000" b="1">
                <a:solidFill>
                  <a:schemeClr val="bg1"/>
                </a:solidFill>
              </a:defRPr>
            </a:lvl4pPr>
            <a:lvl5pPr marL="1828434" indent="0">
              <a:buNone/>
              <a:defRPr sz="3000" b="1">
                <a:solidFill>
                  <a:schemeClr val="bg1"/>
                </a:solidFill>
              </a:defRPr>
            </a:lvl5pPr>
          </a:lstStyle>
          <a:p>
            <a:pPr lvl="0"/>
            <a:r>
              <a:rPr lang="en-US"/>
              <a:t>Title</a:t>
            </a:r>
          </a:p>
        </p:txBody>
      </p:sp>
      <p:pic>
        <p:nvPicPr>
          <p:cNvPr id="12" name="Picture 11">
            <a:extLst>
              <a:ext uri="{FF2B5EF4-FFF2-40B4-BE49-F238E27FC236}">
                <a16:creationId xmlns:a16="http://schemas.microsoft.com/office/drawing/2014/main" id="{67112861-8379-3E8D-14C8-3819346379DF}"/>
              </a:ext>
            </a:extLst>
          </p:cNvPr>
          <p:cNvPicPr>
            <a:picLocks noChangeAspect="1"/>
          </p:cNvPicPr>
          <p:nvPr userDrawn="1"/>
        </p:nvPicPr>
        <p:blipFill>
          <a:blip r:embed="rId3"/>
          <a:stretch>
            <a:fillRect/>
          </a:stretch>
        </p:blipFill>
        <p:spPr>
          <a:xfrm>
            <a:off x="0" y="0"/>
            <a:ext cx="942660" cy="3547715"/>
          </a:xfrm>
          <a:prstGeom prst="rect">
            <a:avLst/>
          </a:prstGeom>
        </p:spPr>
      </p:pic>
      <p:pic>
        <p:nvPicPr>
          <p:cNvPr id="3" name="Picture 2" descr="A picture containing text, tableware, dishware, plate&#10;&#10;Description automatically generated">
            <a:extLst>
              <a:ext uri="{FF2B5EF4-FFF2-40B4-BE49-F238E27FC236}">
                <a16:creationId xmlns:a16="http://schemas.microsoft.com/office/drawing/2014/main" id="{8C035EE9-0AC6-0A72-911E-5BC9FB42040C}"/>
              </a:ext>
            </a:extLst>
          </p:cNvPr>
          <p:cNvPicPr>
            <a:picLocks noChangeAspect="1"/>
          </p:cNvPicPr>
          <p:nvPr userDrawn="1"/>
        </p:nvPicPr>
        <p:blipFill>
          <a:blip r:embed="rId4" cstate="print">
            <a:biLevel thresh="25000"/>
            <a:extLst>
              <a:ext uri="{28A0092B-C50C-407E-A947-70E740481C1C}">
                <a14:useLocalDpi xmlns:a14="http://schemas.microsoft.com/office/drawing/2010/main" val="0"/>
              </a:ext>
            </a:extLst>
          </a:blip>
          <a:stretch>
            <a:fillRect/>
          </a:stretch>
        </p:blipFill>
        <p:spPr>
          <a:xfrm>
            <a:off x="10331006" y="268715"/>
            <a:ext cx="1680116" cy="577540"/>
          </a:xfrm>
          <a:prstGeom prst="rect">
            <a:avLst/>
          </a:prstGeom>
        </p:spPr>
      </p:pic>
    </p:spTree>
    <p:extLst>
      <p:ext uri="{BB962C8B-B14F-4D97-AF65-F5344CB8AC3E}">
        <p14:creationId xmlns:p14="http://schemas.microsoft.com/office/powerpoint/2010/main" val="1084936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8_Agenda slide">
    <p:spTree>
      <p:nvGrpSpPr>
        <p:cNvPr id="1" name=""/>
        <p:cNvGrpSpPr/>
        <p:nvPr/>
      </p:nvGrpSpPr>
      <p:grpSpPr>
        <a:xfrm>
          <a:off x="0" y="0"/>
          <a:ext cx="0" cy="0"/>
          <a:chOff x="0" y="0"/>
          <a:chExt cx="0" cy="0"/>
        </a:xfrm>
      </p:grpSpPr>
      <p:pic>
        <p:nvPicPr>
          <p:cNvPr id="3" name="Picture 2" descr="A picture containing text, outdoor, building&#10;&#10;Description automatically generated">
            <a:extLst>
              <a:ext uri="{FF2B5EF4-FFF2-40B4-BE49-F238E27FC236}">
                <a16:creationId xmlns:a16="http://schemas.microsoft.com/office/drawing/2014/main" id="{04B55AAD-3859-5E62-1DF2-A80D1647479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313"/>
          <a:stretch/>
        </p:blipFill>
        <p:spPr>
          <a:xfrm>
            <a:off x="-1" y="1"/>
            <a:ext cx="12230249" cy="6858000"/>
          </a:xfrm>
          <a:prstGeom prst="rect">
            <a:avLst/>
          </a:prstGeom>
        </p:spPr>
      </p:pic>
      <p:sp>
        <p:nvSpPr>
          <p:cNvPr id="27" name="TextBox 26"/>
          <p:cNvSpPr txBox="1"/>
          <p:nvPr userDrawn="1"/>
        </p:nvSpPr>
        <p:spPr>
          <a:xfrm>
            <a:off x="10183660" y="6277390"/>
            <a:ext cx="2046588" cy="461665"/>
          </a:xfrm>
          <a:prstGeom prst="rect">
            <a:avLst/>
          </a:prstGeom>
          <a:noFill/>
        </p:spPr>
        <p:txBody>
          <a:bodyPr wrap="square" rtlCol="0">
            <a:spAutoFit/>
          </a:bodyPr>
          <a:lstStyle/>
          <a:p>
            <a:pPr algn="r"/>
            <a:r>
              <a:rPr lang="en-US" sz="600" b="1" i="1" kern="1200">
                <a:solidFill>
                  <a:schemeClr val="tx1">
                    <a:lumMod val="20000"/>
                    <a:lumOff val="80000"/>
                  </a:schemeClr>
                </a:solidFill>
                <a:effectLst/>
                <a:latin typeface="+mn-lt"/>
                <a:ea typeface="+mn-ea"/>
                <a:cs typeface="+mn-cs"/>
              </a:rPr>
              <a:t>Private &amp; Confidential.  All Rights Reserved.  </a:t>
            </a:r>
          </a:p>
          <a:p>
            <a:pPr algn="r"/>
            <a:r>
              <a:rPr lang="en-US" sz="600" b="1" i="1" kern="1200">
                <a:solidFill>
                  <a:schemeClr val="tx1">
                    <a:lumMod val="20000"/>
                    <a:lumOff val="80000"/>
                  </a:schemeClr>
                </a:solidFill>
                <a:effectLst/>
                <a:latin typeface="+mn-lt"/>
                <a:ea typeface="+mn-ea"/>
                <a:cs typeface="+mn-cs"/>
              </a:rPr>
              <a:t>Do not copy or distribute without written permission from Hong Kong Science and Technology Parks Corporation</a:t>
            </a:r>
            <a:endParaRPr lang="en-US" sz="600" b="1" i="1">
              <a:solidFill>
                <a:schemeClr val="tx1">
                  <a:lumMod val="20000"/>
                  <a:lumOff val="80000"/>
                </a:schemeClr>
              </a:solidFill>
              <a:latin typeface="+mn-lt"/>
            </a:endParaRPr>
          </a:p>
        </p:txBody>
      </p:sp>
      <p:sp>
        <p:nvSpPr>
          <p:cNvPr id="8" name="Title 1">
            <a:extLst>
              <a:ext uri="{FF2B5EF4-FFF2-40B4-BE49-F238E27FC236}">
                <a16:creationId xmlns:a16="http://schemas.microsoft.com/office/drawing/2014/main" id="{A01E454A-013A-A29C-F3B2-70C1BCB536EB}"/>
              </a:ext>
            </a:extLst>
          </p:cNvPr>
          <p:cNvSpPr>
            <a:spLocks noGrp="1"/>
          </p:cNvSpPr>
          <p:nvPr>
            <p:ph type="title" hasCustomPrompt="1"/>
          </p:nvPr>
        </p:nvSpPr>
        <p:spPr>
          <a:xfrm>
            <a:off x="609600" y="1614958"/>
            <a:ext cx="2613285" cy="2222523"/>
          </a:xfrm>
        </p:spPr>
        <p:txBody>
          <a:bodyPr/>
          <a:lstStyle>
            <a:lvl1pPr>
              <a:defRPr cap="all" baseline="0">
                <a:solidFill>
                  <a:schemeClr val="tx1">
                    <a:lumMod val="75000"/>
                  </a:schemeClr>
                </a:solidFill>
              </a:defRPr>
            </a:lvl1pPr>
          </a:lstStyle>
          <a:p>
            <a:r>
              <a:rPr lang="en-US"/>
              <a:t>Click to edit </a:t>
            </a:r>
            <a:br>
              <a:rPr lang="en-US"/>
            </a:br>
            <a:r>
              <a:rPr lang="en-US"/>
              <a:t>Chapter Slide Title </a:t>
            </a:r>
          </a:p>
        </p:txBody>
      </p:sp>
      <p:sp>
        <p:nvSpPr>
          <p:cNvPr id="11" name="Google Shape;142;p24">
            <a:extLst>
              <a:ext uri="{FF2B5EF4-FFF2-40B4-BE49-F238E27FC236}">
                <a16:creationId xmlns:a16="http://schemas.microsoft.com/office/drawing/2014/main" id="{B24285FF-7710-C2B3-A7AB-C7895369FAD4}"/>
              </a:ext>
            </a:extLst>
          </p:cNvPr>
          <p:cNvSpPr txBox="1">
            <a:spLocks noGrp="1"/>
          </p:cNvSpPr>
          <p:nvPr>
            <p:ph type="subTitle" idx="8"/>
          </p:nvPr>
        </p:nvSpPr>
        <p:spPr>
          <a:xfrm>
            <a:off x="609600" y="4090813"/>
            <a:ext cx="2829200" cy="63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lang="en-US" sz="1867" b="0" i="0" kern="1200" baseline="0">
                <a:solidFill>
                  <a:schemeClr val="dk1"/>
                </a:solidFill>
                <a:effectLst/>
                <a:latin typeface="+mj-lt"/>
                <a:ea typeface="Overpass Light"/>
                <a:cs typeface="Overpass Light"/>
                <a:sym typeface="Overpass Light"/>
              </a:defRPr>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
        <p:nvSpPr>
          <p:cNvPr id="5" name="Slide Number Placeholder 3">
            <a:extLst>
              <a:ext uri="{FF2B5EF4-FFF2-40B4-BE49-F238E27FC236}">
                <a16:creationId xmlns:a16="http://schemas.microsoft.com/office/drawing/2014/main" id="{BE0AFA1B-13A0-82F3-B57A-CF3A0AB2A331}"/>
              </a:ext>
            </a:extLst>
          </p:cNvPr>
          <p:cNvSpPr txBox="1">
            <a:spLocks/>
          </p:cNvSpPr>
          <p:nvPr userDrawn="1"/>
        </p:nvSpPr>
        <p:spPr>
          <a:xfrm>
            <a:off x="11558095" y="6637767"/>
            <a:ext cx="472077" cy="236904"/>
          </a:xfrm>
          <a:prstGeom prst="rect">
            <a:avLst/>
          </a:prstGeom>
        </p:spPr>
        <p:txBody>
          <a:bodyPr vert="horz" lIns="45720" tIns="22860" rIns="45720" bIns="22860" rtlCol="0" anchor="ctr"/>
          <a:lstStyle>
            <a:defPPr>
              <a:defRPr lang="en-US"/>
            </a:defPPr>
            <a:lvl1pPr marL="0" algn="r" defTabSz="1828434" rtl="0" eaLnBrk="1" latinLnBrk="0" hangingPunct="1">
              <a:defRPr sz="1600" kern="1200">
                <a:solidFill>
                  <a:srgbClr val="6D7783"/>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fld id="{60E42214-9804-481F-8BEF-BED7FC3A9430}" type="slidenum">
              <a:rPr lang="en-US" sz="800" smtClean="0">
                <a:solidFill>
                  <a:schemeClr val="bg1"/>
                </a:solidFill>
              </a:rPr>
              <a:pPr/>
              <a:t>‹#›</a:t>
            </a:fld>
            <a:endParaRPr lang="en-US" sz="800">
              <a:solidFill>
                <a:schemeClr val="bg1"/>
              </a:solidFill>
            </a:endParaRPr>
          </a:p>
        </p:txBody>
      </p:sp>
      <p:sp>
        <p:nvSpPr>
          <p:cNvPr id="6" name="TextBox 5">
            <a:extLst>
              <a:ext uri="{FF2B5EF4-FFF2-40B4-BE49-F238E27FC236}">
                <a16:creationId xmlns:a16="http://schemas.microsoft.com/office/drawing/2014/main" id="{32A749D0-774E-02B9-24FA-925E44920920}"/>
              </a:ext>
            </a:extLst>
          </p:cNvPr>
          <p:cNvSpPr txBox="1"/>
          <p:nvPr userDrawn="1"/>
        </p:nvSpPr>
        <p:spPr>
          <a:xfrm>
            <a:off x="10183660" y="6263836"/>
            <a:ext cx="2046588" cy="461665"/>
          </a:xfrm>
          <a:prstGeom prst="rect">
            <a:avLst/>
          </a:prstGeom>
          <a:noFill/>
        </p:spPr>
        <p:txBody>
          <a:bodyPr wrap="square" rtlCol="0">
            <a:spAutoFit/>
          </a:bodyPr>
          <a:lstStyle/>
          <a:p>
            <a:pPr algn="r"/>
            <a:r>
              <a:rPr lang="en-US" sz="600" b="1" i="1" kern="1200">
                <a:solidFill>
                  <a:schemeClr val="bg1"/>
                </a:solidFill>
                <a:effectLst/>
                <a:latin typeface="+mn-lt"/>
                <a:ea typeface="+mn-ea"/>
                <a:cs typeface="+mn-cs"/>
              </a:rPr>
              <a:t>Private &amp; Confidential.  All Rights Reserved.  </a:t>
            </a:r>
          </a:p>
          <a:p>
            <a:pPr algn="r"/>
            <a:r>
              <a:rPr lang="en-US" sz="600" b="1" i="1" kern="1200">
                <a:solidFill>
                  <a:schemeClr val="bg1"/>
                </a:solidFill>
                <a:effectLst/>
                <a:latin typeface="+mn-lt"/>
                <a:ea typeface="+mn-ea"/>
                <a:cs typeface="+mn-cs"/>
              </a:rPr>
              <a:t>Do not copy or distribute without written permission from Hong Kong Science and Technology Parks Corporation</a:t>
            </a:r>
            <a:endParaRPr lang="en-US" sz="600" b="1" i="1">
              <a:solidFill>
                <a:schemeClr val="bg1"/>
              </a:solidFill>
              <a:latin typeface="+mn-lt"/>
            </a:endParaRPr>
          </a:p>
        </p:txBody>
      </p:sp>
    </p:spTree>
    <p:extLst>
      <p:ext uri="{BB962C8B-B14F-4D97-AF65-F5344CB8AC3E}">
        <p14:creationId xmlns:p14="http://schemas.microsoft.com/office/powerpoint/2010/main" val="34378707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6_Agenda slide">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85884C6F-059D-DDDE-3156-EC33038CF4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230249" cy="6879515"/>
          </a:xfrm>
          <a:prstGeom prst="rect">
            <a:avLst/>
          </a:prstGeom>
        </p:spPr>
      </p:pic>
      <p:sp>
        <p:nvSpPr>
          <p:cNvPr id="24" name="Slide Number Placeholder 3"/>
          <p:cNvSpPr txBox="1">
            <a:spLocks/>
          </p:cNvSpPr>
          <p:nvPr userDrawn="1"/>
        </p:nvSpPr>
        <p:spPr>
          <a:xfrm>
            <a:off x="11558095" y="6630055"/>
            <a:ext cx="472077" cy="236904"/>
          </a:xfrm>
          <a:prstGeom prst="rect">
            <a:avLst/>
          </a:prstGeom>
        </p:spPr>
        <p:txBody>
          <a:bodyPr vert="horz" lIns="45720" tIns="22860" rIns="45720" bIns="22860" rtlCol="0" anchor="ctr"/>
          <a:lstStyle>
            <a:defPPr>
              <a:defRPr lang="en-US"/>
            </a:defPPr>
            <a:lvl1pPr marL="0" algn="r" defTabSz="1828434" rtl="0" eaLnBrk="1" latinLnBrk="0" hangingPunct="1">
              <a:defRPr sz="1600" kern="1200">
                <a:solidFill>
                  <a:srgbClr val="6D7783"/>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fld id="{60E42214-9804-481F-8BEF-BED7FC3A9430}" type="slidenum">
              <a:rPr lang="en-US" sz="800" smtClean="0"/>
              <a:pPr/>
              <a:t>‹#›</a:t>
            </a:fld>
            <a:endParaRPr lang="en-US" sz="800"/>
          </a:p>
        </p:txBody>
      </p:sp>
      <p:sp>
        <p:nvSpPr>
          <p:cNvPr id="27" name="TextBox 26"/>
          <p:cNvSpPr txBox="1"/>
          <p:nvPr userDrawn="1"/>
        </p:nvSpPr>
        <p:spPr>
          <a:xfrm>
            <a:off x="10183660" y="6256124"/>
            <a:ext cx="2046588" cy="461665"/>
          </a:xfrm>
          <a:prstGeom prst="rect">
            <a:avLst/>
          </a:prstGeom>
          <a:noFill/>
        </p:spPr>
        <p:txBody>
          <a:bodyPr wrap="square" rtlCol="0">
            <a:spAutoFit/>
          </a:bodyPr>
          <a:lstStyle/>
          <a:p>
            <a:pPr algn="r"/>
            <a:r>
              <a:rPr lang="en-US" sz="600" b="1" i="1" kern="1200">
                <a:solidFill>
                  <a:schemeClr val="tx1">
                    <a:lumMod val="20000"/>
                    <a:lumOff val="80000"/>
                  </a:schemeClr>
                </a:solidFill>
                <a:effectLst/>
                <a:latin typeface="+mn-lt"/>
                <a:ea typeface="+mn-ea"/>
                <a:cs typeface="+mn-cs"/>
              </a:rPr>
              <a:t>Private &amp; Confidential.  All Rights Reserved.  </a:t>
            </a:r>
          </a:p>
          <a:p>
            <a:pPr algn="r"/>
            <a:r>
              <a:rPr lang="en-US" sz="600" b="1" i="1" kern="1200">
                <a:solidFill>
                  <a:schemeClr val="tx1">
                    <a:lumMod val="20000"/>
                    <a:lumOff val="80000"/>
                  </a:schemeClr>
                </a:solidFill>
                <a:effectLst/>
                <a:latin typeface="+mn-lt"/>
                <a:ea typeface="+mn-ea"/>
                <a:cs typeface="+mn-cs"/>
              </a:rPr>
              <a:t>Do not copy or distribute without written permission from Hong Kong Science and Technology Parks Corporation</a:t>
            </a:r>
            <a:endParaRPr lang="en-US" sz="600" b="1" i="1">
              <a:solidFill>
                <a:schemeClr val="tx1">
                  <a:lumMod val="20000"/>
                  <a:lumOff val="80000"/>
                </a:schemeClr>
              </a:solidFill>
              <a:latin typeface="+mn-lt"/>
            </a:endParaRPr>
          </a:p>
        </p:txBody>
      </p:sp>
      <p:sp>
        <p:nvSpPr>
          <p:cNvPr id="8" name="Title 1">
            <a:extLst>
              <a:ext uri="{FF2B5EF4-FFF2-40B4-BE49-F238E27FC236}">
                <a16:creationId xmlns:a16="http://schemas.microsoft.com/office/drawing/2014/main" id="{A01E454A-013A-A29C-F3B2-70C1BCB536EB}"/>
              </a:ext>
            </a:extLst>
          </p:cNvPr>
          <p:cNvSpPr>
            <a:spLocks noGrp="1"/>
          </p:cNvSpPr>
          <p:nvPr>
            <p:ph type="title" hasCustomPrompt="1"/>
          </p:nvPr>
        </p:nvSpPr>
        <p:spPr>
          <a:xfrm>
            <a:off x="804472" y="1614959"/>
            <a:ext cx="10288249" cy="1924050"/>
          </a:xfrm>
        </p:spPr>
        <p:txBody>
          <a:bodyPr/>
          <a:lstStyle>
            <a:lvl1pPr>
              <a:defRPr cap="all" baseline="0">
                <a:solidFill>
                  <a:schemeClr val="tx1">
                    <a:lumMod val="75000"/>
                  </a:schemeClr>
                </a:solidFill>
              </a:defRPr>
            </a:lvl1pPr>
          </a:lstStyle>
          <a:p>
            <a:pPr lvl="0"/>
            <a:r>
              <a:rPr lang="en-HK"/>
              <a:t>[Insert your statement / conclusion here]</a:t>
            </a:r>
            <a:endParaRPr lang="en-US"/>
          </a:p>
        </p:txBody>
      </p:sp>
      <p:sp>
        <p:nvSpPr>
          <p:cNvPr id="11" name="Google Shape;142;p24">
            <a:extLst>
              <a:ext uri="{FF2B5EF4-FFF2-40B4-BE49-F238E27FC236}">
                <a16:creationId xmlns:a16="http://schemas.microsoft.com/office/drawing/2014/main" id="{B24285FF-7710-C2B3-A7AB-C7895369FAD4}"/>
              </a:ext>
            </a:extLst>
          </p:cNvPr>
          <p:cNvSpPr txBox="1">
            <a:spLocks noGrp="1"/>
          </p:cNvSpPr>
          <p:nvPr>
            <p:ph type="subTitle" idx="8"/>
          </p:nvPr>
        </p:nvSpPr>
        <p:spPr>
          <a:xfrm>
            <a:off x="804472" y="3566158"/>
            <a:ext cx="2829200" cy="63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lang="en-US" sz="1867" b="0" i="0" kern="1200" baseline="0">
                <a:solidFill>
                  <a:schemeClr val="dk1"/>
                </a:solidFill>
                <a:effectLst/>
                <a:latin typeface="+mj-lt"/>
                <a:ea typeface="Overpass Light"/>
                <a:cs typeface="Overpass Light"/>
                <a:sym typeface="Overpass Light"/>
              </a:defRPr>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Tree>
    <p:extLst>
      <p:ext uri="{BB962C8B-B14F-4D97-AF65-F5344CB8AC3E}">
        <p14:creationId xmlns:p14="http://schemas.microsoft.com/office/powerpoint/2010/main" val="24483669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7_Agenda slide">
    <p:spTree>
      <p:nvGrpSpPr>
        <p:cNvPr id="1" name=""/>
        <p:cNvGrpSpPr/>
        <p:nvPr/>
      </p:nvGrpSpPr>
      <p:grpSpPr>
        <a:xfrm>
          <a:off x="0" y="0"/>
          <a:ext cx="0" cy="0"/>
          <a:chOff x="0" y="0"/>
          <a:chExt cx="0" cy="0"/>
        </a:xfrm>
      </p:grpSpPr>
      <p:pic>
        <p:nvPicPr>
          <p:cNvPr id="9" name="Picture 8" descr="A picture containing graphical user interface&#10;&#10;Description automatically generated">
            <a:extLst>
              <a:ext uri="{FF2B5EF4-FFF2-40B4-BE49-F238E27FC236}">
                <a16:creationId xmlns:a16="http://schemas.microsoft.com/office/drawing/2014/main" id="{D9CD9BDE-3B8B-D5F9-025D-EEDCCB41E61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207927" cy="6866959"/>
          </a:xfrm>
          <a:prstGeom prst="rect">
            <a:avLst/>
          </a:prstGeom>
        </p:spPr>
      </p:pic>
      <p:sp>
        <p:nvSpPr>
          <p:cNvPr id="24" name="Slide Number Placeholder 3"/>
          <p:cNvSpPr txBox="1">
            <a:spLocks/>
          </p:cNvSpPr>
          <p:nvPr userDrawn="1"/>
        </p:nvSpPr>
        <p:spPr>
          <a:xfrm>
            <a:off x="11558095" y="6630055"/>
            <a:ext cx="472077" cy="236904"/>
          </a:xfrm>
          <a:prstGeom prst="rect">
            <a:avLst/>
          </a:prstGeom>
        </p:spPr>
        <p:txBody>
          <a:bodyPr vert="horz" lIns="45720" tIns="22860" rIns="45720" bIns="22860" rtlCol="0" anchor="ctr"/>
          <a:lstStyle>
            <a:defPPr>
              <a:defRPr lang="en-US"/>
            </a:defPPr>
            <a:lvl1pPr marL="0" algn="r" defTabSz="1828434" rtl="0" eaLnBrk="1" latinLnBrk="0" hangingPunct="1">
              <a:defRPr sz="1600" kern="1200">
                <a:solidFill>
                  <a:srgbClr val="6D7783"/>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fld id="{60E42214-9804-481F-8BEF-BED7FC3A9430}" type="slidenum">
              <a:rPr lang="en-US" sz="800" smtClean="0"/>
              <a:pPr/>
              <a:t>‹#›</a:t>
            </a:fld>
            <a:endParaRPr lang="en-US" sz="800"/>
          </a:p>
        </p:txBody>
      </p:sp>
      <p:sp>
        <p:nvSpPr>
          <p:cNvPr id="27" name="TextBox 26"/>
          <p:cNvSpPr txBox="1"/>
          <p:nvPr userDrawn="1"/>
        </p:nvSpPr>
        <p:spPr>
          <a:xfrm>
            <a:off x="10183660" y="6256124"/>
            <a:ext cx="2046588" cy="461665"/>
          </a:xfrm>
          <a:prstGeom prst="rect">
            <a:avLst/>
          </a:prstGeom>
          <a:noFill/>
        </p:spPr>
        <p:txBody>
          <a:bodyPr wrap="square" rtlCol="0">
            <a:spAutoFit/>
          </a:bodyPr>
          <a:lstStyle/>
          <a:p>
            <a:pPr algn="r"/>
            <a:r>
              <a:rPr lang="en-US" sz="600" b="1" i="1" kern="1200">
                <a:solidFill>
                  <a:schemeClr val="tx1">
                    <a:lumMod val="20000"/>
                    <a:lumOff val="80000"/>
                  </a:schemeClr>
                </a:solidFill>
                <a:effectLst/>
                <a:latin typeface="+mn-lt"/>
                <a:ea typeface="+mn-ea"/>
                <a:cs typeface="+mn-cs"/>
              </a:rPr>
              <a:t>Private &amp; Confidential.  All Rights Reserved.  </a:t>
            </a:r>
          </a:p>
          <a:p>
            <a:pPr algn="r"/>
            <a:r>
              <a:rPr lang="en-US" sz="600" b="1" i="1" kern="1200">
                <a:solidFill>
                  <a:schemeClr val="tx1">
                    <a:lumMod val="20000"/>
                    <a:lumOff val="80000"/>
                  </a:schemeClr>
                </a:solidFill>
                <a:effectLst/>
                <a:latin typeface="+mn-lt"/>
                <a:ea typeface="+mn-ea"/>
                <a:cs typeface="+mn-cs"/>
              </a:rPr>
              <a:t>Do not copy or distribute without written permission from Hong Kong Science and Technology Parks Corporation</a:t>
            </a:r>
            <a:endParaRPr lang="en-US" sz="600" b="1" i="1">
              <a:solidFill>
                <a:schemeClr val="tx1">
                  <a:lumMod val="20000"/>
                  <a:lumOff val="80000"/>
                </a:schemeClr>
              </a:solidFill>
              <a:latin typeface="+mn-lt"/>
            </a:endParaRPr>
          </a:p>
        </p:txBody>
      </p:sp>
      <p:sp>
        <p:nvSpPr>
          <p:cNvPr id="8" name="Title 1">
            <a:extLst>
              <a:ext uri="{FF2B5EF4-FFF2-40B4-BE49-F238E27FC236}">
                <a16:creationId xmlns:a16="http://schemas.microsoft.com/office/drawing/2014/main" id="{A01E454A-013A-A29C-F3B2-70C1BCB536EB}"/>
              </a:ext>
            </a:extLst>
          </p:cNvPr>
          <p:cNvSpPr>
            <a:spLocks noGrp="1"/>
          </p:cNvSpPr>
          <p:nvPr>
            <p:ph type="title" hasCustomPrompt="1"/>
          </p:nvPr>
        </p:nvSpPr>
        <p:spPr>
          <a:xfrm>
            <a:off x="804472" y="1614959"/>
            <a:ext cx="10288249" cy="1924050"/>
          </a:xfrm>
        </p:spPr>
        <p:txBody>
          <a:bodyPr/>
          <a:lstStyle>
            <a:lvl1pPr>
              <a:defRPr cap="all" baseline="0">
                <a:solidFill>
                  <a:schemeClr val="tx1">
                    <a:lumMod val="75000"/>
                  </a:schemeClr>
                </a:solidFill>
              </a:defRPr>
            </a:lvl1pPr>
          </a:lstStyle>
          <a:p>
            <a:pPr lvl="0"/>
            <a:r>
              <a:rPr lang="en-HK"/>
              <a:t>[Insert your statement / conclusion here]</a:t>
            </a:r>
            <a:endParaRPr lang="en-US"/>
          </a:p>
        </p:txBody>
      </p:sp>
      <p:sp>
        <p:nvSpPr>
          <p:cNvPr id="11" name="Google Shape;142;p24">
            <a:extLst>
              <a:ext uri="{FF2B5EF4-FFF2-40B4-BE49-F238E27FC236}">
                <a16:creationId xmlns:a16="http://schemas.microsoft.com/office/drawing/2014/main" id="{B24285FF-7710-C2B3-A7AB-C7895369FAD4}"/>
              </a:ext>
            </a:extLst>
          </p:cNvPr>
          <p:cNvSpPr txBox="1">
            <a:spLocks noGrp="1"/>
          </p:cNvSpPr>
          <p:nvPr>
            <p:ph type="subTitle" idx="8"/>
          </p:nvPr>
        </p:nvSpPr>
        <p:spPr>
          <a:xfrm>
            <a:off x="804472" y="3566158"/>
            <a:ext cx="2829200" cy="63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lang="en-US" sz="1867" b="0" i="0" kern="1200" baseline="0">
                <a:solidFill>
                  <a:schemeClr val="dk1"/>
                </a:solidFill>
                <a:effectLst/>
                <a:latin typeface="+mj-lt"/>
                <a:ea typeface="Overpass Light"/>
                <a:cs typeface="Overpass Light"/>
                <a:sym typeface="Overpass Light"/>
              </a:defRPr>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Tree>
    <p:extLst>
      <p:ext uri="{BB962C8B-B14F-4D97-AF65-F5344CB8AC3E}">
        <p14:creationId xmlns:p14="http://schemas.microsoft.com/office/powerpoint/2010/main" val="27419072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5_Agenda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65F480-3A23-E1A7-0A88-CFB3901E9B15}"/>
              </a:ext>
            </a:extLst>
          </p:cNvPr>
          <p:cNvPicPr>
            <a:picLocks noChangeAspect="1"/>
          </p:cNvPicPr>
          <p:nvPr userDrawn="1"/>
        </p:nvPicPr>
        <p:blipFill rotWithShape="1">
          <a:blip r:embed="rId2"/>
          <a:srcRect r="15780" b="275"/>
          <a:stretch/>
        </p:blipFill>
        <p:spPr>
          <a:xfrm>
            <a:off x="436" y="3740"/>
            <a:ext cx="9388827" cy="6858000"/>
          </a:xfrm>
          <a:prstGeom prst="rect">
            <a:avLst/>
          </a:prstGeom>
        </p:spPr>
      </p:pic>
      <p:pic>
        <p:nvPicPr>
          <p:cNvPr id="4" name="Picture 3">
            <a:extLst>
              <a:ext uri="{FF2B5EF4-FFF2-40B4-BE49-F238E27FC236}">
                <a16:creationId xmlns:a16="http://schemas.microsoft.com/office/drawing/2014/main" id="{1FA166EC-FF51-6D29-6B09-6182FD41E925}"/>
              </a:ext>
            </a:extLst>
          </p:cNvPr>
          <p:cNvPicPr>
            <a:picLocks noChangeAspect="1"/>
          </p:cNvPicPr>
          <p:nvPr userDrawn="1"/>
        </p:nvPicPr>
        <p:blipFill>
          <a:blip r:embed="rId3"/>
          <a:stretch>
            <a:fillRect/>
          </a:stretch>
        </p:blipFill>
        <p:spPr>
          <a:xfrm>
            <a:off x="1" y="-12700"/>
            <a:ext cx="942660" cy="3547715"/>
          </a:xfrm>
          <a:prstGeom prst="rect">
            <a:avLst/>
          </a:prstGeom>
        </p:spPr>
      </p:pic>
      <p:pic>
        <p:nvPicPr>
          <p:cNvPr id="6" name="Picture 5" descr="A picture containing text, tableware, dishware, plate&#10;&#10;Description automatically generated">
            <a:extLst>
              <a:ext uri="{FF2B5EF4-FFF2-40B4-BE49-F238E27FC236}">
                <a16:creationId xmlns:a16="http://schemas.microsoft.com/office/drawing/2014/main" id="{EB935120-D389-395C-7C5D-AE5571D6518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50056" y="287765"/>
            <a:ext cx="1680116" cy="577540"/>
          </a:xfrm>
          <a:prstGeom prst="rect">
            <a:avLst/>
          </a:prstGeom>
        </p:spPr>
      </p:pic>
      <p:sp>
        <p:nvSpPr>
          <p:cNvPr id="27" name="TextBox 26"/>
          <p:cNvSpPr txBox="1"/>
          <p:nvPr userDrawn="1"/>
        </p:nvSpPr>
        <p:spPr>
          <a:xfrm>
            <a:off x="10183660" y="6256124"/>
            <a:ext cx="2046588" cy="461665"/>
          </a:xfrm>
          <a:prstGeom prst="rect">
            <a:avLst/>
          </a:prstGeom>
          <a:noFill/>
        </p:spPr>
        <p:txBody>
          <a:bodyPr wrap="square" rtlCol="0">
            <a:spAutoFit/>
          </a:bodyPr>
          <a:lstStyle/>
          <a:p>
            <a:pPr algn="r"/>
            <a:r>
              <a:rPr lang="en-US" sz="600" b="1" i="1" kern="1200">
                <a:solidFill>
                  <a:schemeClr val="tx1">
                    <a:lumMod val="20000"/>
                    <a:lumOff val="80000"/>
                  </a:schemeClr>
                </a:solidFill>
                <a:effectLst/>
                <a:latin typeface="+mn-lt"/>
                <a:ea typeface="+mn-ea"/>
                <a:cs typeface="+mn-cs"/>
              </a:rPr>
              <a:t>Private &amp; Confidential.  All Rights Reserved.  </a:t>
            </a:r>
          </a:p>
          <a:p>
            <a:pPr algn="r"/>
            <a:r>
              <a:rPr lang="en-US" sz="600" b="1" i="1" kern="1200">
                <a:solidFill>
                  <a:schemeClr val="tx1">
                    <a:lumMod val="20000"/>
                    <a:lumOff val="80000"/>
                  </a:schemeClr>
                </a:solidFill>
                <a:effectLst/>
                <a:latin typeface="+mn-lt"/>
                <a:ea typeface="+mn-ea"/>
                <a:cs typeface="+mn-cs"/>
              </a:rPr>
              <a:t>Do not copy or distribute without written permission from Hong Kong Science and Technology Parks Corporation</a:t>
            </a:r>
            <a:endParaRPr lang="en-US" sz="600" b="1" i="1">
              <a:solidFill>
                <a:schemeClr val="tx1">
                  <a:lumMod val="20000"/>
                  <a:lumOff val="80000"/>
                </a:schemeClr>
              </a:solidFill>
              <a:latin typeface="+mn-lt"/>
            </a:endParaRPr>
          </a:p>
        </p:txBody>
      </p:sp>
      <p:sp>
        <p:nvSpPr>
          <p:cNvPr id="24" name="Slide Number Placeholder 3"/>
          <p:cNvSpPr txBox="1">
            <a:spLocks/>
          </p:cNvSpPr>
          <p:nvPr userDrawn="1"/>
        </p:nvSpPr>
        <p:spPr>
          <a:xfrm>
            <a:off x="11558095" y="6630055"/>
            <a:ext cx="472077" cy="236904"/>
          </a:xfrm>
          <a:prstGeom prst="rect">
            <a:avLst/>
          </a:prstGeom>
        </p:spPr>
        <p:txBody>
          <a:bodyPr vert="horz" lIns="45720" tIns="22860" rIns="45720" bIns="22860" rtlCol="0" anchor="ctr"/>
          <a:lstStyle>
            <a:defPPr>
              <a:defRPr lang="en-US"/>
            </a:defPPr>
            <a:lvl1pPr marL="0" algn="r" defTabSz="1828434" rtl="0" eaLnBrk="1" latinLnBrk="0" hangingPunct="1">
              <a:defRPr sz="1600" kern="1200">
                <a:solidFill>
                  <a:srgbClr val="6D7783"/>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fld id="{60E42214-9804-481F-8BEF-BED7FC3A9430}" type="slidenum">
              <a:rPr lang="en-US" sz="800" smtClean="0"/>
              <a:pPr/>
              <a:t>‹#›</a:t>
            </a:fld>
            <a:endParaRPr lang="en-US" sz="800"/>
          </a:p>
        </p:txBody>
      </p:sp>
      <p:sp>
        <p:nvSpPr>
          <p:cNvPr id="5" name="TextBox 4">
            <a:extLst>
              <a:ext uri="{FF2B5EF4-FFF2-40B4-BE49-F238E27FC236}">
                <a16:creationId xmlns:a16="http://schemas.microsoft.com/office/drawing/2014/main" id="{8AD04533-97DE-BBC4-97E1-86E98B2CF95B}"/>
              </a:ext>
            </a:extLst>
          </p:cNvPr>
          <p:cNvSpPr txBox="1"/>
          <p:nvPr userDrawn="1"/>
        </p:nvSpPr>
        <p:spPr>
          <a:xfrm>
            <a:off x="10434060" y="3037494"/>
            <a:ext cx="1360073" cy="523220"/>
          </a:xfrm>
          <a:prstGeom prst="rect">
            <a:avLst/>
          </a:prstGeom>
          <a:noFill/>
        </p:spPr>
        <p:txBody>
          <a:bodyPr wrap="square">
            <a:spAutoFit/>
          </a:bodyPr>
          <a:lstStyle/>
          <a:p>
            <a:r>
              <a:rPr lang="en-HK" sz="1400"/>
              <a:t>[insert your picture here]</a:t>
            </a:r>
            <a:endParaRPr lang="en-US" sz="1400"/>
          </a:p>
        </p:txBody>
      </p:sp>
      <p:sp>
        <p:nvSpPr>
          <p:cNvPr id="15" name="Rectangle 14">
            <a:extLst>
              <a:ext uri="{FF2B5EF4-FFF2-40B4-BE49-F238E27FC236}">
                <a16:creationId xmlns:a16="http://schemas.microsoft.com/office/drawing/2014/main" id="{9CF363BC-A003-ECEF-B4BC-1420BB345DC2}"/>
              </a:ext>
            </a:extLst>
          </p:cNvPr>
          <p:cNvSpPr/>
          <p:nvPr userDrawn="1"/>
        </p:nvSpPr>
        <p:spPr>
          <a:xfrm>
            <a:off x="2355222" y="4998"/>
            <a:ext cx="9836778" cy="6861740"/>
          </a:xfrm>
          <a:prstGeom prst="rect">
            <a:avLst/>
          </a:prstGeom>
          <a:solidFill>
            <a:schemeClr val="bg1">
              <a:lumMod val="65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HK"/>
          </a:p>
        </p:txBody>
      </p:sp>
      <p:sp>
        <p:nvSpPr>
          <p:cNvPr id="12" name="Rectangle 11">
            <a:extLst>
              <a:ext uri="{FF2B5EF4-FFF2-40B4-BE49-F238E27FC236}">
                <a16:creationId xmlns:a16="http://schemas.microsoft.com/office/drawing/2014/main" id="{2880EF70-F892-26FF-1713-1F9FC4BF51E5}"/>
              </a:ext>
            </a:extLst>
          </p:cNvPr>
          <p:cNvSpPr/>
          <p:nvPr userDrawn="1"/>
        </p:nvSpPr>
        <p:spPr>
          <a:xfrm>
            <a:off x="4739706" y="1059108"/>
            <a:ext cx="7450589" cy="5804292"/>
          </a:xfrm>
          <a:prstGeom prst="rect">
            <a:avLst/>
          </a:prstGeom>
          <a:solidFill>
            <a:schemeClr val="bg1">
              <a:lumMod val="75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HK"/>
          </a:p>
        </p:txBody>
      </p:sp>
      <p:sp>
        <p:nvSpPr>
          <p:cNvPr id="13" name="Rectangle 12">
            <a:extLst>
              <a:ext uri="{FF2B5EF4-FFF2-40B4-BE49-F238E27FC236}">
                <a16:creationId xmlns:a16="http://schemas.microsoft.com/office/drawing/2014/main" id="{754B8F54-3993-3685-A872-5B7395D385B3}"/>
              </a:ext>
            </a:extLst>
          </p:cNvPr>
          <p:cNvSpPr/>
          <p:nvPr userDrawn="1"/>
        </p:nvSpPr>
        <p:spPr>
          <a:xfrm>
            <a:off x="7027144" y="2158896"/>
            <a:ext cx="5163152" cy="4704183"/>
          </a:xfrm>
          <a:prstGeom prst="rect">
            <a:avLst/>
          </a:prstGeom>
          <a:solidFill>
            <a:schemeClr val="bg1">
              <a:lumMod val="85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HK"/>
          </a:p>
        </p:txBody>
      </p:sp>
      <p:sp>
        <p:nvSpPr>
          <p:cNvPr id="14" name="Rectangle 13">
            <a:extLst>
              <a:ext uri="{FF2B5EF4-FFF2-40B4-BE49-F238E27FC236}">
                <a16:creationId xmlns:a16="http://schemas.microsoft.com/office/drawing/2014/main" id="{AF332B8A-82EB-3076-34EA-5055FFB4392D}"/>
              </a:ext>
            </a:extLst>
          </p:cNvPr>
          <p:cNvSpPr/>
          <p:nvPr userDrawn="1"/>
        </p:nvSpPr>
        <p:spPr>
          <a:xfrm>
            <a:off x="9373504" y="3107796"/>
            <a:ext cx="2841843" cy="3754342"/>
          </a:xfrm>
          <a:prstGeom prst="rect">
            <a:avLst/>
          </a:prstGeom>
          <a:solidFill>
            <a:schemeClr val="bg1">
              <a:lumMod val="95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HK">
              <a:solidFill>
                <a:schemeClr val="bg2">
                  <a:lumMod val="95000"/>
                </a:schemeClr>
              </a:solidFill>
            </a:endParaRPr>
          </a:p>
        </p:txBody>
      </p:sp>
      <p:sp>
        <p:nvSpPr>
          <p:cNvPr id="16" name="Title 1">
            <a:extLst>
              <a:ext uri="{FF2B5EF4-FFF2-40B4-BE49-F238E27FC236}">
                <a16:creationId xmlns:a16="http://schemas.microsoft.com/office/drawing/2014/main" id="{460EC21D-6119-FA27-E330-5CA5CD80E6EA}"/>
              </a:ext>
            </a:extLst>
          </p:cNvPr>
          <p:cNvSpPr>
            <a:spLocks noGrp="1"/>
          </p:cNvSpPr>
          <p:nvPr>
            <p:ph type="title" hasCustomPrompt="1"/>
          </p:nvPr>
        </p:nvSpPr>
        <p:spPr>
          <a:xfrm>
            <a:off x="609600" y="1614958"/>
            <a:ext cx="2613285" cy="2222523"/>
          </a:xfrm>
        </p:spPr>
        <p:txBody>
          <a:bodyPr/>
          <a:lstStyle>
            <a:lvl1pPr>
              <a:defRPr cap="all" baseline="0">
                <a:solidFill>
                  <a:schemeClr val="tx1">
                    <a:lumMod val="75000"/>
                  </a:schemeClr>
                </a:solidFill>
              </a:defRPr>
            </a:lvl1pPr>
          </a:lstStyle>
          <a:p>
            <a:r>
              <a:rPr lang="en-US"/>
              <a:t>Click to edit </a:t>
            </a:r>
            <a:br>
              <a:rPr lang="en-US"/>
            </a:br>
            <a:r>
              <a:rPr lang="en-US"/>
              <a:t>Chapter Slide Title </a:t>
            </a:r>
          </a:p>
        </p:txBody>
      </p:sp>
      <p:sp>
        <p:nvSpPr>
          <p:cNvPr id="17" name="Google Shape;142;p24">
            <a:extLst>
              <a:ext uri="{FF2B5EF4-FFF2-40B4-BE49-F238E27FC236}">
                <a16:creationId xmlns:a16="http://schemas.microsoft.com/office/drawing/2014/main" id="{9B73AF18-E9A0-2D6C-3FD8-CEC64A300B67}"/>
              </a:ext>
            </a:extLst>
          </p:cNvPr>
          <p:cNvSpPr txBox="1">
            <a:spLocks noGrp="1"/>
          </p:cNvSpPr>
          <p:nvPr>
            <p:ph type="subTitle" idx="8"/>
          </p:nvPr>
        </p:nvSpPr>
        <p:spPr>
          <a:xfrm>
            <a:off x="609600" y="4090813"/>
            <a:ext cx="2829200" cy="63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lang="en-US" sz="1867" b="0" i="0" kern="1200" baseline="0">
                <a:solidFill>
                  <a:schemeClr val="dk1"/>
                </a:solidFill>
                <a:effectLst/>
                <a:latin typeface="+mj-lt"/>
                <a:ea typeface="Overpass Light"/>
                <a:cs typeface="Overpass Light"/>
                <a:sym typeface="Overpass Light"/>
              </a:defRPr>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
        <p:nvSpPr>
          <p:cNvPr id="20" name="TextBox 19">
            <a:extLst>
              <a:ext uri="{FF2B5EF4-FFF2-40B4-BE49-F238E27FC236}">
                <a16:creationId xmlns:a16="http://schemas.microsoft.com/office/drawing/2014/main" id="{7F6C982C-9A10-441F-BBDD-E5CA295D7472}"/>
              </a:ext>
            </a:extLst>
          </p:cNvPr>
          <p:cNvSpPr txBox="1"/>
          <p:nvPr userDrawn="1"/>
        </p:nvSpPr>
        <p:spPr>
          <a:xfrm>
            <a:off x="9404587" y="4647531"/>
            <a:ext cx="2969593" cy="369332"/>
          </a:xfrm>
          <a:prstGeom prst="rect">
            <a:avLst/>
          </a:prstGeom>
          <a:noFill/>
        </p:spPr>
        <p:txBody>
          <a:bodyPr wrap="square">
            <a:spAutoFit/>
          </a:bodyPr>
          <a:lstStyle/>
          <a:p>
            <a:r>
              <a:rPr lang="en-HK" sz="1600"/>
              <a:t>[insert your picture here</a:t>
            </a:r>
            <a:r>
              <a:rPr lang="en-HK"/>
              <a:t>]</a:t>
            </a:r>
            <a:endParaRPr lang="en-US"/>
          </a:p>
        </p:txBody>
      </p:sp>
      <p:cxnSp>
        <p:nvCxnSpPr>
          <p:cNvPr id="28" name="Straight Connector 27">
            <a:extLst>
              <a:ext uri="{FF2B5EF4-FFF2-40B4-BE49-F238E27FC236}">
                <a16:creationId xmlns:a16="http://schemas.microsoft.com/office/drawing/2014/main" id="{822394A3-D9AA-4E67-05E7-144EB7AFF7D4}"/>
              </a:ext>
            </a:extLst>
          </p:cNvPr>
          <p:cNvCxnSpPr/>
          <p:nvPr userDrawn="1"/>
        </p:nvCxnSpPr>
        <p:spPr>
          <a:xfrm flipH="1">
            <a:off x="7017948" y="-344975"/>
            <a:ext cx="12638" cy="777929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F6250C3-17EB-8F63-925C-53C9C9DA7E9C}"/>
              </a:ext>
            </a:extLst>
          </p:cNvPr>
          <p:cNvCxnSpPr/>
          <p:nvPr userDrawn="1"/>
        </p:nvCxnSpPr>
        <p:spPr>
          <a:xfrm flipH="1">
            <a:off x="4697253" y="-314216"/>
            <a:ext cx="12638" cy="777929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F0DA022-A175-E8FA-C222-10FF4A241D61}"/>
              </a:ext>
            </a:extLst>
          </p:cNvPr>
          <p:cNvCxnSpPr>
            <a:cxnSpLocks/>
          </p:cNvCxnSpPr>
          <p:nvPr userDrawn="1"/>
        </p:nvCxnSpPr>
        <p:spPr>
          <a:xfrm flipH="1">
            <a:off x="2335279" y="-390545"/>
            <a:ext cx="12638" cy="777929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9C7E0700-E4F3-C36C-9297-AA3969BAECBD}"/>
              </a:ext>
            </a:extLst>
          </p:cNvPr>
          <p:cNvSpPr txBox="1"/>
          <p:nvPr userDrawn="1"/>
        </p:nvSpPr>
        <p:spPr>
          <a:xfrm>
            <a:off x="8064857" y="2489627"/>
            <a:ext cx="3981357" cy="381089"/>
          </a:xfrm>
          <a:prstGeom prst="rect">
            <a:avLst/>
          </a:prstGeom>
          <a:noFill/>
        </p:spPr>
        <p:txBody>
          <a:bodyPr wrap="square">
            <a:spAutoFit/>
          </a:bodyPr>
          <a:lstStyle/>
          <a:p>
            <a:r>
              <a:rPr lang="en-HK" sz="1600"/>
              <a:t>[insert your picture here</a:t>
            </a:r>
            <a:r>
              <a:rPr lang="en-HK"/>
              <a:t>]</a:t>
            </a:r>
            <a:endParaRPr lang="en-US"/>
          </a:p>
        </p:txBody>
      </p:sp>
      <p:sp>
        <p:nvSpPr>
          <p:cNvPr id="32" name="TextBox 31">
            <a:extLst>
              <a:ext uri="{FF2B5EF4-FFF2-40B4-BE49-F238E27FC236}">
                <a16:creationId xmlns:a16="http://schemas.microsoft.com/office/drawing/2014/main" id="{1F46AB36-0A92-E235-17C8-011EFE76621A}"/>
              </a:ext>
            </a:extLst>
          </p:cNvPr>
          <p:cNvSpPr txBox="1"/>
          <p:nvPr userDrawn="1"/>
        </p:nvSpPr>
        <p:spPr>
          <a:xfrm>
            <a:off x="6484736" y="1465829"/>
            <a:ext cx="3865320" cy="383018"/>
          </a:xfrm>
          <a:prstGeom prst="rect">
            <a:avLst/>
          </a:prstGeom>
          <a:noFill/>
        </p:spPr>
        <p:txBody>
          <a:bodyPr wrap="square">
            <a:spAutoFit/>
          </a:bodyPr>
          <a:lstStyle/>
          <a:p>
            <a:r>
              <a:rPr lang="en-HK" sz="1600"/>
              <a:t>[insert your picture here</a:t>
            </a:r>
            <a:r>
              <a:rPr lang="en-HK"/>
              <a:t>]</a:t>
            </a:r>
            <a:endParaRPr lang="en-US"/>
          </a:p>
        </p:txBody>
      </p:sp>
      <p:sp>
        <p:nvSpPr>
          <p:cNvPr id="33" name="TextBox 32">
            <a:extLst>
              <a:ext uri="{FF2B5EF4-FFF2-40B4-BE49-F238E27FC236}">
                <a16:creationId xmlns:a16="http://schemas.microsoft.com/office/drawing/2014/main" id="{4C657331-E96D-C5FF-FDF1-FBE2FCE8CA4C}"/>
              </a:ext>
            </a:extLst>
          </p:cNvPr>
          <p:cNvSpPr txBox="1"/>
          <p:nvPr userDrawn="1"/>
        </p:nvSpPr>
        <p:spPr>
          <a:xfrm>
            <a:off x="3398747" y="408209"/>
            <a:ext cx="7490636" cy="369332"/>
          </a:xfrm>
          <a:prstGeom prst="rect">
            <a:avLst/>
          </a:prstGeom>
          <a:noFill/>
        </p:spPr>
        <p:txBody>
          <a:bodyPr wrap="square">
            <a:spAutoFit/>
          </a:bodyPr>
          <a:lstStyle/>
          <a:p>
            <a:r>
              <a:rPr lang="en-HK" sz="1600"/>
              <a:t>[insert your picture here</a:t>
            </a:r>
            <a:r>
              <a:rPr lang="en-HK"/>
              <a:t>]</a:t>
            </a:r>
            <a:endParaRPr lang="en-US"/>
          </a:p>
        </p:txBody>
      </p:sp>
      <p:cxnSp>
        <p:nvCxnSpPr>
          <p:cNvPr id="34" name="Straight Connector 33">
            <a:extLst>
              <a:ext uri="{FF2B5EF4-FFF2-40B4-BE49-F238E27FC236}">
                <a16:creationId xmlns:a16="http://schemas.microsoft.com/office/drawing/2014/main" id="{3CA509DC-EEF3-6D7B-614D-8EE55C8F84ED}"/>
              </a:ext>
            </a:extLst>
          </p:cNvPr>
          <p:cNvCxnSpPr/>
          <p:nvPr userDrawn="1"/>
        </p:nvCxnSpPr>
        <p:spPr>
          <a:xfrm flipH="1">
            <a:off x="9368615" y="-361017"/>
            <a:ext cx="12638" cy="777929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77939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9_Agenda slide">
    <p:spTree>
      <p:nvGrpSpPr>
        <p:cNvPr id="1" name=""/>
        <p:cNvGrpSpPr/>
        <p:nvPr/>
      </p:nvGrpSpPr>
      <p:grpSpPr>
        <a:xfrm>
          <a:off x="0" y="0"/>
          <a:ext cx="0" cy="0"/>
          <a:chOff x="0" y="0"/>
          <a:chExt cx="0" cy="0"/>
        </a:xfrm>
      </p:grpSpPr>
      <p:pic>
        <p:nvPicPr>
          <p:cNvPr id="3" name="Picture 2" descr="Chart, bar chart&#10;&#10;Description automatically generated">
            <a:extLst>
              <a:ext uri="{FF2B5EF4-FFF2-40B4-BE49-F238E27FC236}">
                <a16:creationId xmlns:a16="http://schemas.microsoft.com/office/drawing/2014/main" id="{CC2533D6-5A80-D3E3-0FFD-67974CA3F0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207927" cy="6866959"/>
          </a:xfrm>
          <a:prstGeom prst="rect">
            <a:avLst/>
          </a:prstGeom>
        </p:spPr>
      </p:pic>
      <p:sp>
        <p:nvSpPr>
          <p:cNvPr id="24" name="Slide Number Placeholder 3"/>
          <p:cNvSpPr txBox="1">
            <a:spLocks/>
          </p:cNvSpPr>
          <p:nvPr userDrawn="1"/>
        </p:nvSpPr>
        <p:spPr>
          <a:xfrm>
            <a:off x="11558095" y="6630055"/>
            <a:ext cx="472077" cy="236904"/>
          </a:xfrm>
          <a:prstGeom prst="rect">
            <a:avLst/>
          </a:prstGeom>
        </p:spPr>
        <p:txBody>
          <a:bodyPr vert="horz" lIns="45720" tIns="22860" rIns="45720" bIns="22860" rtlCol="0" anchor="ctr"/>
          <a:lstStyle>
            <a:defPPr>
              <a:defRPr lang="en-US"/>
            </a:defPPr>
            <a:lvl1pPr marL="0" algn="r" defTabSz="1828434" rtl="0" eaLnBrk="1" latinLnBrk="0" hangingPunct="1">
              <a:defRPr sz="1600" kern="1200">
                <a:solidFill>
                  <a:srgbClr val="6D7783"/>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fld id="{60E42214-9804-481F-8BEF-BED7FC3A9430}" type="slidenum">
              <a:rPr lang="en-US" sz="800" smtClean="0"/>
              <a:pPr/>
              <a:t>‹#›</a:t>
            </a:fld>
            <a:endParaRPr lang="en-US" sz="800"/>
          </a:p>
        </p:txBody>
      </p:sp>
      <p:sp>
        <p:nvSpPr>
          <p:cNvPr id="27" name="TextBox 26"/>
          <p:cNvSpPr txBox="1"/>
          <p:nvPr userDrawn="1"/>
        </p:nvSpPr>
        <p:spPr>
          <a:xfrm>
            <a:off x="10183660" y="6256124"/>
            <a:ext cx="2046588" cy="461665"/>
          </a:xfrm>
          <a:prstGeom prst="rect">
            <a:avLst/>
          </a:prstGeom>
          <a:noFill/>
        </p:spPr>
        <p:txBody>
          <a:bodyPr wrap="square" rtlCol="0">
            <a:spAutoFit/>
          </a:bodyPr>
          <a:lstStyle/>
          <a:p>
            <a:pPr algn="r"/>
            <a:r>
              <a:rPr lang="en-US" sz="600" b="1" i="1" kern="1200">
                <a:solidFill>
                  <a:schemeClr val="tx1">
                    <a:lumMod val="20000"/>
                    <a:lumOff val="80000"/>
                  </a:schemeClr>
                </a:solidFill>
                <a:effectLst/>
                <a:latin typeface="+mn-lt"/>
                <a:ea typeface="+mn-ea"/>
                <a:cs typeface="+mn-cs"/>
              </a:rPr>
              <a:t>Private &amp; Confidential.  All Rights Reserved.  </a:t>
            </a:r>
          </a:p>
          <a:p>
            <a:pPr algn="r"/>
            <a:r>
              <a:rPr lang="en-US" sz="600" b="1" i="1" kern="1200">
                <a:solidFill>
                  <a:schemeClr val="tx1">
                    <a:lumMod val="20000"/>
                    <a:lumOff val="80000"/>
                  </a:schemeClr>
                </a:solidFill>
                <a:effectLst/>
                <a:latin typeface="+mn-lt"/>
                <a:ea typeface="+mn-ea"/>
                <a:cs typeface="+mn-cs"/>
              </a:rPr>
              <a:t>Do not copy or distribute without written permission from Hong Kong Science and Technology Parks Corporation</a:t>
            </a:r>
            <a:endParaRPr lang="en-US" sz="600" b="1" i="1">
              <a:solidFill>
                <a:schemeClr val="tx1">
                  <a:lumMod val="20000"/>
                  <a:lumOff val="80000"/>
                </a:schemeClr>
              </a:solidFill>
              <a:latin typeface="+mn-lt"/>
            </a:endParaRPr>
          </a:p>
        </p:txBody>
      </p:sp>
      <p:sp>
        <p:nvSpPr>
          <p:cNvPr id="8" name="Title 1">
            <a:extLst>
              <a:ext uri="{FF2B5EF4-FFF2-40B4-BE49-F238E27FC236}">
                <a16:creationId xmlns:a16="http://schemas.microsoft.com/office/drawing/2014/main" id="{A01E454A-013A-A29C-F3B2-70C1BCB536EB}"/>
              </a:ext>
            </a:extLst>
          </p:cNvPr>
          <p:cNvSpPr>
            <a:spLocks noGrp="1"/>
          </p:cNvSpPr>
          <p:nvPr>
            <p:ph type="title" hasCustomPrompt="1"/>
          </p:nvPr>
        </p:nvSpPr>
        <p:spPr>
          <a:xfrm>
            <a:off x="607597" y="-295121"/>
            <a:ext cx="10288249" cy="1924050"/>
          </a:xfrm>
        </p:spPr>
        <p:txBody>
          <a:bodyPr/>
          <a:lstStyle>
            <a:lvl1pPr>
              <a:defRPr cap="all" baseline="0">
                <a:solidFill>
                  <a:schemeClr val="tx1">
                    <a:lumMod val="75000"/>
                  </a:schemeClr>
                </a:solidFill>
              </a:defRPr>
            </a:lvl1pPr>
          </a:lstStyle>
          <a:p>
            <a:pPr lvl="0"/>
            <a:r>
              <a:rPr lang="en-HK"/>
              <a:t>[Insert your title here]</a:t>
            </a:r>
            <a:endParaRPr lang="en-US"/>
          </a:p>
        </p:txBody>
      </p:sp>
      <p:sp>
        <p:nvSpPr>
          <p:cNvPr id="11" name="Google Shape;142;p24">
            <a:extLst>
              <a:ext uri="{FF2B5EF4-FFF2-40B4-BE49-F238E27FC236}">
                <a16:creationId xmlns:a16="http://schemas.microsoft.com/office/drawing/2014/main" id="{B24285FF-7710-C2B3-A7AB-C7895369FAD4}"/>
              </a:ext>
            </a:extLst>
          </p:cNvPr>
          <p:cNvSpPr txBox="1">
            <a:spLocks noGrp="1"/>
          </p:cNvSpPr>
          <p:nvPr>
            <p:ph type="subTitle" idx="8"/>
          </p:nvPr>
        </p:nvSpPr>
        <p:spPr>
          <a:xfrm>
            <a:off x="585275" y="1628929"/>
            <a:ext cx="2829200" cy="63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lang="en-US" sz="1867" b="0" i="0" kern="1200" baseline="0">
                <a:solidFill>
                  <a:schemeClr val="dk1"/>
                </a:solidFill>
                <a:effectLst/>
                <a:latin typeface="+mj-lt"/>
                <a:ea typeface="Overpass Light"/>
                <a:cs typeface="Overpass Light"/>
                <a:sym typeface="Overpass Light"/>
              </a:defRPr>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Tree>
    <p:extLst>
      <p:ext uri="{BB962C8B-B14F-4D97-AF65-F5344CB8AC3E}">
        <p14:creationId xmlns:p14="http://schemas.microsoft.com/office/powerpoint/2010/main" val="20359768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0_Agenda slide">
    <p:spTree>
      <p:nvGrpSpPr>
        <p:cNvPr id="1" name=""/>
        <p:cNvGrpSpPr/>
        <p:nvPr/>
      </p:nvGrpSpPr>
      <p:grpSpPr>
        <a:xfrm>
          <a:off x="0" y="0"/>
          <a:ext cx="0" cy="0"/>
          <a:chOff x="0" y="0"/>
          <a:chExt cx="0" cy="0"/>
        </a:xfrm>
      </p:grpSpPr>
      <p:pic>
        <p:nvPicPr>
          <p:cNvPr id="4" name="Picture 3" descr="Chart, bar chart&#10;&#10;Description automatically generated">
            <a:extLst>
              <a:ext uri="{FF2B5EF4-FFF2-40B4-BE49-F238E27FC236}">
                <a16:creationId xmlns:a16="http://schemas.microsoft.com/office/drawing/2014/main" id="{37CE7162-2B1F-10DD-930F-41C1A272F7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Slide Number Placeholder 3"/>
          <p:cNvSpPr txBox="1">
            <a:spLocks/>
          </p:cNvSpPr>
          <p:nvPr userDrawn="1"/>
        </p:nvSpPr>
        <p:spPr>
          <a:xfrm>
            <a:off x="11558095" y="6630055"/>
            <a:ext cx="472077" cy="236904"/>
          </a:xfrm>
          <a:prstGeom prst="rect">
            <a:avLst/>
          </a:prstGeom>
        </p:spPr>
        <p:txBody>
          <a:bodyPr vert="horz" lIns="45720" tIns="22860" rIns="45720" bIns="22860" rtlCol="0" anchor="ctr"/>
          <a:lstStyle>
            <a:defPPr>
              <a:defRPr lang="en-US"/>
            </a:defPPr>
            <a:lvl1pPr marL="0" algn="r" defTabSz="1828434" rtl="0" eaLnBrk="1" latinLnBrk="0" hangingPunct="1">
              <a:defRPr sz="1600" kern="1200">
                <a:solidFill>
                  <a:srgbClr val="6D7783"/>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fld id="{60E42214-9804-481F-8BEF-BED7FC3A9430}" type="slidenum">
              <a:rPr lang="en-US" sz="800" smtClean="0"/>
              <a:pPr/>
              <a:t>‹#›</a:t>
            </a:fld>
            <a:endParaRPr lang="en-US" sz="800"/>
          </a:p>
        </p:txBody>
      </p:sp>
      <p:sp>
        <p:nvSpPr>
          <p:cNvPr id="27" name="TextBox 26"/>
          <p:cNvSpPr txBox="1"/>
          <p:nvPr userDrawn="1"/>
        </p:nvSpPr>
        <p:spPr>
          <a:xfrm>
            <a:off x="10183660" y="6256124"/>
            <a:ext cx="2046588" cy="461665"/>
          </a:xfrm>
          <a:prstGeom prst="rect">
            <a:avLst/>
          </a:prstGeom>
          <a:noFill/>
        </p:spPr>
        <p:txBody>
          <a:bodyPr wrap="square" rtlCol="0">
            <a:spAutoFit/>
          </a:bodyPr>
          <a:lstStyle/>
          <a:p>
            <a:pPr algn="r"/>
            <a:r>
              <a:rPr lang="en-US" sz="600" b="1" i="1" kern="1200">
                <a:solidFill>
                  <a:schemeClr val="tx1">
                    <a:lumMod val="20000"/>
                    <a:lumOff val="80000"/>
                  </a:schemeClr>
                </a:solidFill>
                <a:effectLst/>
                <a:latin typeface="+mn-lt"/>
                <a:ea typeface="+mn-ea"/>
                <a:cs typeface="+mn-cs"/>
              </a:rPr>
              <a:t>Private &amp; Confidential.  All Rights Reserved.  </a:t>
            </a:r>
          </a:p>
          <a:p>
            <a:pPr algn="r"/>
            <a:r>
              <a:rPr lang="en-US" sz="600" b="1" i="1" kern="1200">
                <a:solidFill>
                  <a:schemeClr val="tx1">
                    <a:lumMod val="20000"/>
                    <a:lumOff val="80000"/>
                  </a:schemeClr>
                </a:solidFill>
                <a:effectLst/>
                <a:latin typeface="+mn-lt"/>
                <a:ea typeface="+mn-ea"/>
                <a:cs typeface="+mn-cs"/>
              </a:rPr>
              <a:t>Do not copy or distribute without written permission from Hong Kong Science and Technology Parks Corporation</a:t>
            </a:r>
            <a:endParaRPr lang="en-US" sz="600" b="1" i="1">
              <a:solidFill>
                <a:schemeClr val="tx1">
                  <a:lumMod val="20000"/>
                  <a:lumOff val="80000"/>
                </a:schemeClr>
              </a:solidFill>
              <a:latin typeface="+mn-lt"/>
            </a:endParaRPr>
          </a:p>
        </p:txBody>
      </p:sp>
      <p:sp>
        <p:nvSpPr>
          <p:cNvPr id="8" name="Title 1">
            <a:extLst>
              <a:ext uri="{FF2B5EF4-FFF2-40B4-BE49-F238E27FC236}">
                <a16:creationId xmlns:a16="http://schemas.microsoft.com/office/drawing/2014/main" id="{A01E454A-013A-A29C-F3B2-70C1BCB536EB}"/>
              </a:ext>
            </a:extLst>
          </p:cNvPr>
          <p:cNvSpPr>
            <a:spLocks noGrp="1"/>
          </p:cNvSpPr>
          <p:nvPr>
            <p:ph type="title" hasCustomPrompt="1"/>
          </p:nvPr>
        </p:nvSpPr>
        <p:spPr>
          <a:xfrm>
            <a:off x="607597" y="-295121"/>
            <a:ext cx="10288249" cy="1924050"/>
          </a:xfrm>
        </p:spPr>
        <p:txBody>
          <a:bodyPr/>
          <a:lstStyle>
            <a:lvl1pPr>
              <a:defRPr cap="all" baseline="0">
                <a:solidFill>
                  <a:schemeClr val="tx1">
                    <a:lumMod val="75000"/>
                  </a:schemeClr>
                </a:solidFill>
              </a:defRPr>
            </a:lvl1pPr>
          </a:lstStyle>
          <a:p>
            <a:pPr lvl="0"/>
            <a:r>
              <a:rPr lang="en-HK"/>
              <a:t>[Insert your title here]</a:t>
            </a:r>
            <a:endParaRPr lang="en-US"/>
          </a:p>
        </p:txBody>
      </p:sp>
      <p:sp>
        <p:nvSpPr>
          <p:cNvPr id="11" name="Google Shape;142;p24">
            <a:extLst>
              <a:ext uri="{FF2B5EF4-FFF2-40B4-BE49-F238E27FC236}">
                <a16:creationId xmlns:a16="http://schemas.microsoft.com/office/drawing/2014/main" id="{B24285FF-7710-C2B3-A7AB-C7895369FAD4}"/>
              </a:ext>
            </a:extLst>
          </p:cNvPr>
          <p:cNvSpPr txBox="1">
            <a:spLocks noGrp="1"/>
          </p:cNvSpPr>
          <p:nvPr>
            <p:ph type="subTitle" idx="8"/>
          </p:nvPr>
        </p:nvSpPr>
        <p:spPr>
          <a:xfrm>
            <a:off x="585275" y="1628929"/>
            <a:ext cx="2829200" cy="63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lang="en-US" sz="1867" b="0" i="0" kern="1200" baseline="0">
                <a:solidFill>
                  <a:schemeClr val="dk1"/>
                </a:solidFill>
                <a:effectLst/>
                <a:latin typeface="+mj-lt"/>
                <a:ea typeface="Overpass Light"/>
                <a:cs typeface="Overpass Light"/>
                <a:sym typeface="Overpass Light"/>
              </a:defRPr>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Tree>
    <p:extLst>
      <p:ext uri="{BB962C8B-B14F-4D97-AF65-F5344CB8AC3E}">
        <p14:creationId xmlns:p14="http://schemas.microsoft.com/office/powerpoint/2010/main" val="20731052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 slide_default_v1">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6306399" y="9525"/>
            <a:ext cx="5885601" cy="6620530"/>
          </a:xfrm>
          <a:solidFill>
            <a:schemeClr val="bg1">
              <a:lumMod val="95000"/>
            </a:schemeClr>
          </a:solidFill>
        </p:spPr>
        <p:txBody>
          <a:bodyPr anchor="ctr"/>
          <a:lstStyle>
            <a:lvl1pPr marL="0" indent="0" algn="ctr">
              <a:buNone/>
              <a:defRPr i="1">
                <a:solidFill>
                  <a:schemeClr val="tx1">
                    <a:lumMod val="40000"/>
                    <a:lumOff val="60000"/>
                  </a:schemeClr>
                </a:solidFill>
              </a:defRPr>
            </a:lvl1pPr>
          </a:lstStyle>
          <a:p>
            <a:r>
              <a:rPr lang="en-HK"/>
              <a:t>[insert your picture here]</a:t>
            </a:r>
            <a:endParaRPr lang="en-US"/>
          </a:p>
        </p:txBody>
      </p:sp>
      <p:sp>
        <p:nvSpPr>
          <p:cNvPr id="13" name="Title 1"/>
          <p:cNvSpPr>
            <a:spLocks noGrp="1"/>
          </p:cNvSpPr>
          <p:nvPr>
            <p:ph type="title" hasCustomPrompt="1"/>
          </p:nvPr>
        </p:nvSpPr>
        <p:spPr>
          <a:xfrm>
            <a:off x="462720" y="2571750"/>
            <a:ext cx="4729757" cy="1924050"/>
          </a:xfrm>
        </p:spPr>
        <p:txBody>
          <a:bodyPr/>
          <a:lstStyle>
            <a:lvl1pPr>
              <a:defRPr cap="all" baseline="0">
                <a:solidFill>
                  <a:schemeClr val="tx1">
                    <a:lumMod val="75000"/>
                  </a:schemeClr>
                </a:solidFill>
              </a:defRPr>
            </a:lvl1pPr>
          </a:lstStyle>
          <a:p>
            <a:r>
              <a:rPr lang="en-US"/>
              <a:t>Click to edit </a:t>
            </a:r>
            <a:br>
              <a:rPr lang="en-US"/>
            </a:br>
            <a:r>
              <a:rPr lang="en-US"/>
              <a:t>Chapter Slide Title </a:t>
            </a:r>
          </a:p>
        </p:txBody>
      </p:sp>
      <p:pic>
        <p:nvPicPr>
          <p:cNvPr id="3" name="Picture 2">
            <a:extLst>
              <a:ext uri="{FF2B5EF4-FFF2-40B4-BE49-F238E27FC236}">
                <a16:creationId xmlns:a16="http://schemas.microsoft.com/office/drawing/2014/main" id="{F4D11024-1F70-010B-B3E8-884C4E3C7F86}"/>
              </a:ext>
            </a:extLst>
          </p:cNvPr>
          <p:cNvPicPr>
            <a:picLocks noChangeAspect="1"/>
          </p:cNvPicPr>
          <p:nvPr userDrawn="1"/>
        </p:nvPicPr>
        <p:blipFill>
          <a:blip r:embed="rId2"/>
          <a:stretch>
            <a:fillRect/>
          </a:stretch>
        </p:blipFill>
        <p:spPr>
          <a:xfrm>
            <a:off x="1" y="0"/>
            <a:ext cx="942660" cy="3547715"/>
          </a:xfrm>
          <a:prstGeom prst="rect">
            <a:avLst/>
          </a:prstGeom>
        </p:spPr>
      </p:pic>
      <p:cxnSp>
        <p:nvCxnSpPr>
          <p:cNvPr id="2" name="Straight Connector 1">
            <a:extLst>
              <a:ext uri="{FF2B5EF4-FFF2-40B4-BE49-F238E27FC236}">
                <a16:creationId xmlns:a16="http://schemas.microsoft.com/office/drawing/2014/main" id="{4EDE5DBE-0BCD-87E6-534E-33729F220EED}"/>
              </a:ext>
            </a:extLst>
          </p:cNvPr>
          <p:cNvCxnSpPr/>
          <p:nvPr userDrawn="1"/>
        </p:nvCxnSpPr>
        <p:spPr>
          <a:xfrm>
            <a:off x="369374" y="6630055"/>
            <a:ext cx="1166079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9801CB3-67E3-3229-0F65-DBAB384725C9}"/>
              </a:ext>
            </a:extLst>
          </p:cNvPr>
          <p:cNvSpPr txBox="1"/>
          <p:nvPr userDrawn="1"/>
        </p:nvSpPr>
        <p:spPr>
          <a:xfrm>
            <a:off x="353632" y="6657087"/>
            <a:ext cx="11359397" cy="215444"/>
          </a:xfrm>
          <a:prstGeom prst="rect">
            <a:avLst/>
          </a:prstGeom>
          <a:noFill/>
        </p:spPr>
        <p:txBody>
          <a:bodyPr wrap="square" rtlCol="0">
            <a:spAutoFit/>
          </a:bodyPr>
          <a:lstStyle/>
          <a:p>
            <a:r>
              <a:rPr lang="en-US" sz="800" b="1" i="1" kern="1200">
                <a:solidFill>
                  <a:schemeClr val="bg1">
                    <a:lumMod val="50000"/>
                  </a:schemeClr>
                </a:solidFill>
                <a:effectLst/>
                <a:latin typeface="+mn-lt"/>
                <a:ea typeface="+mn-ea"/>
                <a:cs typeface="+mn-cs"/>
              </a:rPr>
              <a:t>Private &amp; Confidential.  All Rights Reserved.  Do not copy or distribute without written permission from Hong Kong Science and Technology Parks Corporation</a:t>
            </a:r>
            <a:endParaRPr lang="en-US" sz="800" b="1" i="1">
              <a:solidFill>
                <a:schemeClr val="bg1">
                  <a:lumMod val="50000"/>
                </a:schemeClr>
              </a:solidFill>
              <a:latin typeface="+mn-lt"/>
            </a:endParaRPr>
          </a:p>
        </p:txBody>
      </p:sp>
    </p:spTree>
    <p:extLst>
      <p:ext uri="{BB962C8B-B14F-4D97-AF65-F5344CB8AC3E}">
        <p14:creationId xmlns:p14="http://schemas.microsoft.com/office/powerpoint/2010/main" val="2489970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over slide_v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03BB20-9031-3D1A-09B2-A633726A93CF}"/>
              </a:ext>
            </a:extLst>
          </p:cNvPr>
          <p:cNvPicPr>
            <a:picLocks noChangeAspect="1"/>
          </p:cNvPicPr>
          <p:nvPr userDrawn="1"/>
        </p:nvPicPr>
        <p:blipFill>
          <a:blip r:embed="rId2"/>
          <a:stretch>
            <a:fillRect/>
          </a:stretch>
        </p:blipFill>
        <p:spPr>
          <a:xfrm>
            <a:off x="-1" y="0"/>
            <a:ext cx="12217139" cy="6858000"/>
          </a:xfrm>
          <a:prstGeom prst="rect">
            <a:avLst/>
          </a:prstGeom>
        </p:spPr>
      </p:pic>
      <p:sp>
        <p:nvSpPr>
          <p:cNvPr id="7" name="TextBox 6"/>
          <p:cNvSpPr txBox="1"/>
          <p:nvPr userDrawn="1"/>
        </p:nvSpPr>
        <p:spPr>
          <a:xfrm>
            <a:off x="311662" y="6642556"/>
            <a:ext cx="9448751" cy="184666"/>
          </a:xfrm>
          <a:prstGeom prst="rect">
            <a:avLst/>
          </a:prstGeom>
          <a:noFill/>
        </p:spPr>
        <p:txBody>
          <a:bodyPr wrap="square" rtlCol="0">
            <a:spAutoFit/>
          </a:bodyPr>
          <a:lstStyle/>
          <a:p>
            <a:r>
              <a:rPr lang="en-US" sz="600" b="1" i="1" kern="1200">
                <a:solidFill>
                  <a:schemeClr val="tx1">
                    <a:lumMod val="20000"/>
                    <a:lumOff val="80000"/>
                  </a:schemeClr>
                </a:solidFill>
                <a:effectLst/>
                <a:latin typeface="+mn-lt"/>
                <a:ea typeface="+mn-ea"/>
                <a:cs typeface="+mn-cs"/>
              </a:rPr>
              <a:t>Private &amp; Confidential.  All Rights Reserved.  Do not copy or distribute without written permission from Hong Kong Science and Technology Parks Corporation</a:t>
            </a:r>
            <a:endParaRPr lang="en-US" sz="600" b="1" i="1">
              <a:solidFill>
                <a:schemeClr val="tx1">
                  <a:lumMod val="20000"/>
                  <a:lumOff val="80000"/>
                </a:schemeClr>
              </a:solidFill>
              <a:latin typeface="+mn-lt"/>
            </a:endParaRPr>
          </a:p>
        </p:txBody>
      </p:sp>
      <p:sp>
        <p:nvSpPr>
          <p:cNvPr id="9" name="TextBox 8"/>
          <p:cNvSpPr txBox="1"/>
          <p:nvPr userDrawn="1"/>
        </p:nvSpPr>
        <p:spPr>
          <a:xfrm>
            <a:off x="546990" y="2895600"/>
            <a:ext cx="8599392" cy="800219"/>
          </a:xfrm>
          <a:prstGeom prst="rect">
            <a:avLst/>
          </a:prstGeom>
          <a:noFill/>
        </p:spPr>
        <p:txBody>
          <a:bodyPr wrap="square" rtlCol="0">
            <a:spAutoFit/>
          </a:bodyPr>
          <a:lstStyle/>
          <a:p>
            <a:pPr algn="l"/>
            <a:endParaRPr lang="en-HK" sz="1800">
              <a:solidFill>
                <a:schemeClr val="bg1"/>
              </a:solidFill>
            </a:endParaRPr>
          </a:p>
          <a:p>
            <a:pPr algn="l"/>
            <a:endParaRPr lang="en-US" sz="2800">
              <a:solidFill>
                <a:schemeClr val="bg1"/>
              </a:solidFill>
            </a:endParaRPr>
          </a:p>
        </p:txBody>
      </p:sp>
      <p:sp>
        <p:nvSpPr>
          <p:cNvPr id="8" name="Text Placeholder 10">
            <a:extLst>
              <a:ext uri="{FF2B5EF4-FFF2-40B4-BE49-F238E27FC236}">
                <a16:creationId xmlns:a16="http://schemas.microsoft.com/office/drawing/2014/main" id="{57F966E1-21FD-97D7-107C-90B6122FBF28}"/>
              </a:ext>
            </a:extLst>
          </p:cNvPr>
          <p:cNvSpPr>
            <a:spLocks noGrp="1"/>
          </p:cNvSpPr>
          <p:nvPr>
            <p:ph type="body" sz="quarter" idx="14" hasCustomPrompt="1"/>
          </p:nvPr>
        </p:nvSpPr>
        <p:spPr>
          <a:xfrm>
            <a:off x="982015" y="320225"/>
            <a:ext cx="9448751" cy="2204014"/>
          </a:xfrm>
        </p:spPr>
        <p:txBody>
          <a:bodyPr>
            <a:noAutofit/>
          </a:bodyPr>
          <a:lstStyle>
            <a:lvl1pPr marL="0" indent="0">
              <a:buNone/>
              <a:defRPr sz="4800" b="1" baseline="0">
                <a:solidFill>
                  <a:schemeClr val="bg1"/>
                </a:solidFill>
              </a:defRPr>
            </a:lvl1pPr>
            <a:lvl2pPr marL="457109" indent="0">
              <a:buNone/>
              <a:defRPr sz="3000" b="1">
                <a:solidFill>
                  <a:schemeClr val="bg1"/>
                </a:solidFill>
              </a:defRPr>
            </a:lvl2pPr>
            <a:lvl3pPr marL="914217" indent="0">
              <a:buNone/>
              <a:defRPr sz="3000" b="1">
                <a:solidFill>
                  <a:schemeClr val="bg1"/>
                </a:solidFill>
              </a:defRPr>
            </a:lvl3pPr>
            <a:lvl4pPr marL="1371326" indent="0">
              <a:buNone/>
              <a:defRPr sz="3000" b="1">
                <a:solidFill>
                  <a:schemeClr val="bg1"/>
                </a:solidFill>
              </a:defRPr>
            </a:lvl4pPr>
            <a:lvl5pPr marL="1828434" indent="0">
              <a:buNone/>
              <a:defRPr sz="3000" b="1">
                <a:solidFill>
                  <a:schemeClr val="bg1"/>
                </a:solidFill>
              </a:defRPr>
            </a:lvl5pPr>
          </a:lstStyle>
          <a:p>
            <a:pPr lvl="0"/>
            <a:r>
              <a:rPr lang="en-US"/>
              <a:t>Title</a:t>
            </a:r>
          </a:p>
        </p:txBody>
      </p:sp>
    </p:spTree>
    <p:extLst>
      <p:ext uri="{BB962C8B-B14F-4D97-AF65-F5344CB8AC3E}">
        <p14:creationId xmlns:p14="http://schemas.microsoft.com/office/powerpoint/2010/main" val="14626436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pter slide_default_v2">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62720" y="2628900"/>
            <a:ext cx="4729757" cy="1924050"/>
          </a:xfrm>
        </p:spPr>
        <p:txBody>
          <a:bodyPr/>
          <a:lstStyle>
            <a:lvl1pPr>
              <a:defRPr cap="all" baseline="0">
                <a:solidFill>
                  <a:schemeClr val="tx1">
                    <a:lumMod val="75000"/>
                  </a:schemeClr>
                </a:solidFill>
              </a:defRPr>
            </a:lvl1pPr>
          </a:lstStyle>
          <a:p>
            <a:r>
              <a:rPr lang="en-US"/>
              <a:t>Click to edit </a:t>
            </a:r>
            <a:br>
              <a:rPr lang="en-US"/>
            </a:br>
            <a:r>
              <a:rPr lang="en-US"/>
              <a:t>Chapter Slide Title </a:t>
            </a:r>
          </a:p>
        </p:txBody>
      </p:sp>
      <p:sp>
        <p:nvSpPr>
          <p:cNvPr id="13" name="Rectangle 12">
            <a:extLst>
              <a:ext uri="{FF2B5EF4-FFF2-40B4-BE49-F238E27FC236}">
                <a16:creationId xmlns:a16="http://schemas.microsoft.com/office/drawing/2014/main" id="{3D0C867F-AF4E-8041-ABEB-74F118578DA9}"/>
              </a:ext>
            </a:extLst>
          </p:cNvPr>
          <p:cNvSpPr/>
          <p:nvPr userDrawn="1"/>
        </p:nvSpPr>
        <p:spPr>
          <a:xfrm>
            <a:off x="5711242" y="0"/>
            <a:ext cx="3339865" cy="6866959"/>
          </a:xfrm>
          <a:prstGeom prst="rect">
            <a:avLst/>
          </a:prstGeom>
          <a:solidFill>
            <a:schemeClr val="accent4">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Nunito Sans ExtraLight" pitchFamily="2" charset="77"/>
            </a:endParaRPr>
          </a:p>
        </p:txBody>
      </p:sp>
      <p:sp>
        <p:nvSpPr>
          <p:cNvPr id="17" name="Picture Placeholder 9"/>
          <p:cNvSpPr>
            <a:spLocks noGrp="1"/>
          </p:cNvSpPr>
          <p:nvPr>
            <p:ph type="pic" sz="quarter" idx="11" hasCustomPrompt="1"/>
          </p:nvPr>
        </p:nvSpPr>
        <p:spPr>
          <a:xfrm>
            <a:off x="6569146" y="1427162"/>
            <a:ext cx="4995576" cy="4327525"/>
          </a:xfrm>
          <a:solidFill>
            <a:schemeClr val="bg1">
              <a:lumMod val="95000"/>
            </a:schemeClr>
          </a:solidFill>
          <a:effectLst>
            <a:outerShdw blurRad="50800" dist="38100" dir="2700000" algn="tl" rotWithShape="0">
              <a:prstClr val="black">
                <a:alpha val="40000"/>
              </a:prstClr>
            </a:outerShdw>
          </a:effectLst>
        </p:spPr>
        <p:txBody>
          <a:bodyPr anchor="ctr"/>
          <a:lstStyle>
            <a:lvl1pPr marL="0" indent="0" algn="ctr">
              <a:buNone/>
              <a:defRPr i="1">
                <a:solidFill>
                  <a:schemeClr val="tx1">
                    <a:lumMod val="40000"/>
                    <a:lumOff val="60000"/>
                  </a:schemeClr>
                </a:solidFill>
              </a:defRPr>
            </a:lvl1pPr>
          </a:lstStyle>
          <a:p>
            <a:r>
              <a:rPr lang="en-HK"/>
              <a:t>[insert your picture here]</a:t>
            </a:r>
            <a:endParaRPr lang="en-US"/>
          </a:p>
        </p:txBody>
      </p:sp>
      <p:pic>
        <p:nvPicPr>
          <p:cNvPr id="4" name="Picture 3">
            <a:extLst>
              <a:ext uri="{FF2B5EF4-FFF2-40B4-BE49-F238E27FC236}">
                <a16:creationId xmlns:a16="http://schemas.microsoft.com/office/drawing/2014/main" id="{7609325B-57B0-FE47-B37A-62F2A38BB397}"/>
              </a:ext>
            </a:extLst>
          </p:cNvPr>
          <p:cNvPicPr>
            <a:picLocks noChangeAspect="1"/>
          </p:cNvPicPr>
          <p:nvPr userDrawn="1"/>
        </p:nvPicPr>
        <p:blipFill>
          <a:blip r:embed="rId2"/>
          <a:stretch>
            <a:fillRect/>
          </a:stretch>
        </p:blipFill>
        <p:spPr>
          <a:xfrm>
            <a:off x="1" y="0"/>
            <a:ext cx="942660" cy="3547715"/>
          </a:xfrm>
          <a:prstGeom prst="rect">
            <a:avLst/>
          </a:prstGeom>
        </p:spPr>
      </p:pic>
      <p:cxnSp>
        <p:nvCxnSpPr>
          <p:cNvPr id="3" name="Straight Connector 2">
            <a:extLst>
              <a:ext uri="{FF2B5EF4-FFF2-40B4-BE49-F238E27FC236}">
                <a16:creationId xmlns:a16="http://schemas.microsoft.com/office/drawing/2014/main" id="{C44B6000-78FB-8930-36CF-B862FB76A7E9}"/>
              </a:ext>
            </a:extLst>
          </p:cNvPr>
          <p:cNvCxnSpPr/>
          <p:nvPr userDrawn="1"/>
        </p:nvCxnSpPr>
        <p:spPr>
          <a:xfrm>
            <a:off x="369374" y="6630055"/>
            <a:ext cx="1166079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7EED4CB-09B6-036B-BDFA-73EA24BE82C1}"/>
              </a:ext>
            </a:extLst>
          </p:cNvPr>
          <p:cNvSpPr txBox="1"/>
          <p:nvPr userDrawn="1"/>
        </p:nvSpPr>
        <p:spPr>
          <a:xfrm>
            <a:off x="353632" y="6657087"/>
            <a:ext cx="11359397" cy="215444"/>
          </a:xfrm>
          <a:prstGeom prst="rect">
            <a:avLst/>
          </a:prstGeom>
          <a:noFill/>
        </p:spPr>
        <p:txBody>
          <a:bodyPr wrap="square" rtlCol="0">
            <a:spAutoFit/>
          </a:bodyPr>
          <a:lstStyle/>
          <a:p>
            <a:r>
              <a:rPr lang="en-US" sz="800" b="1" i="1" kern="1200">
                <a:solidFill>
                  <a:schemeClr val="bg1">
                    <a:lumMod val="50000"/>
                  </a:schemeClr>
                </a:solidFill>
                <a:effectLst/>
                <a:latin typeface="+mn-lt"/>
                <a:ea typeface="+mn-ea"/>
                <a:cs typeface="+mn-cs"/>
              </a:rPr>
              <a:t>Private &amp; Confidential.  All Rights Reserved.  Do not copy or distribute without written permission from Hong Kong Science and Technology Parks Corporation</a:t>
            </a:r>
            <a:endParaRPr lang="en-US" sz="800" b="1" i="1">
              <a:solidFill>
                <a:schemeClr val="bg1">
                  <a:lumMod val="50000"/>
                </a:schemeClr>
              </a:solidFill>
              <a:latin typeface="+mn-lt"/>
            </a:endParaRPr>
          </a:p>
        </p:txBody>
      </p:sp>
    </p:spTree>
    <p:extLst>
      <p:ext uri="{BB962C8B-B14F-4D97-AF65-F5344CB8AC3E}">
        <p14:creationId xmlns:p14="http://schemas.microsoft.com/office/powerpoint/2010/main" val="35725582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slide_tex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510086" y="145322"/>
            <a:ext cx="11520086" cy="725117"/>
          </a:xfrm>
          <a:prstGeom prst="rect">
            <a:avLst/>
          </a:prstGeom>
        </p:spPr>
        <p:txBody>
          <a:bodyPr vert="horz" lIns="182843" tIns="91422" rIns="182843" bIns="91422" rtlCol="0" anchor="ctr">
            <a:normAutofit/>
          </a:bodyPr>
          <a:lstStyle>
            <a:lvl1pPr algn="ctr">
              <a:defRPr cap="all" baseline="0"/>
            </a:lvl1pPr>
          </a:lstStyle>
          <a:p>
            <a:r>
              <a:rPr lang="en-US"/>
              <a:t>CLICK TO EDIT MASTER TITLE STYLE</a:t>
            </a:r>
          </a:p>
        </p:txBody>
      </p:sp>
      <p:sp>
        <p:nvSpPr>
          <p:cNvPr id="3" name="Text Placeholder 2"/>
          <p:cNvSpPr>
            <a:spLocks noGrp="1"/>
          </p:cNvSpPr>
          <p:nvPr>
            <p:ph type="body" sz="quarter" idx="10" hasCustomPrompt="1"/>
          </p:nvPr>
        </p:nvSpPr>
        <p:spPr>
          <a:xfrm>
            <a:off x="510086" y="1019969"/>
            <a:ext cx="11520086" cy="5451475"/>
          </a:xfrm>
        </p:spPr>
        <p:txBody>
          <a:bodyPr/>
          <a:lstStyle>
            <a:lvl1pPr marL="228555" indent="-228555">
              <a:buFontTx/>
              <a:buBlip>
                <a:blip r:embed="rId2"/>
              </a:buBlip>
              <a:defRPr>
                <a:latin typeface="+mn-lt"/>
              </a:defRPr>
            </a:lvl1pPr>
            <a:lvl2pPr marL="685663" indent="-228555">
              <a:buFontTx/>
              <a:buBlip>
                <a:blip r:embed="rId2"/>
              </a:buBlip>
              <a:defRPr>
                <a:latin typeface="+mn-lt"/>
              </a:defRPr>
            </a:lvl2pPr>
            <a:lvl3pPr marL="1142772" indent="-228555">
              <a:buFontTx/>
              <a:buBlip>
                <a:blip r:embed="rId2"/>
              </a:buBlip>
              <a:defRPr>
                <a:latin typeface="+mn-lt"/>
              </a:defRPr>
            </a:lvl3pPr>
            <a:lvl4pPr marL="1599880" indent="-228555">
              <a:buFontTx/>
              <a:buBlip>
                <a:blip r:embed="rId2"/>
              </a:buBlip>
              <a:defRPr>
                <a:latin typeface="+mn-lt"/>
              </a:defRPr>
            </a:lvl4pPr>
            <a:lvl5pPr marL="2056989" indent="-228555">
              <a:buFontTx/>
              <a:buBlip>
                <a:blip r:embed="rId2"/>
              </a:buBlip>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p:cNvCxnSpPr/>
          <p:nvPr userDrawn="1"/>
        </p:nvCxnSpPr>
        <p:spPr>
          <a:xfrm>
            <a:off x="369374" y="6630055"/>
            <a:ext cx="1166079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353632" y="6657087"/>
            <a:ext cx="11359397" cy="215444"/>
          </a:xfrm>
          <a:prstGeom prst="rect">
            <a:avLst/>
          </a:prstGeom>
          <a:noFill/>
        </p:spPr>
        <p:txBody>
          <a:bodyPr wrap="square" rtlCol="0">
            <a:spAutoFit/>
          </a:bodyPr>
          <a:lstStyle/>
          <a:p>
            <a:r>
              <a:rPr lang="en-US" sz="800" b="1" i="1" kern="1200">
                <a:solidFill>
                  <a:schemeClr val="bg1">
                    <a:lumMod val="50000"/>
                  </a:schemeClr>
                </a:solidFill>
                <a:effectLst/>
                <a:latin typeface="+mn-lt"/>
                <a:ea typeface="+mn-ea"/>
                <a:cs typeface="+mn-cs"/>
              </a:rPr>
              <a:t>Private &amp; Confidential.  All Rights Reserved.  Do not copy or distribute without written permission from Hong Kong Science and Technology Parks Corporation</a:t>
            </a:r>
            <a:endParaRPr lang="en-US" sz="800" b="1" i="1">
              <a:solidFill>
                <a:schemeClr val="bg1">
                  <a:lumMod val="50000"/>
                </a:schemeClr>
              </a:solidFill>
              <a:latin typeface="+mn-lt"/>
            </a:endParaRPr>
          </a:p>
        </p:txBody>
      </p:sp>
      <p:pic>
        <p:nvPicPr>
          <p:cNvPr id="4" name="Picture 3">
            <a:extLst>
              <a:ext uri="{FF2B5EF4-FFF2-40B4-BE49-F238E27FC236}">
                <a16:creationId xmlns:a16="http://schemas.microsoft.com/office/drawing/2014/main" id="{DF9B9863-1AF8-8B5F-0A17-96A3C290D931}"/>
              </a:ext>
            </a:extLst>
          </p:cNvPr>
          <p:cNvPicPr>
            <a:picLocks noChangeAspect="1"/>
          </p:cNvPicPr>
          <p:nvPr userDrawn="1"/>
        </p:nvPicPr>
        <p:blipFill>
          <a:blip r:embed="rId3"/>
          <a:stretch>
            <a:fillRect/>
          </a:stretch>
        </p:blipFill>
        <p:spPr>
          <a:xfrm>
            <a:off x="1" y="0"/>
            <a:ext cx="942660" cy="3547715"/>
          </a:xfrm>
          <a:prstGeom prst="rect">
            <a:avLst/>
          </a:prstGeom>
        </p:spPr>
      </p:pic>
    </p:spTree>
    <p:extLst>
      <p:ext uri="{BB962C8B-B14F-4D97-AF65-F5344CB8AC3E}">
        <p14:creationId xmlns:p14="http://schemas.microsoft.com/office/powerpoint/2010/main" val="7789712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lide_image_v1">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6E71F4EE-9B17-864E-9C80-5B2A9B2E152B}"/>
              </a:ext>
            </a:extLst>
          </p:cNvPr>
          <p:cNvSpPr>
            <a:spLocks noGrp="1"/>
          </p:cNvSpPr>
          <p:nvPr>
            <p:ph type="pic" sz="quarter" idx="12" hasCustomPrompt="1"/>
          </p:nvPr>
        </p:nvSpPr>
        <p:spPr>
          <a:xfrm>
            <a:off x="6967391" y="1262541"/>
            <a:ext cx="4985675" cy="4975412"/>
          </a:xfrm>
          <a:solidFill>
            <a:schemeClr val="bg1">
              <a:lumMod val="95000"/>
            </a:schemeClr>
          </a:solidFill>
        </p:spPr>
        <p:txBody>
          <a:bodyPr anchor="ctr">
            <a:normAutofit/>
          </a:bodyPr>
          <a:lstStyle>
            <a:lvl1pPr marL="0" marR="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sz="1200" i="1">
                <a:solidFill>
                  <a:schemeClr val="tx1">
                    <a:lumMod val="40000"/>
                    <a:lumOff val="60000"/>
                  </a:schemeClr>
                </a:solidFill>
              </a:defRPr>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lang="en-HK"/>
              <a:t>[insert your picture here]</a:t>
            </a:r>
            <a:endParaRPr lang="en-US"/>
          </a:p>
        </p:txBody>
      </p:sp>
      <p:sp>
        <p:nvSpPr>
          <p:cNvPr id="10" name="Text Placeholder 9"/>
          <p:cNvSpPr>
            <a:spLocks noGrp="1"/>
          </p:cNvSpPr>
          <p:nvPr>
            <p:ph type="body" sz="quarter" idx="13" hasCustomPrompt="1"/>
          </p:nvPr>
        </p:nvSpPr>
        <p:spPr>
          <a:xfrm>
            <a:off x="547036" y="1262540"/>
            <a:ext cx="6196039" cy="4975541"/>
          </a:xfrm>
        </p:spPr>
        <p:txBody>
          <a:bodyPr/>
          <a:lstStyle>
            <a:lvl1pPr>
              <a:defRPr sz="2000">
                <a:latin typeface="+mn-lt"/>
              </a:defRPr>
            </a:lvl1pPr>
            <a:lvl2pPr>
              <a:defRPr sz="1600">
                <a:latin typeface="+mn-lt"/>
              </a:defRPr>
            </a:lvl2pPr>
            <a:lvl3pPr>
              <a:defRPr sz="1400">
                <a:latin typeface="+mn-lt"/>
              </a:defRPr>
            </a:lvl3pPr>
            <a:lvl4pPr>
              <a:defRPr sz="1000">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p:txBody>
      </p:sp>
      <p:cxnSp>
        <p:nvCxnSpPr>
          <p:cNvPr id="12" name="Straight Connector 11"/>
          <p:cNvCxnSpPr/>
          <p:nvPr userDrawn="1"/>
        </p:nvCxnSpPr>
        <p:spPr>
          <a:xfrm>
            <a:off x="369374" y="6630055"/>
            <a:ext cx="1166079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a:xfrm>
            <a:off x="353632" y="6657087"/>
            <a:ext cx="11359397" cy="215444"/>
          </a:xfrm>
          <a:prstGeom prst="rect">
            <a:avLst/>
          </a:prstGeom>
          <a:noFill/>
        </p:spPr>
        <p:txBody>
          <a:bodyPr wrap="square" rtlCol="0">
            <a:spAutoFit/>
          </a:bodyPr>
          <a:lstStyle/>
          <a:p>
            <a:r>
              <a:rPr lang="en-US" sz="800" b="1" i="1" kern="1200">
                <a:solidFill>
                  <a:schemeClr val="bg1">
                    <a:lumMod val="50000"/>
                  </a:schemeClr>
                </a:solidFill>
                <a:effectLst/>
                <a:latin typeface="+mn-lt"/>
                <a:ea typeface="+mn-ea"/>
                <a:cs typeface="+mn-cs"/>
              </a:rPr>
              <a:t>Private &amp; Confidential.  All Rights Reserved.  Do not copy or distribute without written permission from Hong Kong Science and Technology Parks Corporation</a:t>
            </a:r>
            <a:endParaRPr lang="en-US" sz="800" b="1" i="1">
              <a:solidFill>
                <a:schemeClr val="bg1">
                  <a:lumMod val="50000"/>
                </a:schemeClr>
              </a:solidFill>
              <a:latin typeface="+mn-lt"/>
            </a:endParaRPr>
          </a:p>
        </p:txBody>
      </p:sp>
      <p:sp>
        <p:nvSpPr>
          <p:cNvPr id="8" name="Title Placeholder 1">
            <a:extLst>
              <a:ext uri="{FF2B5EF4-FFF2-40B4-BE49-F238E27FC236}">
                <a16:creationId xmlns:a16="http://schemas.microsoft.com/office/drawing/2014/main" id="{E4510CF8-B39F-41AD-BAF7-E0061BA86A5A}"/>
              </a:ext>
            </a:extLst>
          </p:cNvPr>
          <p:cNvSpPr>
            <a:spLocks noGrp="1"/>
          </p:cNvSpPr>
          <p:nvPr>
            <p:ph type="title"/>
          </p:nvPr>
        </p:nvSpPr>
        <p:spPr>
          <a:xfrm>
            <a:off x="510086" y="145322"/>
            <a:ext cx="11520086" cy="725117"/>
          </a:xfrm>
          <a:prstGeom prst="rect">
            <a:avLst/>
          </a:prstGeom>
        </p:spPr>
        <p:txBody>
          <a:bodyPr vert="horz" lIns="182843" tIns="91422" rIns="182843" bIns="91422" rtlCol="0" anchor="ctr">
            <a:normAutofit/>
          </a:bodyPr>
          <a:lstStyle>
            <a:lvl1pPr algn="ctr">
              <a:defRPr cap="all" baseline="0"/>
            </a:lvl1pPr>
          </a:lstStyle>
          <a:p>
            <a:r>
              <a:rPr lang="en-US"/>
              <a:t>CLICK TO EDIT MASTER TITLE STYLE</a:t>
            </a:r>
          </a:p>
        </p:txBody>
      </p:sp>
      <p:pic>
        <p:nvPicPr>
          <p:cNvPr id="2" name="Picture 1">
            <a:extLst>
              <a:ext uri="{FF2B5EF4-FFF2-40B4-BE49-F238E27FC236}">
                <a16:creationId xmlns:a16="http://schemas.microsoft.com/office/drawing/2014/main" id="{097D006D-F94F-8A38-27BD-CF3D53828382}"/>
              </a:ext>
            </a:extLst>
          </p:cNvPr>
          <p:cNvPicPr>
            <a:picLocks noChangeAspect="1"/>
          </p:cNvPicPr>
          <p:nvPr userDrawn="1"/>
        </p:nvPicPr>
        <p:blipFill>
          <a:blip r:embed="rId2"/>
          <a:stretch>
            <a:fillRect/>
          </a:stretch>
        </p:blipFill>
        <p:spPr>
          <a:xfrm>
            <a:off x="1" y="0"/>
            <a:ext cx="942660" cy="3547715"/>
          </a:xfrm>
          <a:prstGeom prst="rect">
            <a:avLst/>
          </a:prstGeom>
        </p:spPr>
      </p:pic>
    </p:spTree>
    <p:extLst>
      <p:ext uri="{BB962C8B-B14F-4D97-AF65-F5344CB8AC3E}">
        <p14:creationId xmlns:p14="http://schemas.microsoft.com/office/powerpoint/2010/main" val="41682545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lide_image_v2">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6E71F4EE-9B17-864E-9C80-5B2A9B2E152B}"/>
              </a:ext>
            </a:extLst>
          </p:cNvPr>
          <p:cNvSpPr>
            <a:spLocks noGrp="1"/>
          </p:cNvSpPr>
          <p:nvPr>
            <p:ph type="pic" sz="quarter" idx="12" hasCustomPrompt="1"/>
          </p:nvPr>
        </p:nvSpPr>
        <p:spPr>
          <a:xfrm>
            <a:off x="6969772" y="1262541"/>
            <a:ext cx="2440343" cy="4975412"/>
          </a:xfrm>
          <a:solidFill>
            <a:schemeClr val="bg1">
              <a:lumMod val="95000"/>
            </a:schemeClr>
          </a:solidFill>
        </p:spPr>
        <p:txBody>
          <a:bodyPr anchor="ctr">
            <a:normAutofit/>
          </a:bodyPr>
          <a:lstStyle>
            <a:lvl1pPr marL="0" marR="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sz="1200" i="1">
                <a:solidFill>
                  <a:schemeClr val="tx1">
                    <a:lumMod val="40000"/>
                    <a:lumOff val="60000"/>
                  </a:schemeClr>
                </a:solidFill>
              </a:defRPr>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lang="en-HK"/>
              <a:t>[insert your picture here]</a:t>
            </a:r>
            <a:endParaRPr lang="en-US"/>
          </a:p>
        </p:txBody>
      </p:sp>
      <p:sp>
        <p:nvSpPr>
          <p:cNvPr id="9" name="Text Placeholder 9"/>
          <p:cNvSpPr>
            <a:spLocks noGrp="1"/>
          </p:cNvSpPr>
          <p:nvPr>
            <p:ph type="body" sz="quarter" idx="13"/>
          </p:nvPr>
        </p:nvSpPr>
        <p:spPr>
          <a:xfrm>
            <a:off x="547036" y="1262540"/>
            <a:ext cx="6196039" cy="4975541"/>
          </a:xfrm>
        </p:spPr>
        <p:txBody>
          <a:bodyPr/>
          <a:lstStyle>
            <a:lvl1pPr>
              <a:defRPr sz="2000">
                <a:latin typeface="+mn-lt"/>
              </a:defRPr>
            </a:lvl1pPr>
            <a:lvl2pPr>
              <a:defRPr sz="1600">
                <a:latin typeface="+mn-lt"/>
              </a:defRPr>
            </a:lvl2pPr>
            <a:lvl3pPr>
              <a:defRPr sz="1400">
                <a:latin typeface="+mn-lt"/>
              </a:defRPr>
            </a:lvl3pPr>
            <a:lvl4pPr>
              <a:defRPr sz="1000">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0" name="Picture Placeholder 2">
            <a:extLst>
              <a:ext uri="{FF2B5EF4-FFF2-40B4-BE49-F238E27FC236}">
                <a16:creationId xmlns:a16="http://schemas.microsoft.com/office/drawing/2014/main" id="{6E71F4EE-9B17-864E-9C80-5B2A9B2E152B}"/>
              </a:ext>
            </a:extLst>
          </p:cNvPr>
          <p:cNvSpPr>
            <a:spLocks noGrp="1"/>
          </p:cNvSpPr>
          <p:nvPr>
            <p:ph type="pic" sz="quarter" idx="14" hasCustomPrompt="1"/>
          </p:nvPr>
        </p:nvSpPr>
        <p:spPr>
          <a:xfrm>
            <a:off x="9589829" y="1262670"/>
            <a:ext cx="2440343" cy="4975412"/>
          </a:xfrm>
          <a:solidFill>
            <a:schemeClr val="bg1">
              <a:lumMod val="95000"/>
            </a:schemeClr>
          </a:solidFill>
        </p:spPr>
        <p:txBody>
          <a:bodyPr anchor="ctr">
            <a:normAutofit/>
          </a:bodyPr>
          <a:lstStyle>
            <a:lvl1pPr marL="0" marR="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sz="1200" i="1">
                <a:solidFill>
                  <a:schemeClr val="tx1">
                    <a:lumMod val="40000"/>
                    <a:lumOff val="60000"/>
                  </a:schemeClr>
                </a:solidFill>
              </a:defRPr>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lang="en-HK"/>
              <a:t>[insert your picture here]</a:t>
            </a:r>
            <a:endParaRPr lang="en-US"/>
          </a:p>
        </p:txBody>
      </p:sp>
      <p:cxnSp>
        <p:nvCxnSpPr>
          <p:cNvPr id="14" name="Straight Connector 13"/>
          <p:cNvCxnSpPr/>
          <p:nvPr userDrawn="1"/>
        </p:nvCxnSpPr>
        <p:spPr>
          <a:xfrm>
            <a:off x="369374" y="6630055"/>
            <a:ext cx="1166079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a:xfrm>
            <a:off x="353632" y="6657087"/>
            <a:ext cx="11359397" cy="215444"/>
          </a:xfrm>
          <a:prstGeom prst="rect">
            <a:avLst/>
          </a:prstGeom>
          <a:noFill/>
        </p:spPr>
        <p:txBody>
          <a:bodyPr wrap="square" rtlCol="0">
            <a:spAutoFit/>
          </a:bodyPr>
          <a:lstStyle/>
          <a:p>
            <a:r>
              <a:rPr lang="en-US" sz="800" b="1" i="1" kern="1200">
                <a:solidFill>
                  <a:schemeClr val="bg1">
                    <a:lumMod val="50000"/>
                  </a:schemeClr>
                </a:solidFill>
                <a:effectLst/>
                <a:latin typeface="+mn-lt"/>
                <a:ea typeface="+mn-ea"/>
                <a:cs typeface="+mn-cs"/>
              </a:rPr>
              <a:t>Private &amp; Confidential.  All Rights Reserved.  Do not copy or distribute without written permission from Hong Kong Science and Technology Parks Corporation</a:t>
            </a:r>
            <a:endParaRPr lang="en-US" sz="800" b="1" i="1">
              <a:solidFill>
                <a:schemeClr val="bg1">
                  <a:lumMod val="50000"/>
                </a:schemeClr>
              </a:solidFill>
              <a:latin typeface="+mn-lt"/>
            </a:endParaRPr>
          </a:p>
        </p:txBody>
      </p:sp>
      <p:sp>
        <p:nvSpPr>
          <p:cNvPr id="12" name="Title Placeholder 1">
            <a:extLst>
              <a:ext uri="{FF2B5EF4-FFF2-40B4-BE49-F238E27FC236}">
                <a16:creationId xmlns:a16="http://schemas.microsoft.com/office/drawing/2014/main" id="{B26AD4CA-9090-450C-88A0-082AC26C8E95}"/>
              </a:ext>
            </a:extLst>
          </p:cNvPr>
          <p:cNvSpPr>
            <a:spLocks noGrp="1"/>
          </p:cNvSpPr>
          <p:nvPr>
            <p:ph type="title"/>
          </p:nvPr>
        </p:nvSpPr>
        <p:spPr>
          <a:xfrm>
            <a:off x="510086" y="145322"/>
            <a:ext cx="11520086" cy="725117"/>
          </a:xfrm>
          <a:prstGeom prst="rect">
            <a:avLst/>
          </a:prstGeom>
        </p:spPr>
        <p:txBody>
          <a:bodyPr vert="horz" lIns="182843" tIns="91422" rIns="182843" bIns="91422" rtlCol="0" anchor="ctr">
            <a:normAutofit/>
          </a:bodyPr>
          <a:lstStyle>
            <a:lvl1pPr algn="ctr">
              <a:defRPr cap="all" baseline="0"/>
            </a:lvl1pPr>
          </a:lstStyle>
          <a:p>
            <a:r>
              <a:rPr lang="en-US"/>
              <a:t>CLICK TO EDIT MASTER TITLE STYLE</a:t>
            </a:r>
          </a:p>
        </p:txBody>
      </p:sp>
      <p:pic>
        <p:nvPicPr>
          <p:cNvPr id="5" name="Picture 4">
            <a:extLst>
              <a:ext uri="{FF2B5EF4-FFF2-40B4-BE49-F238E27FC236}">
                <a16:creationId xmlns:a16="http://schemas.microsoft.com/office/drawing/2014/main" id="{4543B735-2510-2C24-B586-CE94F4DA3411}"/>
              </a:ext>
            </a:extLst>
          </p:cNvPr>
          <p:cNvPicPr>
            <a:picLocks noChangeAspect="1"/>
          </p:cNvPicPr>
          <p:nvPr userDrawn="1"/>
        </p:nvPicPr>
        <p:blipFill>
          <a:blip r:embed="rId2"/>
          <a:stretch>
            <a:fillRect/>
          </a:stretch>
        </p:blipFill>
        <p:spPr>
          <a:xfrm>
            <a:off x="1" y="0"/>
            <a:ext cx="942660" cy="3547715"/>
          </a:xfrm>
          <a:prstGeom prst="rect">
            <a:avLst/>
          </a:prstGeom>
        </p:spPr>
      </p:pic>
    </p:spTree>
    <p:extLst>
      <p:ext uri="{BB962C8B-B14F-4D97-AF65-F5344CB8AC3E}">
        <p14:creationId xmlns:p14="http://schemas.microsoft.com/office/powerpoint/2010/main" val="6959160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slide_image_v3">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6E71F4EE-9B17-864E-9C80-5B2A9B2E152B}"/>
              </a:ext>
            </a:extLst>
          </p:cNvPr>
          <p:cNvSpPr>
            <a:spLocks noGrp="1"/>
          </p:cNvSpPr>
          <p:nvPr>
            <p:ph type="pic" sz="quarter" idx="12" hasCustomPrompt="1"/>
          </p:nvPr>
        </p:nvSpPr>
        <p:spPr>
          <a:xfrm>
            <a:off x="476795" y="1025692"/>
            <a:ext cx="3343725" cy="2618559"/>
          </a:xfrm>
          <a:solidFill>
            <a:schemeClr val="bg1">
              <a:lumMod val="95000"/>
            </a:schemeClr>
          </a:solidFill>
        </p:spPr>
        <p:txBody>
          <a:bodyPr anchor="ctr">
            <a:normAutofit/>
          </a:bodyPr>
          <a:lstStyle>
            <a:lvl1pPr marL="0" marR="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sz="1200" i="1">
                <a:solidFill>
                  <a:schemeClr val="tx1">
                    <a:lumMod val="40000"/>
                    <a:lumOff val="60000"/>
                  </a:schemeClr>
                </a:solidFill>
              </a:defRPr>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lang="en-HK"/>
              <a:t>[insert your picture here]</a:t>
            </a:r>
            <a:endParaRPr lang="en-US"/>
          </a:p>
        </p:txBody>
      </p:sp>
      <p:sp>
        <p:nvSpPr>
          <p:cNvPr id="10" name="Text Placeholder 9"/>
          <p:cNvSpPr>
            <a:spLocks noGrp="1"/>
          </p:cNvSpPr>
          <p:nvPr>
            <p:ph type="body" sz="quarter" idx="13"/>
          </p:nvPr>
        </p:nvSpPr>
        <p:spPr>
          <a:xfrm>
            <a:off x="4024567" y="1025692"/>
            <a:ext cx="7919857" cy="2618559"/>
          </a:xfrm>
        </p:spPr>
        <p:txBody>
          <a:bodyPr/>
          <a:lstStyle>
            <a:lvl1pPr>
              <a:defRPr sz="2000">
                <a:latin typeface="+mn-lt"/>
              </a:defRPr>
            </a:lvl1pPr>
            <a:lvl2pPr>
              <a:defRPr sz="1600">
                <a:latin typeface="+mn-lt"/>
              </a:defRPr>
            </a:lvl2pPr>
            <a:lvl3pPr>
              <a:defRPr sz="1400">
                <a:latin typeface="+mn-lt"/>
              </a:defRPr>
            </a:lvl3pPr>
            <a:lvl4pPr>
              <a:defRPr sz="1000">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3" name="Picture Placeholder 2">
            <a:extLst>
              <a:ext uri="{FF2B5EF4-FFF2-40B4-BE49-F238E27FC236}">
                <a16:creationId xmlns:a16="http://schemas.microsoft.com/office/drawing/2014/main" id="{6E71F4EE-9B17-864E-9C80-5B2A9B2E152B}"/>
              </a:ext>
            </a:extLst>
          </p:cNvPr>
          <p:cNvSpPr>
            <a:spLocks noGrp="1"/>
          </p:cNvSpPr>
          <p:nvPr>
            <p:ph type="pic" sz="quarter" idx="15" hasCustomPrompt="1"/>
          </p:nvPr>
        </p:nvSpPr>
        <p:spPr>
          <a:xfrm>
            <a:off x="8600700" y="3787132"/>
            <a:ext cx="3343725" cy="2618559"/>
          </a:xfrm>
          <a:solidFill>
            <a:schemeClr val="bg1">
              <a:lumMod val="95000"/>
            </a:schemeClr>
          </a:solidFill>
        </p:spPr>
        <p:txBody>
          <a:bodyPr anchor="ctr">
            <a:normAutofit/>
          </a:bodyPr>
          <a:lstStyle>
            <a:lvl1pPr marL="0" marR="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sz="1200" i="1">
                <a:solidFill>
                  <a:schemeClr val="tx1">
                    <a:lumMod val="40000"/>
                    <a:lumOff val="60000"/>
                  </a:schemeClr>
                </a:solidFill>
              </a:defRPr>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lang="en-HK"/>
              <a:t>[insert your picture here]</a:t>
            </a:r>
            <a:endParaRPr lang="en-US"/>
          </a:p>
        </p:txBody>
      </p:sp>
      <p:sp>
        <p:nvSpPr>
          <p:cNvPr id="14" name="Text Placeholder 9"/>
          <p:cNvSpPr>
            <a:spLocks noGrp="1"/>
          </p:cNvSpPr>
          <p:nvPr>
            <p:ph type="body" sz="quarter" idx="16"/>
          </p:nvPr>
        </p:nvSpPr>
        <p:spPr>
          <a:xfrm>
            <a:off x="476795" y="3799503"/>
            <a:ext cx="7919857" cy="2618559"/>
          </a:xfrm>
        </p:spPr>
        <p:txBody>
          <a:bodyPr/>
          <a:lstStyle>
            <a:lvl1pPr>
              <a:defRPr sz="2000">
                <a:latin typeface="+mn-lt"/>
              </a:defRPr>
            </a:lvl1pPr>
            <a:lvl2pPr>
              <a:defRPr sz="1600">
                <a:latin typeface="+mn-lt"/>
              </a:defRPr>
            </a:lvl2pPr>
            <a:lvl3pPr>
              <a:defRPr sz="1400">
                <a:latin typeface="+mn-lt"/>
              </a:defRPr>
            </a:lvl3pPr>
            <a:lvl4pPr>
              <a:defRPr sz="1000">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p:txBody>
      </p:sp>
      <p:cxnSp>
        <p:nvCxnSpPr>
          <p:cNvPr id="17" name="Straight Connector 16"/>
          <p:cNvCxnSpPr/>
          <p:nvPr userDrawn="1"/>
        </p:nvCxnSpPr>
        <p:spPr>
          <a:xfrm>
            <a:off x="369374" y="6630055"/>
            <a:ext cx="1166079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a:off x="353632" y="6657087"/>
            <a:ext cx="11359397" cy="215444"/>
          </a:xfrm>
          <a:prstGeom prst="rect">
            <a:avLst/>
          </a:prstGeom>
          <a:noFill/>
        </p:spPr>
        <p:txBody>
          <a:bodyPr wrap="square" rtlCol="0">
            <a:spAutoFit/>
          </a:bodyPr>
          <a:lstStyle/>
          <a:p>
            <a:r>
              <a:rPr lang="en-US" sz="800" b="1" i="1" kern="1200">
                <a:solidFill>
                  <a:schemeClr val="bg1">
                    <a:lumMod val="50000"/>
                  </a:schemeClr>
                </a:solidFill>
                <a:effectLst/>
                <a:latin typeface="+mn-lt"/>
                <a:ea typeface="+mn-ea"/>
                <a:cs typeface="+mn-cs"/>
              </a:rPr>
              <a:t>Private &amp; Confidential.  All Rights Reserved.  Do not copy or distribute without written permission from Hong Kong Science and Technology Parks Corporation</a:t>
            </a:r>
            <a:endParaRPr lang="en-US" sz="800" b="1" i="1">
              <a:solidFill>
                <a:schemeClr val="bg1">
                  <a:lumMod val="50000"/>
                </a:schemeClr>
              </a:solidFill>
              <a:latin typeface="+mn-lt"/>
            </a:endParaRPr>
          </a:p>
        </p:txBody>
      </p:sp>
      <p:sp>
        <p:nvSpPr>
          <p:cNvPr id="15" name="Title Placeholder 1">
            <a:extLst>
              <a:ext uri="{FF2B5EF4-FFF2-40B4-BE49-F238E27FC236}">
                <a16:creationId xmlns:a16="http://schemas.microsoft.com/office/drawing/2014/main" id="{0BC713A1-1C73-4214-8228-7B42D017B463}"/>
              </a:ext>
            </a:extLst>
          </p:cNvPr>
          <p:cNvSpPr>
            <a:spLocks noGrp="1"/>
          </p:cNvSpPr>
          <p:nvPr>
            <p:ph type="title"/>
          </p:nvPr>
        </p:nvSpPr>
        <p:spPr>
          <a:xfrm>
            <a:off x="510086" y="145322"/>
            <a:ext cx="11520086" cy="725117"/>
          </a:xfrm>
          <a:prstGeom prst="rect">
            <a:avLst/>
          </a:prstGeom>
        </p:spPr>
        <p:txBody>
          <a:bodyPr vert="horz" lIns="182843" tIns="91422" rIns="182843" bIns="91422" rtlCol="0" anchor="ctr">
            <a:normAutofit/>
          </a:bodyPr>
          <a:lstStyle>
            <a:lvl1pPr algn="ctr">
              <a:defRPr cap="all" baseline="0"/>
            </a:lvl1pPr>
          </a:lstStyle>
          <a:p>
            <a:r>
              <a:rPr lang="en-US"/>
              <a:t>CLICK TO EDIT MASTER TITLE STYLE</a:t>
            </a:r>
          </a:p>
        </p:txBody>
      </p:sp>
      <p:pic>
        <p:nvPicPr>
          <p:cNvPr id="3" name="Picture 2">
            <a:extLst>
              <a:ext uri="{FF2B5EF4-FFF2-40B4-BE49-F238E27FC236}">
                <a16:creationId xmlns:a16="http://schemas.microsoft.com/office/drawing/2014/main" id="{E6E4155F-CE0D-BF21-D7CA-BE51D305A7EA}"/>
              </a:ext>
            </a:extLst>
          </p:cNvPr>
          <p:cNvPicPr>
            <a:picLocks noChangeAspect="1"/>
          </p:cNvPicPr>
          <p:nvPr userDrawn="1"/>
        </p:nvPicPr>
        <p:blipFill>
          <a:blip r:embed="rId2"/>
          <a:stretch>
            <a:fillRect/>
          </a:stretch>
        </p:blipFill>
        <p:spPr>
          <a:xfrm>
            <a:off x="1" y="0"/>
            <a:ext cx="942660" cy="3547715"/>
          </a:xfrm>
          <a:prstGeom prst="rect">
            <a:avLst/>
          </a:prstGeom>
        </p:spPr>
      </p:pic>
    </p:spTree>
    <p:extLst>
      <p:ext uri="{BB962C8B-B14F-4D97-AF65-F5344CB8AC3E}">
        <p14:creationId xmlns:p14="http://schemas.microsoft.com/office/powerpoint/2010/main" val="38238189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ntent slide_image_v3">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6E71F4EE-9B17-864E-9C80-5B2A9B2E152B}"/>
              </a:ext>
            </a:extLst>
          </p:cNvPr>
          <p:cNvSpPr>
            <a:spLocks noGrp="1"/>
          </p:cNvSpPr>
          <p:nvPr>
            <p:ph type="pic" sz="quarter" idx="12" hasCustomPrompt="1"/>
          </p:nvPr>
        </p:nvSpPr>
        <p:spPr>
          <a:xfrm>
            <a:off x="476795" y="1025692"/>
            <a:ext cx="3343725" cy="2618559"/>
          </a:xfrm>
          <a:solidFill>
            <a:schemeClr val="bg1">
              <a:lumMod val="95000"/>
            </a:schemeClr>
          </a:solidFill>
        </p:spPr>
        <p:txBody>
          <a:bodyPr anchor="ctr">
            <a:normAutofit/>
          </a:bodyPr>
          <a:lstStyle>
            <a:lvl1pPr marL="0" marR="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sz="1200" i="1">
                <a:solidFill>
                  <a:schemeClr val="tx1">
                    <a:lumMod val="40000"/>
                    <a:lumOff val="60000"/>
                  </a:schemeClr>
                </a:solidFill>
              </a:defRPr>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lang="en-HK"/>
              <a:t>[insert your picture here]</a:t>
            </a:r>
            <a:endParaRPr lang="en-US"/>
          </a:p>
        </p:txBody>
      </p:sp>
      <p:sp>
        <p:nvSpPr>
          <p:cNvPr id="10" name="Text Placeholder 9"/>
          <p:cNvSpPr>
            <a:spLocks noGrp="1"/>
          </p:cNvSpPr>
          <p:nvPr>
            <p:ph type="body" sz="quarter" idx="13"/>
          </p:nvPr>
        </p:nvSpPr>
        <p:spPr>
          <a:xfrm>
            <a:off x="4024567" y="1025692"/>
            <a:ext cx="7919857" cy="2618559"/>
          </a:xfrm>
        </p:spPr>
        <p:txBody>
          <a:bodyPr/>
          <a:lstStyle>
            <a:lvl1pPr>
              <a:defRPr sz="2000">
                <a:latin typeface="+mn-lt"/>
              </a:defRPr>
            </a:lvl1pPr>
            <a:lvl2pPr>
              <a:defRPr sz="1600">
                <a:latin typeface="+mn-lt"/>
              </a:defRPr>
            </a:lvl2pPr>
            <a:lvl3pPr>
              <a:defRPr sz="1400">
                <a:latin typeface="+mn-lt"/>
              </a:defRPr>
            </a:lvl3pPr>
            <a:lvl4pPr>
              <a:defRPr sz="1000">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3" name="Picture Placeholder 2">
            <a:extLst>
              <a:ext uri="{FF2B5EF4-FFF2-40B4-BE49-F238E27FC236}">
                <a16:creationId xmlns:a16="http://schemas.microsoft.com/office/drawing/2014/main" id="{6E71F4EE-9B17-864E-9C80-5B2A9B2E152B}"/>
              </a:ext>
            </a:extLst>
          </p:cNvPr>
          <p:cNvSpPr>
            <a:spLocks noGrp="1"/>
          </p:cNvSpPr>
          <p:nvPr>
            <p:ph type="pic" sz="quarter" idx="15" hasCustomPrompt="1"/>
          </p:nvPr>
        </p:nvSpPr>
        <p:spPr>
          <a:xfrm>
            <a:off x="8600700" y="3787132"/>
            <a:ext cx="3343725" cy="2618559"/>
          </a:xfrm>
          <a:solidFill>
            <a:schemeClr val="bg1">
              <a:lumMod val="95000"/>
            </a:schemeClr>
          </a:solidFill>
        </p:spPr>
        <p:txBody>
          <a:bodyPr anchor="ctr">
            <a:normAutofit/>
          </a:bodyPr>
          <a:lstStyle>
            <a:lvl1pPr marL="0" marR="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sz="1200" i="1">
                <a:solidFill>
                  <a:schemeClr val="tx1">
                    <a:lumMod val="40000"/>
                    <a:lumOff val="60000"/>
                  </a:schemeClr>
                </a:solidFill>
              </a:defRPr>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lang="en-HK"/>
              <a:t>[insert your picture here]</a:t>
            </a:r>
            <a:endParaRPr lang="en-US"/>
          </a:p>
        </p:txBody>
      </p:sp>
      <p:sp>
        <p:nvSpPr>
          <p:cNvPr id="14" name="Text Placeholder 9"/>
          <p:cNvSpPr>
            <a:spLocks noGrp="1"/>
          </p:cNvSpPr>
          <p:nvPr>
            <p:ph type="body" sz="quarter" idx="16"/>
          </p:nvPr>
        </p:nvSpPr>
        <p:spPr>
          <a:xfrm>
            <a:off x="476795" y="3799503"/>
            <a:ext cx="7919857" cy="2618559"/>
          </a:xfrm>
        </p:spPr>
        <p:txBody>
          <a:bodyPr/>
          <a:lstStyle>
            <a:lvl1pPr>
              <a:defRPr sz="2000">
                <a:latin typeface="+mn-lt"/>
              </a:defRPr>
            </a:lvl1pPr>
            <a:lvl2pPr>
              <a:defRPr sz="1600">
                <a:latin typeface="+mn-lt"/>
              </a:defRPr>
            </a:lvl2pPr>
            <a:lvl3pPr>
              <a:defRPr sz="1400">
                <a:latin typeface="+mn-lt"/>
              </a:defRPr>
            </a:lvl3pPr>
            <a:lvl4pPr>
              <a:defRPr sz="1000">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p:txBody>
      </p:sp>
      <p:cxnSp>
        <p:nvCxnSpPr>
          <p:cNvPr id="17" name="Straight Connector 16"/>
          <p:cNvCxnSpPr/>
          <p:nvPr userDrawn="1"/>
        </p:nvCxnSpPr>
        <p:spPr>
          <a:xfrm>
            <a:off x="369374" y="6630055"/>
            <a:ext cx="1166079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a:off x="353632" y="6657087"/>
            <a:ext cx="11359397" cy="215444"/>
          </a:xfrm>
          <a:prstGeom prst="rect">
            <a:avLst/>
          </a:prstGeom>
          <a:noFill/>
        </p:spPr>
        <p:txBody>
          <a:bodyPr wrap="square" rtlCol="0">
            <a:spAutoFit/>
          </a:bodyPr>
          <a:lstStyle/>
          <a:p>
            <a:r>
              <a:rPr lang="en-US" sz="800" b="1" i="1" kern="1200">
                <a:solidFill>
                  <a:schemeClr val="bg1">
                    <a:lumMod val="50000"/>
                  </a:schemeClr>
                </a:solidFill>
                <a:effectLst/>
                <a:latin typeface="+mn-lt"/>
                <a:ea typeface="+mn-ea"/>
                <a:cs typeface="+mn-cs"/>
              </a:rPr>
              <a:t>Private &amp; Confidential.  All Rights Reserved.  Do not copy or distribute without written permission from Hong Kong Science and Technology Parks Corporation</a:t>
            </a:r>
            <a:endParaRPr lang="en-US" sz="800" b="1" i="1">
              <a:solidFill>
                <a:schemeClr val="bg1">
                  <a:lumMod val="50000"/>
                </a:schemeClr>
              </a:solidFill>
              <a:latin typeface="+mn-lt"/>
            </a:endParaRPr>
          </a:p>
        </p:txBody>
      </p:sp>
      <p:sp>
        <p:nvSpPr>
          <p:cNvPr id="15" name="Title Placeholder 1">
            <a:extLst>
              <a:ext uri="{FF2B5EF4-FFF2-40B4-BE49-F238E27FC236}">
                <a16:creationId xmlns:a16="http://schemas.microsoft.com/office/drawing/2014/main" id="{0BC713A1-1C73-4214-8228-7B42D017B463}"/>
              </a:ext>
            </a:extLst>
          </p:cNvPr>
          <p:cNvSpPr>
            <a:spLocks noGrp="1"/>
          </p:cNvSpPr>
          <p:nvPr>
            <p:ph type="title"/>
          </p:nvPr>
        </p:nvSpPr>
        <p:spPr>
          <a:xfrm>
            <a:off x="510086" y="145322"/>
            <a:ext cx="11520086" cy="725117"/>
          </a:xfrm>
          <a:prstGeom prst="rect">
            <a:avLst/>
          </a:prstGeom>
        </p:spPr>
        <p:txBody>
          <a:bodyPr vert="horz" lIns="182843" tIns="91422" rIns="182843" bIns="91422" rtlCol="0" anchor="ctr">
            <a:normAutofit/>
          </a:bodyPr>
          <a:lstStyle>
            <a:lvl1pPr algn="ctr">
              <a:defRPr cap="all" baseline="0"/>
            </a:lvl1pPr>
          </a:lstStyle>
          <a:p>
            <a:r>
              <a:rPr lang="en-US"/>
              <a:t>CLICK TO EDIT MASTER TITLE STYLE</a:t>
            </a:r>
          </a:p>
        </p:txBody>
      </p:sp>
      <p:pic>
        <p:nvPicPr>
          <p:cNvPr id="3" name="Picture 2">
            <a:extLst>
              <a:ext uri="{FF2B5EF4-FFF2-40B4-BE49-F238E27FC236}">
                <a16:creationId xmlns:a16="http://schemas.microsoft.com/office/drawing/2014/main" id="{82C2E394-4BB2-F49D-F93C-3F93FED49FF9}"/>
              </a:ext>
            </a:extLst>
          </p:cNvPr>
          <p:cNvPicPr>
            <a:picLocks noChangeAspect="1"/>
          </p:cNvPicPr>
          <p:nvPr userDrawn="1"/>
        </p:nvPicPr>
        <p:blipFill>
          <a:blip r:embed="rId2"/>
          <a:stretch>
            <a:fillRect/>
          </a:stretch>
        </p:blipFill>
        <p:spPr>
          <a:xfrm>
            <a:off x="1" y="0"/>
            <a:ext cx="942660" cy="3547715"/>
          </a:xfrm>
          <a:prstGeom prst="rect">
            <a:avLst/>
          </a:prstGeom>
        </p:spPr>
      </p:pic>
    </p:spTree>
    <p:extLst>
      <p:ext uri="{BB962C8B-B14F-4D97-AF65-F5344CB8AC3E}">
        <p14:creationId xmlns:p14="http://schemas.microsoft.com/office/powerpoint/2010/main" val="19318506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slide_clean">
    <p:spTree>
      <p:nvGrpSpPr>
        <p:cNvPr id="1" name=""/>
        <p:cNvGrpSpPr/>
        <p:nvPr/>
      </p:nvGrpSpPr>
      <p:grpSpPr>
        <a:xfrm>
          <a:off x="0" y="0"/>
          <a:ext cx="0" cy="0"/>
          <a:chOff x="0" y="0"/>
          <a:chExt cx="0" cy="0"/>
        </a:xfrm>
      </p:grpSpPr>
      <p:cxnSp>
        <p:nvCxnSpPr>
          <p:cNvPr id="5" name="Straight Connector 4"/>
          <p:cNvCxnSpPr/>
          <p:nvPr userDrawn="1"/>
        </p:nvCxnSpPr>
        <p:spPr>
          <a:xfrm>
            <a:off x="369374" y="6630055"/>
            <a:ext cx="1166079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353632" y="6657087"/>
            <a:ext cx="11359397" cy="215444"/>
          </a:xfrm>
          <a:prstGeom prst="rect">
            <a:avLst/>
          </a:prstGeom>
          <a:noFill/>
        </p:spPr>
        <p:txBody>
          <a:bodyPr wrap="square" rtlCol="0">
            <a:spAutoFit/>
          </a:bodyPr>
          <a:lstStyle/>
          <a:p>
            <a:r>
              <a:rPr lang="en-US" sz="800" b="1" i="1" kern="1200">
                <a:solidFill>
                  <a:schemeClr val="bg1">
                    <a:lumMod val="50000"/>
                  </a:schemeClr>
                </a:solidFill>
                <a:effectLst/>
                <a:latin typeface="+mn-lt"/>
                <a:ea typeface="+mn-ea"/>
                <a:cs typeface="+mn-cs"/>
              </a:rPr>
              <a:t>Private &amp; Confidential.  All Rights Reserved.  Do not copy or distribute without written permission from Hong Kong Science and Technology Parks Corporation</a:t>
            </a:r>
            <a:endParaRPr lang="en-US" sz="800" b="1" i="1">
              <a:solidFill>
                <a:schemeClr val="bg1">
                  <a:lumMod val="50000"/>
                </a:schemeClr>
              </a:solidFill>
              <a:latin typeface="+mn-lt"/>
            </a:endParaRPr>
          </a:p>
        </p:txBody>
      </p:sp>
      <p:sp>
        <p:nvSpPr>
          <p:cNvPr id="10" name="Title Placeholder 1">
            <a:extLst>
              <a:ext uri="{FF2B5EF4-FFF2-40B4-BE49-F238E27FC236}">
                <a16:creationId xmlns:a16="http://schemas.microsoft.com/office/drawing/2014/main" id="{03374AC2-5C2F-40F7-938A-27D3F42180F0}"/>
              </a:ext>
            </a:extLst>
          </p:cNvPr>
          <p:cNvSpPr>
            <a:spLocks noGrp="1"/>
          </p:cNvSpPr>
          <p:nvPr>
            <p:ph type="title"/>
          </p:nvPr>
        </p:nvSpPr>
        <p:spPr>
          <a:xfrm>
            <a:off x="311663" y="145322"/>
            <a:ext cx="11401365" cy="725117"/>
          </a:xfrm>
          <a:prstGeom prst="rect">
            <a:avLst/>
          </a:prstGeom>
        </p:spPr>
        <p:txBody>
          <a:bodyPr vert="horz" lIns="182843" tIns="91422" rIns="182843" bIns="91422" rtlCol="0" anchor="ctr">
            <a:normAutofit/>
          </a:bodyPr>
          <a:lstStyle>
            <a:lvl1pPr algn="ctr">
              <a:defRPr cap="all" baseline="0"/>
            </a:lvl1pPr>
          </a:lstStyle>
          <a:p>
            <a:r>
              <a:rPr lang="en-US"/>
              <a:t>CLICK TO EDIT MASTER TITLE STYLE</a:t>
            </a:r>
          </a:p>
        </p:txBody>
      </p:sp>
      <p:sp>
        <p:nvSpPr>
          <p:cNvPr id="7" name="Freeform 2">
            <a:extLst>
              <a:ext uri="{FF2B5EF4-FFF2-40B4-BE49-F238E27FC236}">
                <a16:creationId xmlns:a16="http://schemas.microsoft.com/office/drawing/2014/main" id="{F26B8B7F-B949-A615-86C6-4B8A4BCF7B38}"/>
              </a:ext>
            </a:extLst>
          </p:cNvPr>
          <p:cNvSpPr>
            <a:spLocks noChangeAspect="1" noChangeArrowheads="1"/>
          </p:cNvSpPr>
          <p:nvPr userDrawn="1"/>
        </p:nvSpPr>
        <p:spPr bwMode="auto">
          <a:xfrm>
            <a:off x="2555616" y="3301333"/>
            <a:ext cx="675903" cy="676770"/>
          </a:xfrm>
          <a:custGeom>
            <a:avLst/>
            <a:gdLst>
              <a:gd name="connsiteX0" fmla="*/ 509588 w 1145140"/>
              <a:gd name="connsiteY0" fmla="*/ 613568 h 1146608"/>
              <a:gd name="connsiteX1" fmla="*/ 525002 w 1145140"/>
              <a:gd name="connsiteY1" fmla="*/ 619969 h 1146608"/>
              <a:gd name="connsiteX2" fmla="*/ 531455 w 1145140"/>
              <a:gd name="connsiteY2" fmla="*/ 635615 h 1146608"/>
              <a:gd name="connsiteX3" fmla="*/ 525002 w 1145140"/>
              <a:gd name="connsiteY3" fmla="*/ 651262 h 1146608"/>
              <a:gd name="connsiteX4" fmla="*/ 509588 w 1145140"/>
              <a:gd name="connsiteY4" fmla="*/ 657663 h 1146608"/>
              <a:gd name="connsiteX5" fmla="*/ 493816 w 1145140"/>
              <a:gd name="connsiteY5" fmla="*/ 651262 h 1146608"/>
              <a:gd name="connsiteX6" fmla="*/ 487363 w 1145140"/>
              <a:gd name="connsiteY6" fmla="*/ 635615 h 1146608"/>
              <a:gd name="connsiteX7" fmla="*/ 493816 w 1145140"/>
              <a:gd name="connsiteY7" fmla="*/ 619969 h 1146608"/>
              <a:gd name="connsiteX8" fmla="*/ 509588 w 1145140"/>
              <a:gd name="connsiteY8" fmla="*/ 613568 h 1146608"/>
              <a:gd name="connsiteX9" fmla="*/ 511833 w 1145140"/>
              <a:gd name="connsiteY9" fmla="*/ 503279 h 1146608"/>
              <a:gd name="connsiteX10" fmla="*/ 382644 w 1145140"/>
              <a:gd name="connsiteY10" fmla="*/ 633188 h 1146608"/>
              <a:gd name="connsiteX11" fmla="*/ 511833 w 1145140"/>
              <a:gd name="connsiteY11" fmla="*/ 763096 h 1146608"/>
              <a:gd name="connsiteX12" fmla="*/ 641741 w 1145140"/>
              <a:gd name="connsiteY12" fmla="*/ 633188 h 1146608"/>
              <a:gd name="connsiteX13" fmla="*/ 617991 w 1145140"/>
              <a:gd name="connsiteY13" fmla="*/ 558697 h 1146608"/>
              <a:gd name="connsiteX14" fmla="*/ 578407 w 1145140"/>
              <a:gd name="connsiteY14" fmla="*/ 598281 h 1146608"/>
              <a:gd name="connsiteX15" fmla="*/ 562573 w 1145140"/>
              <a:gd name="connsiteY15" fmla="*/ 604759 h 1146608"/>
              <a:gd name="connsiteX16" fmla="*/ 546739 w 1145140"/>
              <a:gd name="connsiteY16" fmla="*/ 598281 h 1146608"/>
              <a:gd name="connsiteX17" fmla="*/ 546739 w 1145140"/>
              <a:gd name="connsiteY17" fmla="*/ 566614 h 1146608"/>
              <a:gd name="connsiteX18" fmla="*/ 586683 w 1145140"/>
              <a:gd name="connsiteY18" fmla="*/ 527030 h 1146608"/>
              <a:gd name="connsiteX19" fmla="*/ 511833 w 1145140"/>
              <a:gd name="connsiteY19" fmla="*/ 503279 h 1146608"/>
              <a:gd name="connsiteX20" fmla="*/ 310177 w 1145140"/>
              <a:gd name="connsiteY20" fmla="*/ 407770 h 1146608"/>
              <a:gd name="connsiteX21" fmla="*/ 325982 w 1145140"/>
              <a:gd name="connsiteY21" fmla="*/ 414264 h 1146608"/>
              <a:gd name="connsiteX22" fmla="*/ 325982 w 1145140"/>
              <a:gd name="connsiteY22" fmla="*/ 446014 h 1146608"/>
              <a:gd name="connsiteX23" fmla="*/ 325982 w 1145140"/>
              <a:gd name="connsiteY23" fmla="*/ 446375 h 1146608"/>
              <a:gd name="connsiteX24" fmla="*/ 310177 w 1145140"/>
              <a:gd name="connsiteY24" fmla="*/ 452869 h 1146608"/>
              <a:gd name="connsiteX25" fmla="*/ 294012 w 1145140"/>
              <a:gd name="connsiteY25" fmla="*/ 446375 h 1146608"/>
              <a:gd name="connsiteX26" fmla="*/ 294012 w 1145140"/>
              <a:gd name="connsiteY26" fmla="*/ 414625 h 1146608"/>
              <a:gd name="connsiteX27" fmla="*/ 294371 w 1145140"/>
              <a:gd name="connsiteY27" fmla="*/ 414264 h 1146608"/>
              <a:gd name="connsiteX28" fmla="*/ 310177 w 1145140"/>
              <a:gd name="connsiteY28" fmla="*/ 407770 h 1146608"/>
              <a:gd name="connsiteX29" fmla="*/ 999799 w 1145140"/>
              <a:gd name="connsiteY29" fmla="*/ 176890 h 1146608"/>
              <a:gd name="connsiteX30" fmla="*/ 877447 w 1145140"/>
              <a:gd name="connsiteY30" fmla="*/ 299241 h 1146608"/>
              <a:gd name="connsiteX31" fmla="*/ 814472 w 1145140"/>
              <a:gd name="connsiteY31" fmla="*/ 362216 h 1146608"/>
              <a:gd name="connsiteX32" fmla="*/ 950498 w 1145140"/>
              <a:gd name="connsiteY32" fmla="*/ 362216 h 1146608"/>
              <a:gd name="connsiteX33" fmla="*/ 1093001 w 1145140"/>
              <a:gd name="connsiteY33" fmla="*/ 219713 h 1146608"/>
              <a:gd name="connsiteX34" fmla="*/ 1098039 w 1145140"/>
              <a:gd name="connsiteY34" fmla="*/ 192364 h 1146608"/>
              <a:gd name="connsiteX35" fmla="*/ 1075368 w 1145140"/>
              <a:gd name="connsiteY35" fmla="*/ 176890 h 1146608"/>
              <a:gd name="connsiteX36" fmla="*/ 444862 w 1145140"/>
              <a:gd name="connsiteY36" fmla="*/ 121443 h 1146608"/>
              <a:gd name="connsiteX37" fmla="*/ 579942 w 1145140"/>
              <a:gd name="connsiteY37" fmla="*/ 121443 h 1146608"/>
              <a:gd name="connsiteX38" fmla="*/ 622447 w 1145140"/>
              <a:gd name="connsiteY38" fmla="*/ 163918 h 1146608"/>
              <a:gd name="connsiteX39" fmla="*/ 622447 w 1145140"/>
              <a:gd name="connsiteY39" fmla="*/ 220792 h 1146608"/>
              <a:gd name="connsiteX40" fmla="*/ 655947 w 1145140"/>
              <a:gd name="connsiteY40" fmla="*/ 230870 h 1146608"/>
              <a:gd name="connsiteX41" fmla="*/ 669275 w 1145140"/>
              <a:gd name="connsiteY41" fmla="*/ 259667 h 1146608"/>
              <a:gd name="connsiteX42" fmla="*/ 640818 w 1145140"/>
              <a:gd name="connsiteY42" fmla="*/ 273346 h 1146608"/>
              <a:gd name="connsiteX43" fmla="*/ 609120 w 1145140"/>
              <a:gd name="connsiteY43" fmla="*/ 263627 h 1146608"/>
              <a:gd name="connsiteX44" fmla="*/ 577421 w 1145140"/>
              <a:gd name="connsiteY44" fmla="*/ 222591 h 1146608"/>
              <a:gd name="connsiteX45" fmla="*/ 577421 w 1145140"/>
              <a:gd name="connsiteY45" fmla="*/ 166438 h 1146608"/>
              <a:gd name="connsiteX46" fmla="*/ 447384 w 1145140"/>
              <a:gd name="connsiteY46" fmla="*/ 166438 h 1146608"/>
              <a:gd name="connsiteX47" fmla="*/ 447384 w 1145140"/>
              <a:gd name="connsiteY47" fmla="*/ 222591 h 1146608"/>
              <a:gd name="connsiteX48" fmla="*/ 415685 w 1145140"/>
              <a:gd name="connsiteY48" fmla="*/ 263627 h 1146608"/>
              <a:gd name="connsiteX49" fmla="*/ 319148 w 1145140"/>
              <a:gd name="connsiteY49" fmla="*/ 303942 h 1146608"/>
              <a:gd name="connsiteX50" fmla="*/ 267998 w 1145140"/>
              <a:gd name="connsiteY50" fmla="*/ 297103 h 1146608"/>
              <a:gd name="connsiteX51" fmla="*/ 228014 w 1145140"/>
              <a:gd name="connsiteY51" fmla="*/ 257148 h 1146608"/>
              <a:gd name="connsiteX52" fmla="*/ 135440 w 1145140"/>
              <a:gd name="connsiteY52" fmla="*/ 349297 h 1146608"/>
              <a:gd name="connsiteX53" fmla="*/ 175783 w 1145140"/>
              <a:gd name="connsiteY53" fmla="*/ 389613 h 1146608"/>
              <a:gd name="connsiteX54" fmla="*/ 182627 w 1145140"/>
              <a:gd name="connsiteY54" fmla="*/ 440727 h 1146608"/>
              <a:gd name="connsiteX55" fmla="*/ 142644 w 1145140"/>
              <a:gd name="connsiteY55" fmla="*/ 537196 h 1146608"/>
              <a:gd name="connsiteX56" fmla="*/ 101580 w 1145140"/>
              <a:gd name="connsiteY56" fmla="*/ 568513 h 1146608"/>
              <a:gd name="connsiteX57" fmla="*/ 44666 w 1145140"/>
              <a:gd name="connsiteY57" fmla="*/ 568513 h 1146608"/>
              <a:gd name="connsiteX58" fmla="*/ 44666 w 1145140"/>
              <a:gd name="connsiteY58" fmla="*/ 699178 h 1146608"/>
              <a:gd name="connsiteX59" fmla="*/ 101580 w 1145140"/>
              <a:gd name="connsiteY59" fmla="*/ 699178 h 1146608"/>
              <a:gd name="connsiteX60" fmla="*/ 142644 w 1145140"/>
              <a:gd name="connsiteY60" fmla="*/ 730495 h 1146608"/>
              <a:gd name="connsiteX61" fmla="*/ 182627 w 1145140"/>
              <a:gd name="connsiteY61" fmla="*/ 826964 h 1146608"/>
              <a:gd name="connsiteX62" fmla="*/ 175783 w 1145140"/>
              <a:gd name="connsiteY62" fmla="*/ 878078 h 1146608"/>
              <a:gd name="connsiteX63" fmla="*/ 135440 w 1145140"/>
              <a:gd name="connsiteY63" fmla="*/ 918394 h 1146608"/>
              <a:gd name="connsiteX64" fmla="*/ 228014 w 1145140"/>
              <a:gd name="connsiteY64" fmla="*/ 1010903 h 1146608"/>
              <a:gd name="connsiteX65" fmla="*/ 268358 w 1145140"/>
              <a:gd name="connsiteY65" fmla="*/ 970228 h 1146608"/>
              <a:gd name="connsiteX66" fmla="*/ 319508 w 1145140"/>
              <a:gd name="connsiteY66" fmla="*/ 963749 h 1146608"/>
              <a:gd name="connsiteX67" fmla="*/ 415685 w 1145140"/>
              <a:gd name="connsiteY67" fmla="*/ 1003704 h 1146608"/>
              <a:gd name="connsiteX68" fmla="*/ 447384 w 1145140"/>
              <a:gd name="connsiteY68" fmla="*/ 1044380 h 1146608"/>
              <a:gd name="connsiteX69" fmla="*/ 447384 w 1145140"/>
              <a:gd name="connsiteY69" fmla="*/ 1101613 h 1146608"/>
              <a:gd name="connsiteX70" fmla="*/ 577781 w 1145140"/>
              <a:gd name="connsiteY70" fmla="*/ 1101613 h 1146608"/>
              <a:gd name="connsiteX71" fmla="*/ 577781 w 1145140"/>
              <a:gd name="connsiteY71" fmla="*/ 1044740 h 1146608"/>
              <a:gd name="connsiteX72" fmla="*/ 609120 w 1145140"/>
              <a:gd name="connsiteY72" fmla="*/ 1003704 h 1146608"/>
              <a:gd name="connsiteX73" fmla="*/ 705657 w 1145140"/>
              <a:gd name="connsiteY73" fmla="*/ 964109 h 1146608"/>
              <a:gd name="connsiteX74" fmla="*/ 756807 w 1145140"/>
              <a:gd name="connsiteY74" fmla="*/ 970588 h 1146608"/>
              <a:gd name="connsiteX75" fmla="*/ 797150 w 1145140"/>
              <a:gd name="connsiteY75" fmla="*/ 1010903 h 1146608"/>
              <a:gd name="connsiteX76" fmla="*/ 889365 w 1145140"/>
              <a:gd name="connsiteY76" fmla="*/ 918394 h 1146608"/>
              <a:gd name="connsiteX77" fmla="*/ 849381 w 1145140"/>
              <a:gd name="connsiteY77" fmla="*/ 878438 h 1146608"/>
              <a:gd name="connsiteX78" fmla="*/ 842897 w 1145140"/>
              <a:gd name="connsiteY78" fmla="*/ 827324 h 1146608"/>
              <a:gd name="connsiteX79" fmla="*/ 882881 w 1145140"/>
              <a:gd name="connsiteY79" fmla="*/ 730495 h 1146608"/>
              <a:gd name="connsiteX80" fmla="*/ 923945 w 1145140"/>
              <a:gd name="connsiteY80" fmla="*/ 699178 h 1146608"/>
              <a:gd name="connsiteX81" fmla="*/ 980138 w 1145140"/>
              <a:gd name="connsiteY81" fmla="*/ 699178 h 1146608"/>
              <a:gd name="connsiteX82" fmla="*/ 980138 w 1145140"/>
              <a:gd name="connsiteY82" fmla="*/ 568513 h 1146608"/>
              <a:gd name="connsiteX83" fmla="*/ 923945 w 1145140"/>
              <a:gd name="connsiteY83" fmla="*/ 568513 h 1146608"/>
              <a:gd name="connsiteX84" fmla="*/ 882881 w 1145140"/>
              <a:gd name="connsiteY84" fmla="*/ 537196 h 1146608"/>
              <a:gd name="connsiteX85" fmla="*/ 873155 w 1145140"/>
              <a:gd name="connsiteY85" fmla="*/ 504800 h 1146608"/>
              <a:gd name="connsiteX86" fmla="*/ 886483 w 1145140"/>
              <a:gd name="connsiteY86" fmla="*/ 476363 h 1146608"/>
              <a:gd name="connsiteX87" fmla="*/ 915300 w 1145140"/>
              <a:gd name="connsiteY87" fmla="*/ 489681 h 1146608"/>
              <a:gd name="connsiteX88" fmla="*/ 925746 w 1145140"/>
              <a:gd name="connsiteY88" fmla="*/ 523878 h 1146608"/>
              <a:gd name="connsiteX89" fmla="*/ 982660 w 1145140"/>
              <a:gd name="connsiteY89" fmla="*/ 523878 h 1146608"/>
              <a:gd name="connsiteX90" fmla="*/ 1025165 w 1145140"/>
              <a:gd name="connsiteY90" fmla="*/ 565993 h 1146608"/>
              <a:gd name="connsiteX91" fmla="*/ 1025165 w 1145140"/>
              <a:gd name="connsiteY91" fmla="*/ 701698 h 1146608"/>
              <a:gd name="connsiteX92" fmla="*/ 982660 w 1145140"/>
              <a:gd name="connsiteY92" fmla="*/ 743813 h 1146608"/>
              <a:gd name="connsiteX93" fmla="*/ 925746 w 1145140"/>
              <a:gd name="connsiteY93" fmla="*/ 743813 h 1146608"/>
              <a:gd name="connsiteX94" fmla="*/ 882521 w 1145140"/>
              <a:gd name="connsiteY94" fmla="*/ 848202 h 1146608"/>
              <a:gd name="connsiteX95" fmla="*/ 922865 w 1145140"/>
              <a:gd name="connsiteY95" fmla="*/ 888517 h 1146608"/>
              <a:gd name="connsiteX96" fmla="*/ 922865 w 1145140"/>
              <a:gd name="connsiteY96" fmla="*/ 948271 h 1146608"/>
              <a:gd name="connsiteX97" fmla="*/ 827048 w 1145140"/>
              <a:gd name="connsiteY97" fmla="*/ 1044020 h 1146608"/>
              <a:gd name="connsiteX98" fmla="*/ 766893 w 1145140"/>
              <a:gd name="connsiteY98" fmla="*/ 1044020 h 1146608"/>
              <a:gd name="connsiteX99" fmla="*/ 726549 w 1145140"/>
              <a:gd name="connsiteY99" fmla="*/ 1003704 h 1146608"/>
              <a:gd name="connsiteX100" fmla="*/ 622447 w 1145140"/>
              <a:gd name="connsiteY100" fmla="*/ 1046539 h 1146608"/>
              <a:gd name="connsiteX101" fmla="*/ 622447 w 1145140"/>
              <a:gd name="connsiteY101" fmla="*/ 1104133 h 1146608"/>
              <a:gd name="connsiteX102" fmla="*/ 579942 w 1145140"/>
              <a:gd name="connsiteY102" fmla="*/ 1146608 h 1146608"/>
              <a:gd name="connsiteX103" fmla="*/ 444862 w 1145140"/>
              <a:gd name="connsiteY103" fmla="*/ 1146608 h 1146608"/>
              <a:gd name="connsiteX104" fmla="*/ 402357 w 1145140"/>
              <a:gd name="connsiteY104" fmla="*/ 1104133 h 1146608"/>
              <a:gd name="connsiteX105" fmla="*/ 402357 w 1145140"/>
              <a:gd name="connsiteY105" fmla="*/ 1046539 h 1146608"/>
              <a:gd name="connsiteX106" fmla="*/ 298616 w 1145140"/>
              <a:gd name="connsiteY106" fmla="*/ 1003344 h 1146608"/>
              <a:gd name="connsiteX107" fmla="*/ 257552 w 1145140"/>
              <a:gd name="connsiteY107" fmla="*/ 1044020 h 1146608"/>
              <a:gd name="connsiteX108" fmla="*/ 197756 w 1145140"/>
              <a:gd name="connsiteY108" fmla="*/ 1044020 h 1146608"/>
              <a:gd name="connsiteX109" fmla="*/ 101940 w 1145140"/>
              <a:gd name="connsiteY109" fmla="*/ 948271 h 1146608"/>
              <a:gd name="connsiteX110" fmla="*/ 101940 w 1145140"/>
              <a:gd name="connsiteY110" fmla="*/ 888517 h 1146608"/>
              <a:gd name="connsiteX111" fmla="*/ 143004 w 1145140"/>
              <a:gd name="connsiteY111" fmla="*/ 847842 h 1146608"/>
              <a:gd name="connsiteX112" fmla="*/ 99779 w 1145140"/>
              <a:gd name="connsiteY112" fmla="*/ 743813 h 1146608"/>
              <a:gd name="connsiteX113" fmla="*/ 42145 w 1145140"/>
              <a:gd name="connsiteY113" fmla="*/ 743813 h 1146608"/>
              <a:gd name="connsiteX114" fmla="*/ 0 w 1145140"/>
              <a:gd name="connsiteY114" fmla="*/ 701698 h 1146608"/>
              <a:gd name="connsiteX115" fmla="*/ 0 w 1145140"/>
              <a:gd name="connsiteY115" fmla="*/ 565993 h 1146608"/>
              <a:gd name="connsiteX116" fmla="*/ 42145 w 1145140"/>
              <a:gd name="connsiteY116" fmla="*/ 523878 h 1146608"/>
              <a:gd name="connsiteX117" fmla="*/ 99779 w 1145140"/>
              <a:gd name="connsiteY117" fmla="*/ 523878 h 1146608"/>
              <a:gd name="connsiteX118" fmla="*/ 142644 w 1145140"/>
              <a:gd name="connsiteY118" fmla="*/ 419849 h 1146608"/>
              <a:gd name="connsiteX119" fmla="*/ 101940 w 1145140"/>
              <a:gd name="connsiteY119" fmla="*/ 379174 h 1146608"/>
              <a:gd name="connsiteX120" fmla="*/ 101940 w 1145140"/>
              <a:gd name="connsiteY120" fmla="*/ 319421 h 1146608"/>
              <a:gd name="connsiteX121" fmla="*/ 197756 w 1145140"/>
              <a:gd name="connsiteY121" fmla="*/ 223671 h 1146608"/>
              <a:gd name="connsiteX122" fmla="*/ 257552 w 1145140"/>
              <a:gd name="connsiteY122" fmla="*/ 223671 h 1146608"/>
              <a:gd name="connsiteX123" fmla="*/ 298256 w 1145140"/>
              <a:gd name="connsiteY123" fmla="*/ 264347 h 1146608"/>
              <a:gd name="connsiteX124" fmla="*/ 402357 w 1145140"/>
              <a:gd name="connsiteY124" fmla="*/ 220792 h 1146608"/>
              <a:gd name="connsiteX125" fmla="*/ 402357 w 1145140"/>
              <a:gd name="connsiteY125" fmla="*/ 163918 h 1146608"/>
              <a:gd name="connsiteX126" fmla="*/ 444862 w 1145140"/>
              <a:gd name="connsiteY126" fmla="*/ 121443 h 1146608"/>
              <a:gd name="connsiteX127" fmla="*/ 941862 w 1145140"/>
              <a:gd name="connsiteY127" fmla="*/ 44823 h 1146608"/>
              <a:gd name="connsiteX128" fmla="*/ 925668 w 1145140"/>
              <a:gd name="connsiteY128" fmla="*/ 52380 h 1146608"/>
              <a:gd name="connsiteX129" fmla="*/ 782805 w 1145140"/>
              <a:gd name="connsiteY129" fmla="*/ 194883 h 1146608"/>
              <a:gd name="connsiteX130" fmla="*/ 782805 w 1145140"/>
              <a:gd name="connsiteY130" fmla="*/ 330548 h 1146608"/>
              <a:gd name="connsiteX131" fmla="*/ 845780 w 1145140"/>
              <a:gd name="connsiteY131" fmla="*/ 267574 h 1146608"/>
              <a:gd name="connsiteX132" fmla="*/ 968131 w 1145140"/>
              <a:gd name="connsiteY132" fmla="*/ 145222 h 1146608"/>
              <a:gd name="connsiteX133" fmla="*/ 968131 w 1145140"/>
              <a:gd name="connsiteY133" fmla="*/ 70013 h 1146608"/>
              <a:gd name="connsiteX134" fmla="*/ 952657 w 1145140"/>
              <a:gd name="connsiteY134" fmla="*/ 46982 h 1146608"/>
              <a:gd name="connsiteX135" fmla="*/ 941862 w 1145140"/>
              <a:gd name="connsiteY135" fmla="*/ 44823 h 1146608"/>
              <a:gd name="connsiteX136" fmla="*/ 929672 w 1145140"/>
              <a:gd name="connsiteY136" fmla="*/ 1280 h 1146608"/>
              <a:gd name="connsiteX137" fmla="*/ 969930 w 1145140"/>
              <a:gd name="connsiteY137" fmla="*/ 5598 h 1146608"/>
              <a:gd name="connsiteX138" fmla="*/ 1012753 w 1145140"/>
              <a:gd name="connsiteY138" fmla="*/ 69653 h 1146608"/>
              <a:gd name="connsiteX139" fmla="*/ 1013113 w 1145140"/>
              <a:gd name="connsiteY139" fmla="*/ 132268 h 1146608"/>
              <a:gd name="connsiteX140" fmla="*/ 1075368 w 1145140"/>
              <a:gd name="connsiteY140" fmla="*/ 132268 h 1146608"/>
              <a:gd name="connsiteX141" fmla="*/ 1139783 w 1145140"/>
              <a:gd name="connsiteY141" fmla="*/ 175450 h 1146608"/>
              <a:gd name="connsiteX142" fmla="*/ 1124669 w 1145140"/>
              <a:gd name="connsiteY142" fmla="*/ 251380 h 1146608"/>
              <a:gd name="connsiteX143" fmla="*/ 975328 w 1145140"/>
              <a:gd name="connsiteY143" fmla="*/ 400720 h 1146608"/>
              <a:gd name="connsiteX144" fmla="*/ 959854 w 1145140"/>
              <a:gd name="connsiteY144" fmla="*/ 407198 h 1146608"/>
              <a:gd name="connsiteX145" fmla="*/ 769490 w 1145140"/>
              <a:gd name="connsiteY145" fmla="*/ 407198 h 1146608"/>
              <a:gd name="connsiteX146" fmla="*/ 745380 w 1145140"/>
              <a:gd name="connsiteY146" fmla="*/ 431308 h 1146608"/>
              <a:gd name="connsiteX147" fmla="*/ 819870 w 1145140"/>
              <a:gd name="connsiteY147" fmla="*/ 610516 h 1146608"/>
              <a:gd name="connsiteX148" fmla="*/ 845780 w 1145140"/>
              <a:gd name="connsiteY148" fmla="*/ 610516 h 1146608"/>
              <a:gd name="connsiteX149" fmla="*/ 868451 w 1145140"/>
              <a:gd name="connsiteY149" fmla="*/ 633188 h 1146608"/>
              <a:gd name="connsiteX150" fmla="*/ 845780 w 1145140"/>
              <a:gd name="connsiteY150" fmla="*/ 655499 h 1146608"/>
              <a:gd name="connsiteX151" fmla="*/ 819870 w 1145140"/>
              <a:gd name="connsiteY151" fmla="*/ 655499 h 1146608"/>
              <a:gd name="connsiteX152" fmla="*/ 730266 w 1145140"/>
              <a:gd name="connsiteY152" fmla="*/ 851261 h 1146608"/>
              <a:gd name="connsiteX153" fmla="*/ 534144 w 1145140"/>
              <a:gd name="connsiteY153" fmla="*/ 941225 h 1146608"/>
              <a:gd name="connsiteX154" fmla="*/ 534144 w 1145140"/>
              <a:gd name="connsiteY154" fmla="*/ 967134 h 1146608"/>
              <a:gd name="connsiteX155" fmla="*/ 511833 w 1145140"/>
              <a:gd name="connsiteY155" fmla="*/ 989445 h 1146608"/>
              <a:gd name="connsiteX156" fmla="*/ 489882 w 1145140"/>
              <a:gd name="connsiteY156" fmla="*/ 967134 h 1146608"/>
              <a:gd name="connsiteX157" fmla="*/ 489882 w 1145140"/>
              <a:gd name="connsiteY157" fmla="*/ 941225 h 1146608"/>
              <a:gd name="connsiteX158" fmla="*/ 293760 w 1145140"/>
              <a:gd name="connsiteY158" fmla="*/ 851261 h 1146608"/>
              <a:gd name="connsiteX159" fmla="*/ 204515 w 1145140"/>
              <a:gd name="connsiteY159" fmla="*/ 655499 h 1146608"/>
              <a:gd name="connsiteX160" fmla="*/ 178246 w 1145140"/>
              <a:gd name="connsiteY160" fmla="*/ 655499 h 1146608"/>
              <a:gd name="connsiteX161" fmla="*/ 155575 w 1145140"/>
              <a:gd name="connsiteY161" fmla="*/ 633188 h 1146608"/>
              <a:gd name="connsiteX162" fmla="*/ 178246 w 1145140"/>
              <a:gd name="connsiteY162" fmla="*/ 610516 h 1146608"/>
              <a:gd name="connsiteX163" fmla="*/ 204515 w 1145140"/>
              <a:gd name="connsiteY163" fmla="*/ 610516 h 1146608"/>
              <a:gd name="connsiteX164" fmla="*/ 233304 w 1145140"/>
              <a:gd name="connsiteY164" fmla="*/ 500760 h 1146608"/>
              <a:gd name="connsiteX165" fmla="*/ 263172 w 1145140"/>
              <a:gd name="connsiteY165" fmla="*/ 489965 h 1146608"/>
              <a:gd name="connsiteX166" fmla="*/ 273608 w 1145140"/>
              <a:gd name="connsiteY166" fmla="*/ 519833 h 1146608"/>
              <a:gd name="connsiteX167" fmla="*/ 249137 w 1145140"/>
              <a:gd name="connsiteY167" fmla="*/ 610516 h 1146608"/>
              <a:gd name="connsiteX168" fmla="*/ 269289 w 1145140"/>
              <a:gd name="connsiteY168" fmla="*/ 610516 h 1146608"/>
              <a:gd name="connsiteX169" fmla="*/ 291601 w 1145140"/>
              <a:gd name="connsiteY169" fmla="*/ 633188 h 1146608"/>
              <a:gd name="connsiteX170" fmla="*/ 269289 w 1145140"/>
              <a:gd name="connsiteY170" fmla="*/ 655499 h 1146608"/>
              <a:gd name="connsiteX171" fmla="*/ 249497 w 1145140"/>
              <a:gd name="connsiteY171" fmla="*/ 655499 h 1146608"/>
              <a:gd name="connsiteX172" fmla="*/ 325787 w 1145140"/>
              <a:gd name="connsiteY172" fmla="*/ 819593 h 1146608"/>
              <a:gd name="connsiteX173" fmla="*/ 489882 w 1145140"/>
              <a:gd name="connsiteY173" fmla="*/ 895883 h 1146608"/>
              <a:gd name="connsiteX174" fmla="*/ 489882 w 1145140"/>
              <a:gd name="connsiteY174" fmla="*/ 876091 h 1146608"/>
              <a:gd name="connsiteX175" fmla="*/ 511833 w 1145140"/>
              <a:gd name="connsiteY175" fmla="*/ 853780 h 1146608"/>
              <a:gd name="connsiteX176" fmla="*/ 534144 w 1145140"/>
              <a:gd name="connsiteY176" fmla="*/ 876091 h 1146608"/>
              <a:gd name="connsiteX177" fmla="*/ 534144 w 1145140"/>
              <a:gd name="connsiteY177" fmla="*/ 895883 h 1146608"/>
              <a:gd name="connsiteX178" fmla="*/ 698599 w 1145140"/>
              <a:gd name="connsiteY178" fmla="*/ 819593 h 1146608"/>
              <a:gd name="connsiteX179" fmla="*/ 774888 w 1145140"/>
              <a:gd name="connsiteY179" fmla="*/ 655499 h 1146608"/>
              <a:gd name="connsiteX180" fmla="*/ 755096 w 1145140"/>
              <a:gd name="connsiteY180" fmla="*/ 655499 h 1146608"/>
              <a:gd name="connsiteX181" fmla="*/ 732785 w 1145140"/>
              <a:gd name="connsiteY181" fmla="*/ 633188 h 1146608"/>
              <a:gd name="connsiteX182" fmla="*/ 755096 w 1145140"/>
              <a:gd name="connsiteY182" fmla="*/ 610516 h 1146608"/>
              <a:gd name="connsiteX183" fmla="*/ 774888 w 1145140"/>
              <a:gd name="connsiteY183" fmla="*/ 610516 h 1146608"/>
              <a:gd name="connsiteX184" fmla="*/ 713713 w 1145140"/>
              <a:gd name="connsiteY184" fmla="*/ 462975 h 1146608"/>
              <a:gd name="connsiteX185" fmla="*/ 650018 w 1145140"/>
              <a:gd name="connsiteY185" fmla="*/ 526670 h 1146608"/>
              <a:gd name="connsiteX186" fmla="*/ 686364 w 1145140"/>
              <a:gd name="connsiteY186" fmla="*/ 633188 h 1146608"/>
              <a:gd name="connsiteX187" fmla="*/ 511833 w 1145140"/>
              <a:gd name="connsiteY187" fmla="*/ 807358 h 1146608"/>
              <a:gd name="connsiteX188" fmla="*/ 337662 w 1145140"/>
              <a:gd name="connsiteY188" fmla="*/ 633188 h 1146608"/>
              <a:gd name="connsiteX189" fmla="*/ 511833 w 1145140"/>
              <a:gd name="connsiteY189" fmla="*/ 458657 h 1146608"/>
              <a:gd name="connsiteX190" fmla="*/ 618351 w 1145140"/>
              <a:gd name="connsiteY190" fmla="*/ 495003 h 1146608"/>
              <a:gd name="connsiteX191" fmla="*/ 682045 w 1145140"/>
              <a:gd name="connsiteY191" fmla="*/ 431308 h 1146608"/>
              <a:gd name="connsiteX192" fmla="*/ 534144 w 1145140"/>
              <a:gd name="connsiteY192" fmla="*/ 370133 h 1146608"/>
              <a:gd name="connsiteX193" fmla="*/ 534144 w 1145140"/>
              <a:gd name="connsiteY193" fmla="*/ 389925 h 1146608"/>
              <a:gd name="connsiteX194" fmla="*/ 511833 w 1145140"/>
              <a:gd name="connsiteY194" fmla="*/ 412236 h 1146608"/>
              <a:gd name="connsiteX195" fmla="*/ 489882 w 1145140"/>
              <a:gd name="connsiteY195" fmla="*/ 389925 h 1146608"/>
              <a:gd name="connsiteX196" fmla="*/ 489882 w 1145140"/>
              <a:gd name="connsiteY196" fmla="*/ 370133 h 1146608"/>
              <a:gd name="connsiteX197" fmla="*/ 395239 w 1145140"/>
              <a:gd name="connsiteY197" fmla="*/ 396042 h 1146608"/>
              <a:gd name="connsiteX198" fmla="*/ 365371 w 1145140"/>
              <a:gd name="connsiteY198" fmla="*/ 385966 h 1146608"/>
              <a:gd name="connsiteX199" fmla="*/ 375447 w 1145140"/>
              <a:gd name="connsiteY199" fmla="*/ 356098 h 1146608"/>
              <a:gd name="connsiteX200" fmla="*/ 489882 w 1145140"/>
              <a:gd name="connsiteY200" fmla="*/ 325151 h 1146608"/>
              <a:gd name="connsiteX201" fmla="*/ 489882 w 1145140"/>
              <a:gd name="connsiteY201" fmla="*/ 298881 h 1146608"/>
              <a:gd name="connsiteX202" fmla="*/ 511833 w 1145140"/>
              <a:gd name="connsiteY202" fmla="*/ 276570 h 1146608"/>
              <a:gd name="connsiteX203" fmla="*/ 534144 w 1145140"/>
              <a:gd name="connsiteY203" fmla="*/ 298881 h 1146608"/>
              <a:gd name="connsiteX204" fmla="*/ 534144 w 1145140"/>
              <a:gd name="connsiteY204" fmla="*/ 325151 h 1146608"/>
              <a:gd name="connsiteX205" fmla="*/ 713713 w 1145140"/>
              <a:gd name="connsiteY205" fmla="*/ 399641 h 1146608"/>
              <a:gd name="connsiteX206" fmla="*/ 738183 w 1145140"/>
              <a:gd name="connsiteY206" fmla="*/ 375530 h 1146608"/>
              <a:gd name="connsiteX207" fmla="*/ 738183 w 1145140"/>
              <a:gd name="connsiteY207" fmla="*/ 185526 h 1146608"/>
              <a:gd name="connsiteX208" fmla="*/ 744660 w 1145140"/>
              <a:gd name="connsiteY208" fmla="*/ 169693 h 1146608"/>
              <a:gd name="connsiteX209" fmla="*/ 894001 w 1145140"/>
              <a:gd name="connsiteY209" fmla="*/ 20712 h 1146608"/>
              <a:gd name="connsiteX210" fmla="*/ 929672 w 1145140"/>
              <a:gd name="connsiteY210" fmla="*/ 1280 h 11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1145140" h="1146608">
                <a:moveTo>
                  <a:pt x="509588" y="613568"/>
                </a:moveTo>
                <a:cubicBezTo>
                  <a:pt x="515324" y="613568"/>
                  <a:pt x="521059" y="615702"/>
                  <a:pt x="525002" y="619969"/>
                </a:cubicBezTo>
                <a:cubicBezTo>
                  <a:pt x="529304" y="624236"/>
                  <a:pt x="531455" y="629926"/>
                  <a:pt x="531455" y="635615"/>
                </a:cubicBezTo>
                <a:cubicBezTo>
                  <a:pt x="531455" y="641661"/>
                  <a:pt x="529304" y="646995"/>
                  <a:pt x="525002" y="651262"/>
                </a:cubicBezTo>
                <a:cubicBezTo>
                  <a:pt x="521059" y="655173"/>
                  <a:pt x="515324" y="657663"/>
                  <a:pt x="509588" y="657663"/>
                </a:cubicBezTo>
                <a:cubicBezTo>
                  <a:pt x="503494" y="657663"/>
                  <a:pt x="497759" y="655173"/>
                  <a:pt x="493816" y="651262"/>
                </a:cubicBezTo>
                <a:cubicBezTo>
                  <a:pt x="489873" y="646995"/>
                  <a:pt x="487363" y="641661"/>
                  <a:pt x="487363" y="635615"/>
                </a:cubicBezTo>
                <a:cubicBezTo>
                  <a:pt x="487363" y="629926"/>
                  <a:pt x="489873" y="624236"/>
                  <a:pt x="493816" y="619969"/>
                </a:cubicBezTo>
                <a:cubicBezTo>
                  <a:pt x="497759" y="615702"/>
                  <a:pt x="503494" y="613568"/>
                  <a:pt x="509588" y="613568"/>
                </a:cubicBezTo>
                <a:close/>
                <a:moveTo>
                  <a:pt x="511833" y="503279"/>
                </a:moveTo>
                <a:cubicBezTo>
                  <a:pt x="440581" y="503279"/>
                  <a:pt x="382644" y="561576"/>
                  <a:pt x="382644" y="633188"/>
                </a:cubicBezTo>
                <a:cubicBezTo>
                  <a:pt x="382644" y="704439"/>
                  <a:pt x="440581" y="763096"/>
                  <a:pt x="511833" y="763096"/>
                </a:cubicBezTo>
                <a:cubicBezTo>
                  <a:pt x="583445" y="763096"/>
                  <a:pt x="641741" y="704439"/>
                  <a:pt x="641741" y="633188"/>
                </a:cubicBezTo>
                <a:cubicBezTo>
                  <a:pt x="641741" y="605478"/>
                  <a:pt x="632745" y="579929"/>
                  <a:pt x="617991" y="558697"/>
                </a:cubicBezTo>
                <a:lnTo>
                  <a:pt x="578407" y="598281"/>
                </a:lnTo>
                <a:cubicBezTo>
                  <a:pt x="574088" y="602600"/>
                  <a:pt x="568331" y="604759"/>
                  <a:pt x="562573" y="604759"/>
                </a:cubicBezTo>
                <a:cubicBezTo>
                  <a:pt x="556815" y="604759"/>
                  <a:pt x="551417" y="602600"/>
                  <a:pt x="546739" y="598281"/>
                </a:cubicBezTo>
                <a:cubicBezTo>
                  <a:pt x="538103" y="589645"/>
                  <a:pt x="538103" y="575251"/>
                  <a:pt x="546739" y="566614"/>
                </a:cubicBezTo>
                <a:lnTo>
                  <a:pt x="586683" y="527030"/>
                </a:lnTo>
                <a:cubicBezTo>
                  <a:pt x="565452" y="512276"/>
                  <a:pt x="539542" y="503279"/>
                  <a:pt x="511833" y="503279"/>
                </a:cubicBezTo>
                <a:close/>
                <a:moveTo>
                  <a:pt x="310177" y="407770"/>
                </a:moveTo>
                <a:cubicBezTo>
                  <a:pt x="315924" y="407770"/>
                  <a:pt x="321672" y="409934"/>
                  <a:pt x="325982" y="414264"/>
                </a:cubicBezTo>
                <a:cubicBezTo>
                  <a:pt x="334604" y="423284"/>
                  <a:pt x="334604" y="437355"/>
                  <a:pt x="325982" y="446014"/>
                </a:cubicBezTo>
                <a:lnTo>
                  <a:pt x="325982" y="446375"/>
                </a:lnTo>
                <a:cubicBezTo>
                  <a:pt x="321672" y="450704"/>
                  <a:pt x="315565" y="452869"/>
                  <a:pt x="310177" y="452869"/>
                </a:cubicBezTo>
                <a:cubicBezTo>
                  <a:pt x="304429" y="452869"/>
                  <a:pt x="298682" y="450704"/>
                  <a:pt x="294012" y="446375"/>
                </a:cubicBezTo>
                <a:cubicBezTo>
                  <a:pt x="285750" y="437716"/>
                  <a:pt x="285750" y="423284"/>
                  <a:pt x="294012" y="414625"/>
                </a:cubicBezTo>
                <a:lnTo>
                  <a:pt x="294371" y="414264"/>
                </a:lnTo>
                <a:cubicBezTo>
                  <a:pt x="298682" y="409934"/>
                  <a:pt x="304429" y="407770"/>
                  <a:pt x="310177" y="407770"/>
                </a:cubicBezTo>
                <a:close/>
                <a:moveTo>
                  <a:pt x="999799" y="176890"/>
                </a:moveTo>
                <a:lnTo>
                  <a:pt x="877447" y="299241"/>
                </a:lnTo>
                <a:lnTo>
                  <a:pt x="814472" y="362216"/>
                </a:lnTo>
                <a:lnTo>
                  <a:pt x="950498" y="362216"/>
                </a:lnTo>
                <a:lnTo>
                  <a:pt x="1093001" y="219713"/>
                </a:lnTo>
                <a:cubicBezTo>
                  <a:pt x="1103797" y="208917"/>
                  <a:pt x="1099839" y="195962"/>
                  <a:pt x="1098039" y="192364"/>
                </a:cubicBezTo>
                <a:cubicBezTo>
                  <a:pt x="1096960" y="188765"/>
                  <a:pt x="1090842" y="176890"/>
                  <a:pt x="1075368" y="176890"/>
                </a:cubicBezTo>
                <a:close/>
                <a:moveTo>
                  <a:pt x="444862" y="121443"/>
                </a:moveTo>
                <a:lnTo>
                  <a:pt x="579942" y="121443"/>
                </a:lnTo>
                <a:cubicBezTo>
                  <a:pt x="603356" y="121443"/>
                  <a:pt x="622447" y="140521"/>
                  <a:pt x="622447" y="163918"/>
                </a:cubicBezTo>
                <a:lnTo>
                  <a:pt x="622447" y="220792"/>
                </a:lnTo>
                <a:cubicBezTo>
                  <a:pt x="633614" y="223671"/>
                  <a:pt x="644781" y="227271"/>
                  <a:pt x="655947" y="230870"/>
                </a:cubicBezTo>
                <a:cubicBezTo>
                  <a:pt x="667474" y="235190"/>
                  <a:pt x="673598" y="247789"/>
                  <a:pt x="669275" y="259667"/>
                </a:cubicBezTo>
                <a:cubicBezTo>
                  <a:pt x="665313" y="271186"/>
                  <a:pt x="652345" y="277305"/>
                  <a:pt x="640818" y="273346"/>
                </a:cubicBezTo>
                <a:cubicBezTo>
                  <a:pt x="630372" y="269386"/>
                  <a:pt x="619926" y="266147"/>
                  <a:pt x="609120" y="263627"/>
                </a:cubicBezTo>
                <a:cubicBezTo>
                  <a:pt x="590749" y="258587"/>
                  <a:pt x="577421" y="241669"/>
                  <a:pt x="577421" y="222591"/>
                </a:cubicBezTo>
                <a:lnTo>
                  <a:pt x="577421" y="166438"/>
                </a:lnTo>
                <a:lnTo>
                  <a:pt x="447384" y="166438"/>
                </a:lnTo>
                <a:lnTo>
                  <a:pt x="447384" y="222591"/>
                </a:lnTo>
                <a:cubicBezTo>
                  <a:pt x="447384" y="242029"/>
                  <a:pt x="434416" y="258587"/>
                  <a:pt x="415685" y="263627"/>
                </a:cubicBezTo>
                <a:cubicBezTo>
                  <a:pt x="381825" y="272266"/>
                  <a:pt x="349406" y="285944"/>
                  <a:pt x="319148" y="303942"/>
                </a:cubicBezTo>
                <a:cubicBezTo>
                  <a:pt x="302578" y="313301"/>
                  <a:pt x="281686" y="310782"/>
                  <a:pt x="267998" y="297103"/>
                </a:cubicBezTo>
                <a:lnTo>
                  <a:pt x="228014" y="257148"/>
                </a:lnTo>
                <a:lnTo>
                  <a:pt x="135440" y="349297"/>
                </a:lnTo>
                <a:lnTo>
                  <a:pt x="175783" y="389613"/>
                </a:lnTo>
                <a:cubicBezTo>
                  <a:pt x="189472" y="402931"/>
                  <a:pt x="191993" y="424169"/>
                  <a:pt x="182627" y="440727"/>
                </a:cubicBezTo>
                <a:cubicBezTo>
                  <a:pt x="164617" y="470964"/>
                  <a:pt x="151289" y="503360"/>
                  <a:pt x="142644" y="537196"/>
                </a:cubicBezTo>
                <a:cubicBezTo>
                  <a:pt x="137601" y="555914"/>
                  <a:pt x="121031" y="568513"/>
                  <a:pt x="101580" y="568513"/>
                </a:cubicBezTo>
                <a:lnTo>
                  <a:pt x="44666" y="568513"/>
                </a:lnTo>
                <a:lnTo>
                  <a:pt x="44666" y="699178"/>
                </a:lnTo>
                <a:lnTo>
                  <a:pt x="101580" y="699178"/>
                </a:lnTo>
                <a:cubicBezTo>
                  <a:pt x="121031" y="699178"/>
                  <a:pt x="137961" y="712137"/>
                  <a:pt x="142644" y="730495"/>
                </a:cubicBezTo>
                <a:cubicBezTo>
                  <a:pt x="151289" y="764331"/>
                  <a:pt x="164977" y="796727"/>
                  <a:pt x="182627" y="826964"/>
                </a:cubicBezTo>
                <a:cubicBezTo>
                  <a:pt x="191993" y="843522"/>
                  <a:pt x="189832" y="864400"/>
                  <a:pt x="175783" y="878078"/>
                </a:cubicBezTo>
                <a:lnTo>
                  <a:pt x="135440" y="918394"/>
                </a:lnTo>
                <a:lnTo>
                  <a:pt x="228014" y="1010903"/>
                </a:lnTo>
                <a:lnTo>
                  <a:pt x="268358" y="970228"/>
                </a:lnTo>
                <a:cubicBezTo>
                  <a:pt x="282046" y="956910"/>
                  <a:pt x="302938" y="954030"/>
                  <a:pt x="319508" y="963749"/>
                </a:cubicBezTo>
                <a:cubicBezTo>
                  <a:pt x="349406" y="981387"/>
                  <a:pt x="382185" y="994705"/>
                  <a:pt x="415685" y="1003704"/>
                </a:cubicBezTo>
                <a:cubicBezTo>
                  <a:pt x="434416" y="1008744"/>
                  <a:pt x="447384" y="1025302"/>
                  <a:pt x="447384" y="1044380"/>
                </a:cubicBezTo>
                <a:lnTo>
                  <a:pt x="447384" y="1101613"/>
                </a:lnTo>
                <a:lnTo>
                  <a:pt x="577781" y="1101613"/>
                </a:lnTo>
                <a:lnTo>
                  <a:pt x="577781" y="1044740"/>
                </a:lnTo>
                <a:cubicBezTo>
                  <a:pt x="577781" y="1025662"/>
                  <a:pt x="590749" y="1008744"/>
                  <a:pt x="609120" y="1003704"/>
                </a:cubicBezTo>
                <a:cubicBezTo>
                  <a:pt x="642980" y="995065"/>
                  <a:pt x="675399" y="981387"/>
                  <a:pt x="705657" y="964109"/>
                </a:cubicBezTo>
                <a:cubicBezTo>
                  <a:pt x="722226" y="954390"/>
                  <a:pt x="743119" y="956910"/>
                  <a:pt x="756807" y="970588"/>
                </a:cubicBezTo>
                <a:lnTo>
                  <a:pt x="797150" y="1010903"/>
                </a:lnTo>
                <a:lnTo>
                  <a:pt x="889365" y="918394"/>
                </a:lnTo>
                <a:lnTo>
                  <a:pt x="849381" y="878438"/>
                </a:lnTo>
                <a:cubicBezTo>
                  <a:pt x="835693" y="864760"/>
                  <a:pt x="833172" y="843882"/>
                  <a:pt x="842897" y="827324"/>
                </a:cubicBezTo>
                <a:cubicBezTo>
                  <a:pt x="860548" y="797087"/>
                  <a:pt x="873876" y="764691"/>
                  <a:pt x="882881" y="730495"/>
                </a:cubicBezTo>
                <a:cubicBezTo>
                  <a:pt x="887564" y="712137"/>
                  <a:pt x="904494" y="699178"/>
                  <a:pt x="923945" y="699178"/>
                </a:cubicBezTo>
                <a:lnTo>
                  <a:pt x="980138" y="699178"/>
                </a:lnTo>
                <a:lnTo>
                  <a:pt x="980138" y="568513"/>
                </a:lnTo>
                <a:lnTo>
                  <a:pt x="923945" y="568513"/>
                </a:lnTo>
                <a:cubicBezTo>
                  <a:pt x="904494" y="568513"/>
                  <a:pt x="887924" y="555914"/>
                  <a:pt x="882881" y="537196"/>
                </a:cubicBezTo>
                <a:cubicBezTo>
                  <a:pt x="879999" y="526037"/>
                  <a:pt x="876757" y="515239"/>
                  <a:pt x="873155" y="504800"/>
                </a:cubicBezTo>
                <a:cubicBezTo>
                  <a:pt x="868833" y="493281"/>
                  <a:pt x="874956" y="480323"/>
                  <a:pt x="886483" y="476363"/>
                </a:cubicBezTo>
                <a:cubicBezTo>
                  <a:pt x="898370" y="472043"/>
                  <a:pt x="910978" y="478163"/>
                  <a:pt x="915300" y="489681"/>
                </a:cubicBezTo>
                <a:cubicBezTo>
                  <a:pt x="919263" y="500840"/>
                  <a:pt x="922865" y="512359"/>
                  <a:pt x="925746" y="523878"/>
                </a:cubicBezTo>
                <a:lnTo>
                  <a:pt x="982660" y="523878"/>
                </a:lnTo>
                <a:cubicBezTo>
                  <a:pt x="1006074" y="523878"/>
                  <a:pt x="1025165" y="542955"/>
                  <a:pt x="1025165" y="565993"/>
                </a:cubicBezTo>
                <a:lnTo>
                  <a:pt x="1025165" y="701698"/>
                </a:lnTo>
                <a:cubicBezTo>
                  <a:pt x="1025165" y="724736"/>
                  <a:pt x="1006074" y="743813"/>
                  <a:pt x="982660" y="743813"/>
                </a:cubicBezTo>
                <a:lnTo>
                  <a:pt x="925746" y="743813"/>
                </a:lnTo>
                <a:cubicBezTo>
                  <a:pt x="916021" y="780529"/>
                  <a:pt x="901252" y="815445"/>
                  <a:pt x="882521" y="848202"/>
                </a:cubicBezTo>
                <a:lnTo>
                  <a:pt x="922865" y="888517"/>
                </a:lnTo>
                <a:cubicBezTo>
                  <a:pt x="939074" y="905075"/>
                  <a:pt x="939074" y="931712"/>
                  <a:pt x="922865" y="948271"/>
                </a:cubicBezTo>
                <a:lnTo>
                  <a:pt x="827048" y="1044020"/>
                </a:lnTo>
                <a:cubicBezTo>
                  <a:pt x="810478" y="1060578"/>
                  <a:pt x="783462" y="1060578"/>
                  <a:pt x="766893" y="1044020"/>
                </a:cubicBezTo>
                <a:lnTo>
                  <a:pt x="726549" y="1003704"/>
                </a:lnTo>
                <a:cubicBezTo>
                  <a:pt x="693770" y="1022422"/>
                  <a:pt x="658829" y="1036821"/>
                  <a:pt x="622447" y="1046539"/>
                </a:cubicBezTo>
                <a:lnTo>
                  <a:pt x="622447" y="1104133"/>
                </a:lnTo>
                <a:cubicBezTo>
                  <a:pt x="622447" y="1127530"/>
                  <a:pt x="603356" y="1146608"/>
                  <a:pt x="579942" y="1146608"/>
                </a:cubicBezTo>
                <a:lnTo>
                  <a:pt x="444862" y="1146608"/>
                </a:lnTo>
                <a:cubicBezTo>
                  <a:pt x="421448" y="1146608"/>
                  <a:pt x="402357" y="1127530"/>
                  <a:pt x="402357" y="1104133"/>
                </a:cubicBezTo>
                <a:lnTo>
                  <a:pt x="402357" y="1046539"/>
                </a:lnTo>
                <a:cubicBezTo>
                  <a:pt x="365976" y="1036821"/>
                  <a:pt x="331035" y="1022422"/>
                  <a:pt x="298616" y="1003344"/>
                </a:cubicBezTo>
                <a:lnTo>
                  <a:pt x="257552" y="1044020"/>
                </a:lnTo>
                <a:cubicBezTo>
                  <a:pt x="241342" y="1060578"/>
                  <a:pt x="214326" y="1060578"/>
                  <a:pt x="197756" y="1044020"/>
                </a:cubicBezTo>
                <a:lnTo>
                  <a:pt x="101940" y="948271"/>
                </a:lnTo>
                <a:cubicBezTo>
                  <a:pt x="85730" y="931712"/>
                  <a:pt x="85730" y="905075"/>
                  <a:pt x="101940" y="888517"/>
                </a:cubicBezTo>
                <a:lnTo>
                  <a:pt x="143004" y="847842"/>
                </a:lnTo>
                <a:cubicBezTo>
                  <a:pt x="123913" y="815085"/>
                  <a:pt x="109504" y="780169"/>
                  <a:pt x="99779" y="743813"/>
                </a:cubicBezTo>
                <a:lnTo>
                  <a:pt x="42145" y="743813"/>
                </a:lnTo>
                <a:cubicBezTo>
                  <a:pt x="19091" y="743813"/>
                  <a:pt x="0" y="724736"/>
                  <a:pt x="0" y="701698"/>
                </a:cubicBezTo>
                <a:lnTo>
                  <a:pt x="0" y="565993"/>
                </a:lnTo>
                <a:cubicBezTo>
                  <a:pt x="0" y="542955"/>
                  <a:pt x="19091" y="523878"/>
                  <a:pt x="42145" y="523878"/>
                </a:cubicBezTo>
                <a:lnTo>
                  <a:pt x="99779" y="523878"/>
                </a:lnTo>
                <a:cubicBezTo>
                  <a:pt x="109144" y="487522"/>
                  <a:pt x="123913" y="452606"/>
                  <a:pt x="142644" y="419849"/>
                </a:cubicBezTo>
                <a:lnTo>
                  <a:pt x="101940" y="379174"/>
                </a:lnTo>
                <a:cubicBezTo>
                  <a:pt x="85730" y="362616"/>
                  <a:pt x="85730" y="335979"/>
                  <a:pt x="101940" y="319421"/>
                </a:cubicBezTo>
                <a:lnTo>
                  <a:pt x="197756" y="223671"/>
                </a:lnTo>
                <a:cubicBezTo>
                  <a:pt x="214326" y="207113"/>
                  <a:pt x="241342" y="207113"/>
                  <a:pt x="257552" y="223671"/>
                </a:cubicBezTo>
                <a:lnTo>
                  <a:pt x="298256" y="264347"/>
                </a:lnTo>
                <a:cubicBezTo>
                  <a:pt x="331035" y="245269"/>
                  <a:pt x="365976" y="230511"/>
                  <a:pt x="402357" y="220792"/>
                </a:cubicBezTo>
                <a:lnTo>
                  <a:pt x="402357" y="163918"/>
                </a:lnTo>
                <a:cubicBezTo>
                  <a:pt x="402357" y="140521"/>
                  <a:pt x="421448" y="121443"/>
                  <a:pt x="444862" y="121443"/>
                </a:cubicBezTo>
                <a:close/>
                <a:moveTo>
                  <a:pt x="941862" y="44823"/>
                </a:moveTo>
                <a:cubicBezTo>
                  <a:pt x="936914" y="45003"/>
                  <a:pt x="931066" y="46802"/>
                  <a:pt x="925668" y="52380"/>
                </a:cubicBezTo>
                <a:lnTo>
                  <a:pt x="782805" y="194883"/>
                </a:lnTo>
                <a:lnTo>
                  <a:pt x="782805" y="330548"/>
                </a:lnTo>
                <a:lnTo>
                  <a:pt x="845780" y="267574"/>
                </a:lnTo>
                <a:lnTo>
                  <a:pt x="968131" y="145222"/>
                </a:lnTo>
                <a:lnTo>
                  <a:pt x="968131" y="70013"/>
                </a:lnTo>
                <a:cubicBezTo>
                  <a:pt x="968131" y="54539"/>
                  <a:pt x="956256" y="48421"/>
                  <a:pt x="952657" y="46982"/>
                </a:cubicBezTo>
                <a:cubicBezTo>
                  <a:pt x="950858" y="46082"/>
                  <a:pt x="946810" y="44643"/>
                  <a:pt x="941862" y="44823"/>
                </a:cubicBezTo>
                <a:close/>
                <a:moveTo>
                  <a:pt x="929672" y="1280"/>
                </a:moveTo>
                <a:cubicBezTo>
                  <a:pt x="942761" y="-1329"/>
                  <a:pt x="956616" y="21"/>
                  <a:pt x="969930" y="5598"/>
                </a:cubicBezTo>
                <a:cubicBezTo>
                  <a:pt x="996200" y="16394"/>
                  <a:pt x="1012753" y="41224"/>
                  <a:pt x="1012753" y="69653"/>
                </a:cubicBezTo>
                <a:lnTo>
                  <a:pt x="1013113" y="132268"/>
                </a:lnTo>
                <a:lnTo>
                  <a:pt x="1075368" y="132268"/>
                </a:lnTo>
                <a:cubicBezTo>
                  <a:pt x="1104157" y="132268"/>
                  <a:pt x="1128627" y="148821"/>
                  <a:pt x="1139783" y="175450"/>
                </a:cubicBezTo>
                <a:cubicBezTo>
                  <a:pt x="1150578" y="201720"/>
                  <a:pt x="1144821" y="230868"/>
                  <a:pt x="1124669" y="251380"/>
                </a:cubicBezTo>
                <a:lnTo>
                  <a:pt x="975328" y="400720"/>
                </a:lnTo>
                <a:cubicBezTo>
                  <a:pt x="971370" y="405039"/>
                  <a:pt x="965612" y="407198"/>
                  <a:pt x="959854" y="407198"/>
                </a:cubicBezTo>
                <a:lnTo>
                  <a:pt x="769490" y="407198"/>
                </a:lnTo>
                <a:lnTo>
                  <a:pt x="745380" y="431308"/>
                </a:lnTo>
                <a:cubicBezTo>
                  <a:pt x="789282" y="481688"/>
                  <a:pt x="814832" y="544303"/>
                  <a:pt x="819870" y="610516"/>
                </a:cubicBezTo>
                <a:lnTo>
                  <a:pt x="845780" y="610516"/>
                </a:lnTo>
                <a:cubicBezTo>
                  <a:pt x="858375" y="610516"/>
                  <a:pt x="868451" y="620593"/>
                  <a:pt x="868451" y="633188"/>
                </a:cubicBezTo>
                <a:cubicBezTo>
                  <a:pt x="868451" y="645423"/>
                  <a:pt x="858375" y="655499"/>
                  <a:pt x="845780" y="655499"/>
                </a:cubicBezTo>
                <a:lnTo>
                  <a:pt x="819870" y="655499"/>
                </a:lnTo>
                <a:cubicBezTo>
                  <a:pt x="814472" y="729629"/>
                  <a:pt x="783165" y="798362"/>
                  <a:pt x="730266" y="851261"/>
                </a:cubicBezTo>
                <a:cubicBezTo>
                  <a:pt x="677367" y="904519"/>
                  <a:pt x="608275" y="935827"/>
                  <a:pt x="534144" y="941225"/>
                </a:cubicBezTo>
                <a:lnTo>
                  <a:pt x="534144" y="967134"/>
                </a:lnTo>
                <a:cubicBezTo>
                  <a:pt x="534144" y="979369"/>
                  <a:pt x="524068" y="989445"/>
                  <a:pt x="511833" y="989445"/>
                </a:cubicBezTo>
                <a:cubicBezTo>
                  <a:pt x="499598" y="989445"/>
                  <a:pt x="489882" y="979369"/>
                  <a:pt x="489882" y="967134"/>
                </a:cubicBezTo>
                <a:lnTo>
                  <a:pt x="489882" y="941225"/>
                </a:lnTo>
                <a:cubicBezTo>
                  <a:pt x="416111" y="935827"/>
                  <a:pt x="347018" y="904519"/>
                  <a:pt x="293760" y="851261"/>
                </a:cubicBezTo>
                <a:cubicBezTo>
                  <a:pt x="240501" y="797642"/>
                  <a:pt x="209913" y="727830"/>
                  <a:pt x="204515" y="655499"/>
                </a:cubicBezTo>
                <a:lnTo>
                  <a:pt x="178246" y="655499"/>
                </a:lnTo>
                <a:cubicBezTo>
                  <a:pt x="166011" y="655499"/>
                  <a:pt x="155575" y="645423"/>
                  <a:pt x="155575" y="633188"/>
                </a:cubicBezTo>
                <a:cubicBezTo>
                  <a:pt x="155575" y="620593"/>
                  <a:pt x="166011" y="610516"/>
                  <a:pt x="178246" y="610516"/>
                </a:cubicBezTo>
                <a:lnTo>
                  <a:pt x="204515" y="610516"/>
                </a:lnTo>
                <a:cubicBezTo>
                  <a:pt x="207034" y="573451"/>
                  <a:pt x="216750" y="536026"/>
                  <a:pt x="233304" y="500760"/>
                </a:cubicBezTo>
                <a:cubicBezTo>
                  <a:pt x="238702" y="489605"/>
                  <a:pt x="252016" y="484927"/>
                  <a:pt x="263172" y="489965"/>
                </a:cubicBezTo>
                <a:cubicBezTo>
                  <a:pt x="274327" y="495362"/>
                  <a:pt x="279006" y="508677"/>
                  <a:pt x="273608" y="519833"/>
                </a:cubicBezTo>
                <a:cubicBezTo>
                  <a:pt x="259933" y="548981"/>
                  <a:pt x="252016" y="579569"/>
                  <a:pt x="249137" y="610516"/>
                </a:cubicBezTo>
                <a:lnTo>
                  <a:pt x="269289" y="610516"/>
                </a:lnTo>
                <a:cubicBezTo>
                  <a:pt x="281525" y="610516"/>
                  <a:pt x="291601" y="620593"/>
                  <a:pt x="291601" y="633188"/>
                </a:cubicBezTo>
                <a:cubicBezTo>
                  <a:pt x="291601" y="645423"/>
                  <a:pt x="281525" y="655499"/>
                  <a:pt x="269289" y="655499"/>
                </a:cubicBezTo>
                <a:lnTo>
                  <a:pt x="249497" y="655499"/>
                </a:lnTo>
                <a:cubicBezTo>
                  <a:pt x="254535" y="716315"/>
                  <a:pt x="280805" y="774611"/>
                  <a:pt x="325787" y="819593"/>
                </a:cubicBezTo>
                <a:cubicBezTo>
                  <a:pt x="371489" y="865655"/>
                  <a:pt x="429785" y="890845"/>
                  <a:pt x="489882" y="895883"/>
                </a:cubicBezTo>
                <a:lnTo>
                  <a:pt x="489882" y="876091"/>
                </a:lnTo>
                <a:cubicBezTo>
                  <a:pt x="489882" y="863856"/>
                  <a:pt x="499598" y="853780"/>
                  <a:pt x="511833" y="853780"/>
                </a:cubicBezTo>
                <a:cubicBezTo>
                  <a:pt x="524068" y="853780"/>
                  <a:pt x="534144" y="863856"/>
                  <a:pt x="534144" y="876091"/>
                </a:cubicBezTo>
                <a:lnTo>
                  <a:pt x="534144" y="895883"/>
                </a:lnTo>
                <a:cubicBezTo>
                  <a:pt x="594240" y="890845"/>
                  <a:pt x="652897" y="865655"/>
                  <a:pt x="698599" y="819593"/>
                </a:cubicBezTo>
                <a:cubicBezTo>
                  <a:pt x="744300" y="773892"/>
                  <a:pt x="769850" y="715235"/>
                  <a:pt x="774888" y="655499"/>
                </a:cubicBezTo>
                <a:lnTo>
                  <a:pt x="755096" y="655499"/>
                </a:lnTo>
                <a:cubicBezTo>
                  <a:pt x="742861" y="655499"/>
                  <a:pt x="732785" y="645423"/>
                  <a:pt x="732785" y="633188"/>
                </a:cubicBezTo>
                <a:cubicBezTo>
                  <a:pt x="732785" y="620593"/>
                  <a:pt x="742861" y="610516"/>
                  <a:pt x="755096" y="610516"/>
                </a:cubicBezTo>
                <a:lnTo>
                  <a:pt x="774888" y="610516"/>
                </a:lnTo>
                <a:cubicBezTo>
                  <a:pt x="770210" y="557618"/>
                  <a:pt x="750058" y="505798"/>
                  <a:pt x="713713" y="462975"/>
                </a:cubicBezTo>
                <a:lnTo>
                  <a:pt x="650018" y="526670"/>
                </a:lnTo>
                <a:cubicBezTo>
                  <a:pt x="672689" y="556178"/>
                  <a:pt x="686364" y="593243"/>
                  <a:pt x="686364" y="633188"/>
                </a:cubicBezTo>
                <a:cubicBezTo>
                  <a:pt x="686364" y="729269"/>
                  <a:pt x="608275" y="807358"/>
                  <a:pt x="511833" y="807358"/>
                </a:cubicBezTo>
                <a:cubicBezTo>
                  <a:pt x="416111" y="807358"/>
                  <a:pt x="337662" y="729269"/>
                  <a:pt x="337662" y="633188"/>
                </a:cubicBezTo>
                <a:cubicBezTo>
                  <a:pt x="337662" y="537106"/>
                  <a:pt x="416111" y="458657"/>
                  <a:pt x="511833" y="458657"/>
                </a:cubicBezTo>
                <a:cubicBezTo>
                  <a:pt x="552137" y="458657"/>
                  <a:pt x="588842" y="472332"/>
                  <a:pt x="618351" y="495003"/>
                </a:cubicBezTo>
                <a:lnTo>
                  <a:pt x="682045" y="431308"/>
                </a:lnTo>
                <a:cubicBezTo>
                  <a:pt x="639582" y="395322"/>
                  <a:pt x="587763" y="374451"/>
                  <a:pt x="534144" y="370133"/>
                </a:cubicBezTo>
                <a:lnTo>
                  <a:pt x="534144" y="389925"/>
                </a:lnTo>
                <a:cubicBezTo>
                  <a:pt x="534144" y="402160"/>
                  <a:pt x="524068" y="412236"/>
                  <a:pt x="511833" y="412236"/>
                </a:cubicBezTo>
                <a:cubicBezTo>
                  <a:pt x="499598" y="412236"/>
                  <a:pt x="489882" y="402160"/>
                  <a:pt x="489882" y="389925"/>
                </a:cubicBezTo>
                <a:lnTo>
                  <a:pt x="489882" y="370133"/>
                </a:lnTo>
                <a:cubicBezTo>
                  <a:pt x="457854" y="372652"/>
                  <a:pt x="425467" y="381288"/>
                  <a:pt x="395239" y="396042"/>
                </a:cubicBezTo>
                <a:cubicBezTo>
                  <a:pt x="384443" y="401800"/>
                  <a:pt x="370769" y="397122"/>
                  <a:pt x="365371" y="385966"/>
                </a:cubicBezTo>
                <a:cubicBezTo>
                  <a:pt x="359973" y="375171"/>
                  <a:pt x="364651" y="361496"/>
                  <a:pt x="375447" y="356098"/>
                </a:cubicBezTo>
                <a:cubicBezTo>
                  <a:pt x="412152" y="338105"/>
                  <a:pt x="451017" y="328029"/>
                  <a:pt x="489882" y="325151"/>
                </a:cubicBezTo>
                <a:lnTo>
                  <a:pt x="489882" y="298881"/>
                </a:lnTo>
                <a:cubicBezTo>
                  <a:pt x="489882" y="286646"/>
                  <a:pt x="499598" y="276570"/>
                  <a:pt x="511833" y="276570"/>
                </a:cubicBezTo>
                <a:cubicBezTo>
                  <a:pt x="524068" y="276570"/>
                  <a:pt x="534144" y="286646"/>
                  <a:pt x="534144" y="298881"/>
                </a:cubicBezTo>
                <a:lnTo>
                  <a:pt x="534144" y="325151"/>
                </a:lnTo>
                <a:cubicBezTo>
                  <a:pt x="599278" y="329829"/>
                  <a:pt x="662613" y="355019"/>
                  <a:pt x="713713" y="399641"/>
                </a:cubicBezTo>
                <a:lnTo>
                  <a:pt x="738183" y="375530"/>
                </a:lnTo>
                <a:lnTo>
                  <a:pt x="738183" y="185526"/>
                </a:lnTo>
                <a:cubicBezTo>
                  <a:pt x="738183" y="179409"/>
                  <a:pt x="740342" y="173651"/>
                  <a:pt x="744660" y="169693"/>
                </a:cubicBezTo>
                <a:lnTo>
                  <a:pt x="894001" y="20712"/>
                </a:lnTo>
                <a:cubicBezTo>
                  <a:pt x="904257" y="10456"/>
                  <a:pt x="916582" y="3889"/>
                  <a:pt x="929672" y="1280"/>
                </a:cubicBezTo>
                <a:close/>
              </a:path>
            </a:pathLst>
          </a:custGeom>
          <a:solidFill>
            <a:srgbClr val="036DDC"/>
          </a:solidFill>
          <a:ln>
            <a:noFill/>
          </a:ln>
          <a:effectLst/>
        </p:spPr>
        <p:txBody>
          <a:bodyPr wrap="square" anchor="ctr">
            <a:noAutofit/>
          </a:bodyPr>
          <a:lstStyle/>
          <a:p>
            <a:endParaRPr lang="en-US" sz="900">
              <a:latin typeface="Lato Light" panose="020F0502020204030203" pitchFamily="34" charset="0"/>
            </a:endParaRPr>
          </a:p>
        </p:txBody>
      </p:sp>
      <p:sp>
        <p:nvSpPr>
          <p:cNvPr id="8" name="Freeform 3">
            <a:extLst>
              <a:ext uri="{FF2B5EF4-FFF2-40B4-BE49-F238E27FC236}">
                <a16:creationId xmlns:a16="http://schemas.microsoft.com/office/drawing/2014/main" id="{5CD8698A-572A-8641-BF52-0C8F64D2D088}"/>
              </a:ext>
            </a:extLst>
          </p:cNvPr>
          <p:cNvSpPr>
            <a:spLocks noChangeAspect="1" noChangeArrowheads="1"/>
          </p:cNvSpPr>
          <p:nvPr userDrawn="1"/>
        </p:nvSpPr>
        <p:spPr bwMode="auto">
          <a:xfrm>
            <a:off x="9955762" y="3227701"/>
            <a:ext cx="676302" cy="676302"/>
          </a:xfrm>
          <a:custGeom>
            <a:avLst/>
            <a:gdLst>
              <a:gd name="connsiteX0" fmla="*/ 67316 w 1145815"/>
              <a:gd name="connsiteY0" fmla="*/ 1020222 h 1145815"/>
              <a:gd name="connsiteX1" fmla="*/ 44997 w 1145815"/>
              <a:gd name="connsiteY1" fmla="*/ 1042893 h 1145815"/>
              <a:gd name="connsiteX2" fmla="*/ 44997 w 1145815"/>
              <a:gd name="connsiteY2" fmla="*/ 1100832 h 1145815"/>
              <a:gd name="connsiteX3" fmla="*/ 366819 w 1145815"/>
              <a:gd name="connsiteY3" fmla="*/ 1100832 h 1145815"/>
              <a:gd name="connsiteX4" fmla="*/ 366819 w 1145815"/>
              <a:gd name="connsiteY4" fmla="*/ 1042893 h 1145815"/>
              <a:gd name="connsiteX5" fmla="*/ 344860 w 1145815"/>
              <a:gd name="connsiteY5" fmla="*/ 1020222 h 1145815"/>
              <a:gd name="connsiteX6" fmla="*/ 434135 w 1145815"/>
              <a:gd name="connsiteY6" fmla="*/ 912982 h 1145815"/>
              <a:gd name="connsiteX7" fmla="*/ 411816 w 1145815"/>
              <a:gd name="connsiteY7" fmla="*/ 935293 h 1145815"/>
              <a:gd name="connsiteX8" fmla="*/ 411816 w 1145815"/>
              <a:gd name="connsiteY8" fmla="*/ 1100832 h 1145815"/>
              <a:gd name="connsiteX9" fmla="*/ 733998 w 1145815"/>
              <a:gd name="connsiteY9" fmla="*/ 1100832 h 1145815"/>
              <a:gd name="connsiteX10" fmla="*/ 733998 w 1145815"/>
              <a:gd name="connsiteY10" fmla="*/ 935293 h 1145815"/>
              <a:gd name="connsiteX11" fmla="*/ 711679 w 1145815"/>
              <a:gd name="connsiteY11" fmla="*/ 912982 h 1145815"/>
              <a:gd name="connsiteX12" fmla="*/ 801314 w 1145815"/>
              <a:gd name="connsiteY12" fmla="*/ 841368 h 1145815"/>
              <a:gd name="connsiteX13" fmla="*/ 778996 w 1145815"/>
              <a:gd name="connsiteY13" fmla="*/ 863680 h 1145815"/>
              <a:gd name="connsiteX14" fmla="*/ 778996 w 1145815"/>
              <a:gd name="connsiteY14" fmla="*/ 1100832 h 1145815"/>
              <a:gd name="connsiteX15" fmla="*/ 1101178 w 1145815"/>
              <a:gd name="connsiteY15" fmla="*/ 1100832 h 1145815"/>
              <a:gd name="connsiteX16" fmla="*/ 1101178 w 1145815"/>
              <a:gd name="connsiteY16" fmla="*/ 863680 h 1145815"/>
              <a:gd name="connsiteX17" fmla="*/ 1078859 w 1145815"/>
              <a:gd name="connsiteY17" fmla="*/ 841368 h 1145815"/>
              <a:gd name="connsiteX18" fmla="*/ 292894 w 1145815"/>
              <a:gd name="connsiteY18" fmla="*/ 747713 h 1145815"/>
              <a:gd name="connsiteX19" fmla="*/ 308971 w 1145815"/>
              <a:gd name="connsiteY19" fmla="*/ 754114 h 1145815"/>
              <a:gd name="connsiteX20" fmla="*/ 315547 w 1145815"/>
              <a:gd name="connsiteY20" fmla="*/ 769760 h 1145815"/>
              <a:gd name="connsiteX21" fmla="*/ 308971 w 1145815"/>
              <a:gd name="connsiteY21" fmla="*/ 785407 h 1145815"/>
              <a:gd name="connsiteX22" fmla="*/ 292894 w 1145815"/>
              <a:gd name="connsiteY22" fmla="*/ 791808 h 1145815"/>
              <a:gd name="connsiteX23" fmla="*/ 276817 w 1145815"/>
              <a:gd name="connsiteY23" fmla="*/ 785407 h 1145815"/>
              <a:gd name="connsiteX24" fmla="*/ 269875 w 1145815"/>
              <a:gd name="connsiteY24" fmla="*/ 769760 h 1145815"/>
              <a:gd name="connsiteX25" fmla="*/ 276817 w 1145815"/>
              <a:gd name="connsiteY25" fmla="*/ 754114 h 1145815"/>
              <a:gd name="connsiteX26" fmla="*/ 292894 w 1145815"/>
              <a:gd name="connsiteY26" fmla="*/ 747713 h 1145815"/>
              <a:gd name="connsiteX27" fmla="*/ 895172 w 1145815"/>
              <a:gd name="connsiteY27" fmla="*/ 704850 h 1145815"/>
              <a:gd name="connsiteX28" fmla="*/ 910819 w 1145815"/>
              <a:gd name="connsiteY28" fmla="*/ 711251 h 1145815"/>
              <a:gd name="connsiteX29" fmla="*/ 917220 w 1145815"/>
              <a:gd name="connsiteY29" fmla="*/ 726897 h 1145815"/>
              <a:gd name="connsiteX30" fmla="*/ 910819 w 1145815"/>
              <a:gd name="connsiteY30" fmla="*/ 742544 h 1145815"/>
              <a:gd name="connsiteX31" fmla="*/ 895172 w 1145815"/>
              <a:gd name="connsiteY31" fmla="*/ 748945 h 1145815"/>
              <a:gd name="connsiteX32" fmla="*/ 879526 w 1145815"/>
              <a:gd name="connsiteY32" fmla="*/ 742544 h 1145815"/>
              <a:gd name="connsiteX33" fmla="*/ 873125 w 1145815"/>
              <a:gd name="connsiteY33" fmla="*/ 726897 h 1145815"/>
              <a:gd name="connsiteX34" fmla="*/ 879526 w 1145815"/>
              <a:gd name="connsiteY34" fmla="*/ 711251 h 1145815"/>
              <a:gd name="connsiteX35" fmla="*/ 895172 w 1145815"/>
              <a:gd name="connsiteY35" fmla="*/ 704850 h 1145815"/>
              <a:gd name="connsiteX36" fmla="*/ 411816 w 1145815"/>
              <a:gd name="connsiteY36" fmla="*/ 671151 h 1145815"/>
              <a:gd name="connsiteX37" fmla="*/ 411816 w 1145815"/>
              <a:gd name="connsiteY37" fmla="*/ 871957 h 1145815"/>
              <a:gd name="connsiteX38" fmla="*/ 434135 w 1145815"/>
              <a:gd name="connsiteY38" fmla="*/ 867998 h 1145815"/>
              <a:gd name="connsiteX39" fmla="*/ 467973 w 1145815"/>
              <a:gd name="connsiteY39" fmla="*/ 867998 h 1145815"/>
              <a:gd name="connsiteX40" fmla="*/ 467973 w 1145815"/>
              <a:gd name="connsiteY40" fmla="*/ 671151 h 1145815"/>
              <a:gd name="connsiteX41" fmla="*/ 326861 w 1145815"/>
              <a:gd name="connsiteY41" fmla="*/ 228515 h 1145815"/>
              <a:gd name="connsiteX42" fmla="*/ 223907 w 1145815"/>
              <a:gd name="connsiteY42" fmla="*/ 331437 h 1145815"/>
              <a:gd name="connsiteX43" fmla="*/ 223907 w 1145815"/>
              <a:gd name="connsiteY43" fmla="*/ 447314 h 1145815"/>
              <a:gd name="connsiteX44" fmla="*/ 268545 w 1145815"/>
              <a:gd name="connsiteY44" fmla="*/ 510651 h 1145815"/>
              <a:gd name="connsiteX45" fmla="*/ 268545 w 1145815"/>
              <a:gd name="connsiteY45" fmla="*/ 354109 h 1145815"/>
              <a:gd name="connsiteX46" fmla="*/ 291223 w 1145815"/>
              <a:gd name="connsiteY46" fmla="*/ 331797 h 1145815"/>
              <a:gd name="connsiteX47" fmla="*/ 313542 w 1145815"/>
              <a:gd name="connsiteY47" fmla="*/ 354109 h 1145815"/>
              <a:gd name="connsiteX48" fmla="*/ 313542 w 1145815"/>
              <a:gd name="connsiteY48" fmla="*/ 509931 h 1145815"/>
              <a:gd name="connsiteX49" fmla="*/ 428015 w 1145815"/>
              <a:gd name="connsiteY49" fmla="*/ 509931 h 1145815"/>
              <a:gd name="connsiteX50" fmla="*/ 428015 w 1145815"/>
              <a:gd name="connsiteY50" fmla="*/ 354109 h 1145815"/>
              <a:gd name="connsiteX51" fmla="*/ 450334 w 1145815"/>
              <a:gd name="connsiteY51" fmla="*/ 331797 h 1145815"/>
              <a:gd name="connsiteX52" fmla="*/ 472653 w 1145815"/>
              <a:gd name="connsiteY52" fmla="*/ 354109 h 1145815"/>
              <a:gd name="connsiteX53" fmla="*/ 472653 w 1145815"/>
              <a:gd name="connsiteY53" fmla="*/ 413487 h 1145815"/>
              <a:gd name="connsiteX54" fmla="*/ 503611 w 1145815"/>
              <a:gd name="connsiteY54" fmla="*/ 444435 h 1145815"/>
              <a:gd name="connsiteX55" fmla="*/ 619525 w 1145815"/>
              <a:gd name="connsiteY55" fmla="*/ 444435 h 1145815"/>
              <a:gd name="connsiteX56" fmla="*/ 641123 w 1145815"/>
              <a:gd name="connsiteY56" fmla="*/ 422843 h 1145815"/>
              <a:gd name="connsiteX57" fmla="*/ 619525 w 1145815"/>
              <a:gd name="connsiteY57" fmla="*/ 401251 h 1145815"/>
              <a:gd name="connsiteX58" fmla="*/ 539969 w 1145815"/>
              <a:gd name="connsiteY58" fmla="*/ 401251 h 1145815"/>
              <a:gd name="connsiteX59" fmla="*/ 517290 w 1145815"/>
              <a:gd name="connsiteY59" fmla="*/ 378939 h 1145815"/>
              <a:gd name="connsiteX60" fmla="*/ 517290 w 1145815"/>
              <a:gd name="connsiteY60" fmla="*/ 331437 h 1145815"/>
              <a:gd name="connsiteX61" fmla="*/ 414336 w 1145815"/>
              <a:gd name="connsiteY61" fmla="*/ 228515 h 1145815"/>
              <a:gd name="connsiteX62" fmla="*/ 372579 w 1145815"/>
              <a:gd name="connsiteY62" fmla="*/ 44623 h 1145815"/>
              <a:gd name="connsiteX63" fmla="*/ 313542 w 1145815"/>
              <a:gd name="connsiteY63" fmla="*/ 104001 h 1145815"/>
              <a:gd name="connsiteX64" fmla="*/ 313542 w 1145815"/>
              <a:gd name="connsiteY64" fmla="*/ 124514 h 1145815"/>
              <a:gd name="connsiteX65" fmla="*/ 372579 w 1145815"/>
              <a:gd name="connsiteY65" fmla="*/ 183892 h 1145815"/>
              <a:gd name="connsiteX66" fmla="*/ 431975 w 1145815"/>
              <a:gd name="connsiteY66" fmla="*/ 124514 h 1145815"/>
              <a:gd name="connsiteX67" fmla="*/ 431975 w 1145815"/>
              <a:gd name="connsiteY67" fmla="*/ 104001 h 1145815"/>
              <a:gd name="connsiteX68" fmla="*/ 372579 w 1145815"/>
              <a:gd name="connsiteY68" fmla="*/ 44623 h 1145815"/>
              <a:gd name="connsiteX69" fmla="*/ 372579 w 1145815"/>
              <a:gd name="connsiteY69" fmla="*/ 0 h 1145815"/>
              <a:gd name="connsiteX70" fmla="*/ 476973 w 1145815"/>
              <a:gd name="connsiteY70" fmla="*/ 104001 h 1145815"/>
              <a:gd name="connsiteX71" fmla="*/ 476973 w 1145815"/>
              <a:gd name="connsiteY71" fmla="*/ 124514 h 1145815"/>
              <a:gd name="connsiteX72" fmla="*/ 453934 w 1145815"/>
              <a:gd name="connsiteY72" fmla="*/ 189290 h 1145815"/>
              <a:gd name="connsiteX73" fmla="*/ 562288 w 1145815"/>
              <a:gd name="connsiteY73" fmla="*/ 331437 h 1145815"/>
              <a:gd name="connsiteX74" fmla="*/ 562288 w 1145815"/>
              <a:gd name="connsiteY74" fmla="*/ 356628 h 1145815"/>
              <a:gd name="connsiteX75" fmla="*/ 619525 w 1145815"/>
              <a:gd name="connsiteY75" fmla="*/ 356628 h 1145815"/>
              <a:gd name="connsiteX76" fmla="*/ 686121 w 1145815"/>
              <a:gd name="connsiteY76" fmla="*/ 422843 h 1145815"/>
              <a:gd name="connsiteX77" fmla="*/ 619525 w 1145815"/>
              <a:gd name="connsiteY77" fmla="*/ 489059 h 1145815"/>
              <a:gd name="connsiteX78" fmla="*/ 503611 w 1145815"/>
              <a:gd name="connsiteY78" fmla="*/ 489059 h 1145815"/>
              <a:gd name="connsiteX79" fmla="*/ 472653 w 1145815"/>
              <a:gd name="connsiteY79" fmla="*/ 482581 h 1145815"/>
              <a:gd name="connsiteX80" fmla="*/ 472653 w 1145815"/>
              <a:gd name="connsiteY80" fmla="*/ 509931 h 1145815"/>
              <a:gd name="connsiteX81" fmla="*/ 499291 w 1145815"/>
              <a:gd name="connsiteY81" fmla="*/ 509931 h 1145815"/>
              <a:gd name="connsiteX82" fmla="*/ 611245 w 1145815"/>
              <a:gd name="connsiteY82" fmla="*/ 621849 h 1145815"/>
              <a:gd name="connsiteX83" fmla="*/ 611245 w 1145815"/>
              <a:gd name="connsiteY83" fmla="*/ 867998 h 1145815"/>
              <a:gd name="connsiteX84" fmla="*/ 711679 w 1145815"/>
              <a:gd name="connsiteY84" fmla="*/ 867998 h 1145815"/>
              <a:gd name="connsiteX85" fmla="*/ 733998 w 1145815"/>
              <a:gd name="connsiteY85" fmla="*/ 871957 h 1145815"/>
              <a:gd name="connsiteX86" fmla="*/ 733998 w 1145815"/>
              <a:gd name="connsiteY86" fmla="*/ 863680 h 1145815"/>
              <a:gd name="connsiteX87" fmla="*/ 801314 w 1145815"/>
              <a:gd name="connsiteY87" fmla="*/ 796385 h 1145815"/>
              <a:gd name="connsiteX88" fmla="*/ 962586 w 1145815"/>
              <a:gd name="connsiteY88" fmla="*/ 796385 h 1145815"/>
              <a:gd name="connsiteX89" fmla="*/ 962586 w 1145815"/>
              <a:gd name="connsiteY89" fmla="*/ 186051 h 1145815"/>
              <a:gd name="connsiteX90" fmla="*/ 975545 w 1145815"/>
              <a:gd name="connsiteY90" fmla="*/ 165898 h 1145815"/>
              <a:gd name="connsiteX91" fmla="*/ 939907 w 1145815"/>
              <a:gd name="connsiteY91" fmla="*/ 109399 h 1145815"/>
              <a:gd name="connsiteX92" fmla="*/ 904629 w 1145815"/>
              <a:gd name="connsiteY92" fmla="*/ 165898 h 1145815"/>
              <a:gd name="connsiteX93" fmla="*/ 917588 w 1145815"/>
              <a:gd name="connsiteY93" fmla="*/ 186051 h 1145815"/>
              <a:gd name="connsiteX94" fmla="*/ 917588 w 1145815"/>
              <a:gd name="connsiteY94" fmla="*/ 642362 h 1145815"/>
              <a:gd name="connsiteX95" fmla="*/ 895269 w 1145815"/>
              <a:gd name="connsiteY95" fmla="*/ 664673 h 1145815"/>
              <a:gd name="connsiteX96" fmla="*/ 872950 w 1145815"/>
              <a:gd name="connsiteY96" fmla="*/ 642362 h 1145815"/>
              <a:gd name="connsiteX97" fmla="*/ 872950 w 1145815"/>
              <a:gd name="connsiteY97" fmla="*/ 208363 h 1145815"/>
              <a:gd name="connsiteX98" fmla="*/ 865391 w 1145815"/>
              <a:gd name="connsiteY98" fmla="*/ 208363 h 1145815"/>
              <a:gd name="connsiteX99" fmla="*/ 845952 w 1145815"/>
              <a:gd name="connsiteY99" fmla="*/ 197207 h 1145815"/>
              <a:gd name="connsiteX100" fmla="*/ 846672 w 1145815"/>
              <a:gd name="connsiteY100" fmla="*/ 174175 h 1145815"/>
              <a:gd name="connsiteX101" fmla="*/ 921188 w 1145815"/>
              <a:gd name="connsiteY101" fmla="*/ 55419 h 1145815"/>
              <a:gd name="connsiteX102" fmla="*/ 939907 w 1145815"/>
              <a:gd name="connsiteY102" fmla="*/ 44983 h 1145815"/>
              <a:gd name="connsiteX103" fmla="*/ 958986 w 1145815"/>
              <a:gd name="connsiteY103" fmla="*/ 55419 h 1145815"/>
              <a:gd name="connsiteX104" fmla="*/ 1033502 w 1145815"/>
              <a:gd name="connsiteY104" fmla="*/ 174175 h 1145815"/>
              <a:gd name="connsiteX105" fmla="*/ 1033862 w 1145815"/>
              <a:gd name="connsiteY105" fmla="*/ 197207 h 1145815"/>
              <a:gd name="connsiteX106" fmla="*/ 1014423 w 1145815"/>
              <a:gd name="connsiteY106" fmla="*/ 208363 h 1145815"/>
              <a:gd name="connsiteX107" fmla="*/ 1007223 w 1145815"/>
              <a:gd name="connsiteY107" fmla="*/ 208363 h 1145815"/>
              <a:gd name="connsiteX108" fmla="*/ 1007223 w 1145815"/>
              <a:gd name="connsiteY108" fmla="*/ 796385 h 1145815"/>
              <a:gd name="connsiteX109" fmla="*/ 1078859 w 1145815"/>
              <a:gd name="connsiteY109" fmla="*/ 796385 h 1145815"/>
              <a:gd name="connsiteX110" fmla="*/ 1145815 w 1145815"/>
              <a:gd name="connsiteY110" fmla="*/ 863680 h 1145815"/>
              <a:gd name="connsiteX111" fmla="*/ 1145815 w 1145815"/>
              <a:gd name="connsiteY111" fmla="*/ 1123144 h 1145815"/>
              <a:gd name="connsiteX112" fmla="*/ 1123496 w 1145815"/>
              <a:gd name="connsiteY112" fmla="*/ 1145815 h 1145815"/>
              <a:gd name="connsiteX113" fmla="*/ 22318 w 1145815"/>
              <a:gd name="connsiteY113" fmla="*/ 1145815 h 1145815"/>
              <a:gd name="connsiteX114" fmla="*/ 0 w 1145815"/>
              <a:gd name="connsiteY114" fmla="*/ 1123144 h 1145815"/>
              <a:gd name="connsiteX115" fmla="*/ 0 w 1145815"/>
              <a:gd name="connsiteY115" fmla="*/ 1042893 h 1145815"/>
              <a:gd name="connsiteX116" fmla="*/ 67316 w 1145815"/>
              <a:gd name="connsiteY116" fmla="*/ 975598 h 1145815"/>
              <a:gd name="connsiteX117" fmla="*/ 268545 w 1145815"/>
              <a:gd name="connsiteY117" fmla="*/ 975598 h 1145815"/>
              <a:gd name="connsiteX118" fmla="*/ 268545 w 1145815"/>
              <a:gd name="connsiteY118" fmla="*/ 865839 h 1145815"/>
              <a:gd name="connsiteX119" fmla="*/ 291223 w 1145815"/>
              <a:gd name="connsiteY119" fmla="*/ 843527 h 1145815"/>
              <a:gd name="connsiteX120" fmla="*/ 313542 w 1145815"/>
              <a:gd name="connsiteY120" fmla="*/ 865839 h 1145815"/>
              <a:gd name="connsiteX121" fmla="*/ 313542 w 1145815"/>
              <a:gd name="connsiteY121" fmla="*/ 975598 h 1145815"/>
              <a:gd name="connsiteX122" fmla="*/ 366819 w 1145815"/>
              <a:gd name="connsiteY122" fmla="*/ 975598 h 1145815"/>
              <a:gd name="connsiteX123" fmla="*/ 366819 w 1145815"/>
              <a:gd name="connsiteY123" fmla="*/ 648839 h 1145815"/>
              <a:gd name="connsiteX124" fmla="*/ 389498 w 1145815"/>
              <a:gd name="connsiteY124" fmla="*/ 626168 h 1145815"/>
              <a:gd name="connsiteX125" fmla="*/ 490292 w 1145815"/>
              <a:gd name="connsiteY125" fmla="*/ 626168 h 1145815"/>
              <a:gd name="connsiteX126" fmla="*/ 512611 w 1145815"/>
              <a:gd name="connsiteY126" fmla="*/ 648839 h 1145815"/>
              <a:gd name="connsiteX127" fmla="*/ 512611 w 1145815"/>
              <a:gd name="connsiteY127" fmla="*/ 867998 h 1145815"/>
              <a:gd name="connsiteX128" fmla="*/ 566248 w 1145815"/>
              <a:gd name="connsiteY128" fmla="*/ 867998 h 1145815"/>
              <a:gd name="connsiteX129" fmla="*/ 566248 w 1145815"/>
              <a:gd name="connsiteY129" fmla="*/ 621849 h 1145815"/>
              <a:gd name="connsiteX130" fmla="*/ 499291 w 1145815"/>
              <a:gd name="connsiteY130" fmla="*/ 554554 h 1145815"/>
              <a:gd name="connsiteX131" fmla="*/ 313542 w 1145815"/>
              <a:gd name="connsiteY131" fmla="*/ 554554 h 1145815"/>
              <a:gd name="connsiteX132" fmla="*/ 313542 w 1145815"/>
              <a:gd name="connsiteY132" fmla="*/ 683746 h 1145815"/>
              <a:gd name="connsiteX133" fmla="*/ 291223 w 1145815"/>
              <a:gd name="connsiteY133" fmla="*/ 705698 h 1145815"/>
              <a:gd name="connsiteX134" fmla="*/ 268545 w 1145815"/>
              <a:gd name="connsiteY134" fmla="*/ 683746 h 1145815"/>
              <a:gd name="connsiteX135" fmla="*/ 268545 w 1145815"/>
              <a:gd name="connsiteY135" fmla="*/ 556713 h 1145815"/>
              <a:gd name="connsiteX136" fmla="*/ 179270 w 1145815"/>
              <a:gd name="connsiteY136" fmla="*/ 447314 h 1145815"/>
              <a:gd name="connsiteX137" fmla="*/ 179270 w 1145815"/>
              <a:gd name="connsiteY137" fmla="*/ 331437 h 1145815"/>
              <a:gd name="connsiteX138" fmla="*/ 290503 w 1145815"/>
              <a:gd name="connsiteY138" fmla="*/ 188210 h 1145815"/>
              <a:gd name="connsiteX139" fmla="*/ 268545 w 1145815"/>
              <a:gd name="connsiteY139" fmla="*/ 124514 h 1145815"/>
              <a:gd name="connsiteX140" fmla="*/ 268545 w 1145815"/>
              <a:gd name="connsiteY140" fmla="*/ 104001 h 1145815"/>
              <a:gd name="connsiteX141" fmla="*/ 372579 w 1145815"/>
              <a:gd name="connsiteY141" fmla="*/ 0 h 114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145815" h="1145815">
                <a:moveTo>
                  <a:pt x="67316" y="1020222"/>
                </a:moveTo>
                <a:cubicBezTo>
                  <a:pt x="55077" y="1020222"/>
                  <a:pt x="44997" y="1030298"/>
                  <a:pt x="44997" y="1042893"/>
                </a:cubicBezTo>
                <a:lnTo>
                  <a:pt x="44997" y="1100832"/>
                </a:lnTo>
                <a:lnTo>
                  <a:pt x="366819" y="1100832"/>
                </a:lnTo>
                <a:lnTo>
                  <a:pt x="366819" y="1042893"/>
                </a:lnTo>
                <a:cubicBezTo>
                  <a:pt x="366819" y="1030298"/>
                  <a:pt x="357100" y="1020222"/>
                  <a:pt x="344860" y="1020222"/>
                </a:cubicBezTo>
                <a:close/>
                <a:moveTo>
                  <a:pt x="434135" y="912982"/>
                </a:moveTo>
                <a:cubicBezTo>
                  <a:pt x="421896" y="912982"/>
                  <a:pt x="411816" y="923058"/>
                  <a:pt x="411816" y="935293"/>
                </a:cubicBezTo>
                <a:lnTo>
                  <a:pt x="411816" y="1100832"/>
                </a:lnTo>
                <a:lnTo>
                  <a:pt x="733998" y="1100832"/>
                </a:lnTo>
                <a:lnTo>
                  <a:pt x="733998" y="935293"/>
                </a:lnTo>
                <a:cubicBezTo>
                  <a:pt x="733998" y="923058"/>
                  <a:pt x="723919" y="912982"/>
                  <a:pt x="711679" y="912982"/>
                </a:cubicBezTo>
                <a:close/>
                <a:moveTo>
                  <a:pt x="801314" y="841368"/>
                </a:moveTo>
                <a:cubicBezTo>
                  <a:pt x="789075" y="841368"/>
                  <a:pt x="778996" y="851444"/>
                  <a:pt x="778996" y="863680"/>
                </a:cubicBezTo>
                <a:lnTo>
                  <a:pt x="778996" y="1100832"/>
                </a:lnTo>
                <a:lnTo>
                  <a:pt x="1101178" y="1100832"/>
                </a:lnTo>
                <a:lnTo>
                  <a:pt x="1101178" y="863680"/>
                </a:lnTo>
                <a:cubicBezTo>
                  <a:pt x="1101178" y="851444"/>
                  <a:pt x="1091098" y="841368"/>
                  <a:pt x="1078859" y="841368"/>
                </a:cubicBezTo>
                <a:close/>
                <a:moveTo>
                  <a:pt x="292894" y="747713"/>
                </a:moveTo>
                <a:cubicBezTo>
                  <a:pt x="298740" y="747713"/>
                  <a:pt x="304586" y="750202"/>
                  <a:pt x="308971" y="754114"/>
                </a:cubicBezTo>
                <a:cubicBezTo>
                  <a:pt x="313355" y="758381"/>
                  <a:pt x="315547" y="764071"/>
                  <a:pt x="315547" y="769760"/>
                </a:cubicBezTo>
                <a:cubicBezTo>
                  <a:pt x="315547" y="775450"/>
                  <a:pt x="313355" y="781140"/>
                  <a:pt x="308971" y="785407"/>
                </a:cubicBezTo>
                <a:cubicBezTo>
                  <a:pt x="304586" y="789674"/>
                  <a:pt x="298740" y="791808"/>
                  <a:pt x="292894" y="791808"/>
                </a:cubicBezTo>
                <a:cubicBezTo>
                  <a:pt x="286682" y="791808"/>
                  <a:pt x="280836" y="789674"/>
                  <a:pt x="276817" y="785407"/>
                </a:cubicBezTo>
                <a:cubicBezTo>
                  <a:pt x="272432" y="781140"/>
                  <a:pt x="269875" y="775450"/>
                  <a:pt x="269875" y="769760"/>
                </a:cubicBezTo>
                <a:cubicBezTo>
                  <a:pt x="269875" y="764071"/>
                  <a:pt x="272432" y="758381"/>
                  <a:pt x="276817" y="754114"/>
                </a:cubicBezTo>
                <a:cubicBezTo>
                  <a:pt x="280836" y="750202"/>
                  <a:pt x="286682" y="747713"/>
                  <a:pt x="292894" y="747713"/>
                </a:cubicBezTo>
                <a:close/>
                <a:moveTo>
                  <a:pt x="895172" y="704850"/>
                </a:moveTo>
                <a:cubicBezTo>
                  <a:pt x="901218" y="704850"/>
                  <a:pt x="906907" y="706984"/>
                  <a:pt x="910819" y="711251"/>
                </a:cubicBezTo>
                <a:cubicBezTo>
                  <a:pt x="915086" y="715163"/>
                  <a:pt x="917220" y="720852"/>
                  <a:pt x="917220" y="726897"/>
                </a:cubicBezTo>
                <a:cubicBezTo>
                  <a:pt x="917220" y="732587"/>
                  <a:pt x="915086" y="738277"/>
                  <a:pt x="910819" y="742544"/>
                </a:cubicBezTo>
                <a:cubicBezTo>
                  <a:pt x="906907" y="746455"/>
                  <a:pt x="901218" y="748945"/>
                  <a:pt x="895172" y="748945"/>
                </a:cubicBezTo>
                <a:cubicBezTo>
                  <a:pt x="889483" y="748945"/>
                  <a:pt x="883438" y="746455"/>
                  <a:pt x="879526" y="742544"/>
                </a:cubicBezTo>
                <a:cubicBezTo>
                  <a:pt x="875614" y="738277"/>
                  <a:pt x="873125" y="732587"/>
                  <a:pt x="873125" y="726897"/>
                </a:cubicBezTo>
                <a:cubicBezTo>
                  <a:pt x="873125" y="720852"/>
                  <a:pt x="875614" y="715163"/>
                  <a:pt x="879526" y="711251"/>
                </a:cubicBezTo>
                <a:cubicBezTo>
                  <a:pt x="883438" y="706984"/>
                  <a:pt x="889483" y="704850"/>
                  <a:pt x="895172" y="704850"/>
                </a:cubicBezTo>
                <a:close/>
                <a:moveTo>
                  <a:pt x="411816" y="671151"/>
                </a:moveTo>
                <a:lnTo>
                  <a:pt x="411816" y="871957"/>
                </a:lnTo>
                <a:cubicBezTo>
                  <a:pt x="418656" y="869438"/>
                  <a:pt x="426576" y="867998"/>
                  <a:pt x="434135" y="867998"/>
                </a:cubicBezTo>
                <a:lnTo>
                  <a:pt x="467973" y="867998"/>
                </a:lnTo>
                <a:lnTo>
                  <a:pt x="467973" y="671151"/>
                </a:lnTo>
                <a:close/>
                <a:moveTo>
                  <a:pt x="326861" y="228515"/>
                </a:moveTo>
                <a:cubicBezTo>
                  <a:pt x="270344" y="228515"/>
                  <a:pt x="223907" y="274578"/>
                  <a:pt x="223907" y="331437"/>
                </a:cubicBezTo>
                <a:lnTo>
                  <a:pt x="223907" y="447314"/>
                </a:lnTo>
                <a:cubicBezTo>
                  <a:pt x="223907" y="476463"/>
                  <a:pt x="242626" y="501294"/>
                  <a:pt x="268545" y="510651"/>
                </a:cubicBezTo>
                <a:lnTo>
                  <a:pt x="268545" y="354109"/>
                </a:lnTo>
                <a:cubicBezTo>
                  <a:pt x="268545" y="341873"/>
                  <a:pt x="278984" y="331797"/>
                  <a:pt x="291223" y="331797"/>
                </a:cubicBezTo>
                <a:cubicBezTo>
                  <a:pt x="303463" y="331797"/>
                  <a:pt x="313542" y="341873"/>
                  <a:pt x="313542" y="354109"/>
                </a:cubicBezTo>
                <a:lnTo>
                  <a:pt x="313542" y="509931"/>
                </a:lnTo>
                <a:lnTo>
                  <a:pt x="428015" y="509931"/>
                </a:lnTo>
                <a:lnTo>
                  <a:pt x="428015" y="354109"/>
                </a:lnTo>
                <a:cubicBezTo>
                  <a:pt x="428015" y="341873"/>
                  <a:pt x="438095" y="331797"/>
                  <a:pt x="450334" y="331797"/>
                </a:cubicBezTo>
                <a:cubicBezTo>
                  <a:pt x="462934" y="331797"/>
                  <a:pt x="472653" y="341873"/>
                  <a:pt x="472653" y="354109"/>
                </a:cubicBezTo>
                <a:lnTo>
                  <a:pt x="472653" y="413487"/>
                </a:lnTo>
                <a:cubicBezTo>
                  <a:pt x="472653" y="430760"/>
                  <a:pt x="486692" y="444435"/>
                  <a:pt x="503611" y="444435"/>
                </a:cubicBezTo>
                <a:lnTo>
                  <a:pt x="619525" y="444435"/>
                </a:lnTo>
                <a:cubicBezTo>
                  <a:pt x="631404" y="444435"/>
                  <a:pt x="641123" y="434719"/>
                  <a:pt x="641123" y="422843"/>
                </a:cubicBezTo>
                <a:cubicBezTo>
                  <a:pt x="641123" y="410967"/>
                  <a:pt x="631404" y="401251"/>
                  <a:pt x="619525" y="401251"/>
                </a:cubicBezTo>
                <a:lnTo>
                  <a:pt x="539969" y="401251"/>
                </a:lnTo>
                <a:cubicBezTo>
                  <a:pt x="527370" y="401251"/>
                  <a:pt x="517290" y="391535"/>
                  <a:pt x="517290" y="378939"/>
                </a:cubicBezTo>
                <a:lnTo>
                  <a:pt x="517290" y="331437"/>
                </a:lnTo>
                <a:cubicBezTo>
                  <a:pt x="517290" y="274578"/>
                  <a:pt x="471213" y="228515"/>
                  <a:pt x="414336" y="228515"/>
                </a:cubicBezTo>
                <a:close/>
                <a:moveTo>
                  <a:pt x="372579" y="44623"/>
                </a:moveTo>
                <a:cubicBezTo>
                  <a:pt x="340180" y="44623"/>
                  <a:pt x="313542" y="71254"/>
                  <a:pt x="313542" y="104001"/>
                </a:cubicBezTo>
                <a:lnTo>
                  <a:pt x="313542" y="124514"/>
                </a:lnTo>
                <a:cubicBezTo>
                  <a:pt x="313542" y="157262"/>
                  <a:pt x="340180" y="183892"/>
                  <a:pt x="372579" y="183892"/>
                </a:cubicBezTo>
                <a:cubicBezTo>
                  <a:pt x="405697" y="183892"/>
                  <a:pt x="431975" y="157262"/>
                  <a:pt x="431975" y="124514"/>
                </a:cubicBezTo>
                <a:lnTo>
                  <a:pt x="431975" y="104001"/>
                </a:lnTo>
                <a:cubicBezTo>
                  <a:pt x="431975" y="71254"/>
                  <a:pt x="405697" y="44623"/>
                  <a:pt x="372579" y="44623"/>
                </a:cubicBezTo>
                <a:close/>
                <a:moveTo>
                  <a:pt x="372579" y="0"/>
                </a:moveTo>
                <a:cubicBezTo>
                  <a:pt x="430175" y="0"/>
                  <a:pt x="476973" y="46423"/>
                  <a:pt x="476973" y="104001"/>
                </a:cubicBezTo>
                <a:lnTo>
                  <a:pt x="476973" y="124514"/>
                </a:lnTo>
                <a:cubicBezTo>
                  <a:pt x="476973" y="148985"/>
                  <a:pt x="468333" y="171656"/>
                  <a:pt x="453934" y="189290"/>
                </a:cubicBezTo>
                <a:cubicBezTo>
                  <a:pt x="516570" y="206563"/>
                  <a:pt x="562288" y="263782"/>
                  <a:pt x="562288" y="331437"/>
                </a:cubicBezTo>
                <a:lnTo>
                  <a:pt x="562288" y="356628"/>
                </a:lnTo>
                <a:lnTo>
                  <a:pt x="619525" y="356628"/>
                </a:lnTo>
                <a:cubicBezTo>
                  <a:pt x="656243" y="356628"/>
                  <a:pt x="686121" y="386137"/>
                  <a:pt x="686121" y="422843"/>
                </a:cubicBezTo>
                <a:cubicBezTo>
                  <a:pt x="686121" y="459190"/>
                  <a:pt x="656243" y="489059"/>
                  <a:pt x="619525" y="489059"/>
                </a:cubicBezTo>
                <a:lnTo>
                  <a:pt x="503611" y="489059"/>
                </a:lnTo>
                <a:cubicBezTo>
                  <a:pt x="492812" y="489059"/>
                  <a:pt x="482372" y="486899"/>
                  <a:pt x="472653" y="482581"/>
                </a:cubicBezTo>
                <a:lnTo>
                  <a:pt x="472653" y="509931"/>
                </a:lnTo>
                <a:lnTo>
                  <a:pt x="499291" y="509931"/>
                </a:lnTo>
                <a:cubicBezTo>
                  <a:pt x="561208" y="509931"/>
                  <a:pt x="611245" y="559952"/>
                  <a:pt x="611245" y="621849"/>
                </a:cubicBezTo>
                <a:lnTo>
                  <a:pt x="611245" y="867998"/>
                </a:lnTo>
                <a:lnTo>
                  <a:pt x="711679" y="867998"/>
                </a:lnTo>
                <a:cubicBezTo>
                  <a:pt x="719599" y="867998"/>
                  <a:pt x="727159" y="869438"/>
                  <a:pt x="733998" y="871957"/>
                </a:cubicBezTo>
                <a:lnTo>
                  <a:pt x="733998" y="863680"/>
                </a:lnTo>
                <a:cubicBezTo>
                  <a:pt x="733998" y="826614"/>
                  <a:pt x="764236" y="796385"/>
                  <a:pt x="801314" y="796385"/>
                </a:cubicBezTo>
                <a:lnTo>
                  <a:pt x="962586" y="796385"/>
                </a:lnTo>
                <a:lnTo>
                  <a:pt x="962586" y="186051"/>
                </a:lnTo>
                <a:cubicBezTo>
                  <a:pt x="962586" y="177054"/>
                  <a:pt x="967625" y="169497"/>
                  <a:pt x="975545" y="165898"/>
                </a:cubicBezTo>
                <a:lnTo>
                  <a:pt x="939907" y="109399"/>
                </a:lnTo>
                <a:lnTo>
                  <a:pt x="904629" y="165898"/>
                </a:lnTo>
                <a:cubicBezTo>
                  <a:pt x="912188" y="169497"/>
                  <a:pt x="917588" y="177054"/>
                  <a:pt x="917588" y="186051"/>
                </a:cubicBezTo>
                <a:lnTo>
                  <a:pt x="917588" y="642362"/>
                </a:lnTo>
                <a:cubicBezTo>
                  <a:pt x="917588" y="654597"/>
                  <a:pt x="907509" y="664673"/>
                  <a:pt x="895269" y="664673"/>
                </a:cubicBezTo>
                <a:cubicBezTo>
                  <a:pt x="883030" y="664673"/>
                  <a:pt x="872950" y="654597"/>
                  <a:pt x="872950" y="642362"/>
                </a:cubicBezTo>
                <a:lnTo>
                  <a:pt x="872950" y="208363"/>
                </a:lnTo>
                <a:lnTo>
                  <a:pt x="865391" y="208363"/>
                </a:lnTo>
                <a:cubicBezTo>
                  <a:pt x="857471" y="208363"/>
                  <a:pt x="849912" y="204044"/>
                  <a:pt x="845952" y="197207"/>
                </a:cubicBezTo>
                <a:cubicBezTo>
                  <a:pt x="841992" y="190009"/>
                  <a:pt x="842352" y="181373"/>
                  <a:pt x="846672" y="174175"/>
                </a:cubicBezTo>
                <a:lnTo>
                  <a:pt x="921188" y="55419"/>
                </a:lnTo>
                <a:cubicBezTo>
                  <a:pt x="925148" y="48942"/>
                  <a:pt x="932347" y="44983"/>
                  <a:pt x="939907" y="44983"/>
                </a:cubicBezTo>
                <a:cubicBezTo>
                  <a:pt x="947826" y="44983"/>
                  <a:pt x="955026" y="48942"/>
                  <a:pt x="958986" y="55419"/>
                </a:cubicBezTo>
                <a:lnTo>
                  <a:pt x="1033502" y="174175"/>
                </a:lnTo>
                <a:cubicBezTo>
                  <a:pt x="1037821" y="181373"/>
                  <a:pt x="1038181" y="190009"/>
                  <a:pt x="1033862" y="197207"/>
                </a:cubicBezTo>
                <a:cubicBezTo>
                  <a:pt x="1030262" y="204044"/>
                  <a:pt x="1022702" y="208363"/>
                  <a:pt x="1014423" y="208363"/>
                </a:cubicBezTo>
                <a:lnTo>
                  <a:pt x="1007223" y="208363"/>
                </a:lnTo>
                <a:lnTo>
                  <a:pt x="1007223" y="796385"/>
                </a:lnTo>
                <a:lnTo>
                  <a:pt x="1078859" y="796385"/>
                </a:lnTo>
                <a:cubicBezTo>
                  <a:pt x="1115937" y="796385"/>
                  <a:pt x="1145815" y="826614"/>
                  <a:pt x="1145815" y="863680"/>
                </a:cubicBezTo>
                <a:lnTo>
                  <a:pt x="1145815" y="1123144"/>
                </a:lnTo>
                <a:cubicBezTo>
                  <a:pt x="1145815" y="1135739"/>
                  <a:pt x="1136096" y="1145815"/>
                  <a:pt x="1123496" y="1145815"/>
                </a:cubicBezTo>
                <a:lnTo>
                  <a:pt x="22318" y="1145815"/>
                </a:lnTo>
                <a:cubicBezTo>
                  <a:pt x="10079" y="1145815"/>
                  <a:pt x="0" y="1135739"/>
                  <a:pt x="0" y="1123144"/>
                </a:cubicBezTo>
                <a:lnTo>
                  <a:pt x="0" y="1042893"/>
                </a:lnTo>
                <a:cubicBezTo>
                  <a:pt x="0" y="1005827"/>
                  <a:pt x="30238" y="975598"/>
                  <a:pt x="67316" y="975598"/>
                </a:cubicBezTo>
                <a:lnTo>
                  <a:pt x="268545" y="975598"/>
                </a:lnTo>
                <a:lnTo>
                  <a:pt x="268545" y="865839"/>
                </a:lnTo>
                <a:cubicBezTo>
                  <a:pt x="268545" y="853604"/>
                  <a:pt x="278984" y="843527"/>
                  <a:pt x="291223" y="843527"/>
                </a:cubicBezTo>
                <a:cubicBezTo>
                  <a:pt x="303463" y="843527"/>
                  <a:pt x="313542" y="853604"/>
                  <a:pt x="313542" y="865839"/>
                </a:cubicBezTo>
                <a:lnTo>
                  <a:pt x="313542" y="975598"/>
                </a:lnTo>
                <a:lnTo>
                  <a:pt x="366819" y="975598"/>
                </a:lnTo>
                <a:lnTo>
                  <a:pt x="366819" y="648839"/>
                </a:lnTo>
                <a:cubicBezTo>
                  <a:pt x="366819" y="636244"/>
                  <a:pt x="377258" y="626168"/>
                  <a:pt x="389498" y="626168"/>
                </a:cubicBezTo>
                <a:lnTo>
                  <a:pt x="490292" y="626168"/>
                </a:lnTo>
                <a:cubicBezTo>
                  <a:pt x="502891" y="626168"/>
                  <a:pt x="512611" y="636244"/>
                  <a:pt x="512611" y="648839"/>
                </a:cubicBezTo>
                <a:lnTo>
                  <a:pt x="512611" y="867998"/>
                </a:lnTo>
                <a:lnTo>
                  <a:pt x="566248" y="867998"/>
                </a:lnTo>
                <a:lnTo>
                  <a:pt x="566248" y="621849"/>
                </a:lnTo>
                <a:cubicBezTo>
                  <a:pt x="566248" y="584783"/>
                  <a:pt x="536369" y="554554"/>
                  <a:pt x="499291" y="554554"/>
                </a:cubicBezTo>
                <a:lnTo>
                  <a:pt x="313542" y="554554"/>
                </a:lnTo>
                <a:lnTo>
                  <a:pt x="313542" y="683746"/>
                </a:lnTo>
                <a:cubicBezTo>
                  <a:pt x="313542" y="695982"/>
                  <a:pt x="303463" y="705698"/>
                  <a:pt x="291223" y="705698"/>
                </a:cubicBezTo>
                <a:cubicBezTo>
                  <a:pt x="278984" y="705698"/>
                  <a:pt x="268545" y="695982"/>
                  <a:pt x="268545" y="683746"/>
                </a:cubicBezTo>
                <a:lnTo>
                  <a:pt x="268545" y="556713"/>
                </a:lnTo>
                <a:cubicBezTo>
                  <a:pt x="217787" y="546277"/>
                  <a:pt x="179270" y="501294"/>
                  <a:pt x="179270" y="447314"/>
                </a:cubicBezTo>
                <a:lnTo>
                  <a:pt x="179270" y="331437"/>
                </a:lnTo>
                <a:cubicBezTo>
                  <a:pt x="179270" y="262343"/>
                  <a:pt x="226787" y="204404"/>
                  <a:pt x="290503" y="188210"/>
                </a:cubicBezTo>
                <a:cubicBezTo>
                  <a:pt x="276824" y="170577"/>
                  <a:pt x="268545" y="148625"/>
                  <a:pt x="268545" y="124514"/>
                </a:cubicBezTo>
                <a:lnTo>
                  <a:pt x="268545" y="104001"/>
                </a:lnTo>
                <a:cubicBezTo>
                  <a:pt x="268545" y="46423"/>
                  <a:pt x="315342" y="0"/>
                  <a:pt x="372579" y="0"/>
                </a:cubicBezTo>
                <a:close/>
              </a:path>
            </a:pathLst>
          </a:custGeom>
          <a:solidFill>
            <a:schemeClr val="accent4"/>
          </a:solidFill>
          <a:ln>
            <a:noFill/>
          </a:ln>
          <a:effectLst/>
        </p:spPr>
        <p:txBody>
          <a:bodyPr wrap="square" anchor="ctr">
            <a:noAutofit/>
          </a:bodyPr>
          <a:lstStyle/>
          <a:p>
            <a:endParaRPr lang="en-US" sz="900">
              <a:latin typeface="Lato Light" panose="020F0502020204030203" pitchFamily="34" charset="0"/>
            </a:endParaRPr>
          </a:p>
        </p:txBody>
      </p:sp>
      <p:sp>
        <p:nvSpPr>
          <p:cNvPr id="11" name="Freeform 4">
            <a:extLst>
              <a:ext uri="{FF2B5EF4-FFF2-40B4-BE49-F238E27FC236}">
                <a16:creationId xmlns:a16="http://schemas.microsoft.com/office/drawing/2014/main" id="{65AEBF5B-643B-3047-57B8-00DAE828C128}"/>
              </a:ext>
            </a:extLst>
          </p:cNvPr>
          <p:cNvSpPr>
            <a:spLocks noChangeAspect="1" noChangeArrowheads="1"/>
          </p:cNvSpPr>
          <p:nvPr userDrawn="1"/>
        </p:nvSpPr>
        <p:spPr bwMode="auto">
          <a:xfrm>
            <a:off x="7383687" y="4358028"/>
            <a:ext cx="676304" cy="437414"/>
          </a:xfrm>
          <a:custGeom>
            <a:avLst/>
            <a:gdLst>
              <a:gd name="connsiteX0" fmla="*/ 541769 w 1145819"/>
              <a:gd name="connsiteY0" fmla="*/ 621171 h 741084"/>
              <a:gd name="connsiteX1" fmla="*/ 539250 w 1145819"/>
              <a:gd name="connsiteY1" fmla="*/ 621531 h 741084"/>
              <a:gd name="connsiteX2" fmla="*/ 521251 w 1145819"/>
              <a:gd name="connsiteY2" fmla="*/ 630894 h 741084"/>
              <a:gd name="connsiteX3" fmla="*/ 503252 w 1145819"/>
              <a:gd name="connsiteY3" fmla="*/ 652860 h 741084"/>
              <a:gd name="connsiteX4" fmla="*/ 506851 w 1145819"/>
              <a:gd name="connsiteY4" fmla="*/ 689950 h 741084"/>
              <a:gd name="connsiteX5" fmla="*/ 526290 w 1145819"/>
              <a:gd name="connsiteY5" fmla="*/ 696072 h 741084"/>
              <a:gd name="connsiteX6" fmla="*/ 543929 w 1145819"/>
              <a:gd name="connsiteY6" fmla="*/ 686349 h 741084"/>
              <a:gd name="connsiteX7" fmla="*/ 562288 w 1145819"/>
              <a:gd name="connsiteY7" fmla="*/ 664383 h 741084"/>
              <a:gd name="connsiteX8" fmla="*/ 568048 w 1145819"/>
              <a:gd name="connsiteY8" fmla="*/ 644938 h 741084"/>
              <a:gd name="connsiteX9" fmla="*/ 558689 w 1145819"/>
              <a:gd name="connsiteY9" fmla="*/ 627293 h 741084"/>
              <a:gd name="connsiteX10" fmla="*/ 541769 w 1145819"/>
              <a:gd name="connsiteY10" fmla="*/ 621171 h 741084"/>
              <a:gd name="connsiteX11" fmla="*/ 466534 w 1145819"/>
              <a:gd name="connsiteY11" fmla="*/ 559234 h 741084"/>
              <a:gd name="connsiteX12" fmla="*/ 446015 w 1145819"/>
              <a:gd name="connsiteY12" fmla="*/ 568597 h 741084"/>
              <a:gd name="connsiteX13" fmla="*/ 428016 w 1145819"/>
              <a:gd name="connsiteY13" fmla="*/ 590923 h 741084"/>
              <a:gd name="connsiteX14" fmla="*/ 421896 w 1145819"/>
              <a:gd name="connsiteY14" fmla="*/ 610008 h 741084"/>
              <a:gd name="connsiteX15" fmla="*/ 431616 w 1145819"/>
              <a:gd name="connsiteY15" fmla="*/ 628013 h 741084"/>
              <a:gd name="connsiteX16" fmla="*/ 450695 w 1145819"/>
              <a:gd name="connsiteY16" fmla="*/ 634135 h 741084"/>
              <a:gd name="connsiteX17" fmla="*/ 468694 w 1145819"/>
              <a:gd name="connsiteY17" fmla="*/ 624412 h 741084"/>
              <a:gd name="connsiteX18" fmla="*/ 486693 w 1145819"/>
              <a:gd name="connsiteY18" fmla="*/ 602446 h 741084"/>
              <a:gd name="connsiteX19" fmla="*/ 483093 w 1145819"/>
              <a:gd name="connsiteY19" fmla="*/ 564996 h 741084"/>
              <a:gd name="connsiteX20" fmla="*/ 466534 w 1145819"/>
              <a:gd name="connsiteY20" fmla="*/ 559234 h 741084"/>
              <a:gd name="connsiteX21" fmla="*/ 390938 w 1145819"/>
              <a:gd name="connsiteY21" fmla="*/ 496937 h 741084"/>
              <a:gd name="connsiteX22" fmla="*/ 388418 w 1145819"/>
              <a:gd name="connsiteY22" fmla="*/ 497297 h 741084"/>
              <a:gd name="connsiteX23" fmla="*/ 370779 w 1145819"/>
              <a:gd name="connsiteY23" fmla="*/ 506660 h 741084"/>
              <a:gd name="connsiteX24" fmla="*/ 352420 w 1145819"/>
              <a:gd name="connsiteY24" fmla="*/ 528626 h 741084"/>
              <a:gd name="connsiteX25" fmla="*/ 346661 w 1145819"/>
              <a:gd name="connsiteY25" fmla="*/ 548071 h 741084"/>
              <a:gd name="connsiteX26" fmla="*/ 356020 w 1145819"/>
              <a:gd name="connsiteY26" fmla="*/ 566076 h 741084"/>
              <a:gd name="connsiteX27" fmla="*/ 393458 w 1145819"/>
              <a:gd name="connsiteY27" fmla="*/ 562475 h 741084"/>
              <a:gd name="connsiteX28" fmla="*/ 411457 w 1145819"/>
              <a:gd name="connsiteY28" fmla="*/ 540509 h 741084"/>
              <a:gd name="connsiteX29" fmla="*/ 417577 w 1145819"/>
              <a:gd name="connsiteY29" fmla="*/ 520704 h 741084"/>
              <a:gd name="connsiteX30" fmla="*/ 407857 w 1145819"/>
              <a:gd name="connsiteY30" fmla="*/ 503059 h 741084"/>
              <a:gd name="connsiteX31" fmla="*/ 390938 w 1145819"/>
              <a:gd name="connsiteY31" fmla="*/ 496937 h 741084"/>
              <a:gd name="connsiteX32" fmla="*/ 313182 w 1145819"/>
              <a:gd name="connsiteY32" fmla="*/ 435000 h 741084"/>
              <a:gd name="connsiteX33" fmla="*/ 295183 w 1145819"/>
              <a:gd name="connsiteY33" fmla="*/ 444363 h 741084"/>
              <a:gd name="connsiteX34" fmla="*/ 277185 w 1145819"/>
              <a:gd name="connsiteY34" fmla="*/ 466689 h 741084"/>
              <a:gd name="connsiteX35" fmla="*/ 280784 w 1145819"/>
              <a:gd name="connsiteY35" fmla="*/ 503779 h 741084"/>
              <a:gd name="connsiteX36" fmla="*/ 317862 w 1145819"/>
              <a:gd name="connsiteY36" fmla="*/ 500538 h 741084"/>
              <a:gd name="connsiteX37" fmla="*/ 336221 w 1145819"/>
              <a:gd name="connsiteY37" fmla="*/ 478212 h 741084"/>
              <a:gd name="connsiteX38" fmla="*/ 332621 w 1145819"/>
              <a:gd name="connsiteY38" fmla="*/ 440762 h 741084"/>
              <a:gd name="connsiteX39" fmla="*/ 315702 w 1145819"/>
              <a:gd name="connsiteY39" fmla="*/ 435000 h 741084"/>
              <a:gd name="connsiteX40" fmla="*/ 313182 w 1145819"/>
              <a:gd name="connsiteY40" fmla="*/ 435000 h 741084"/>
              <a:gd name="connsiteX41" fmla="*/ 1123772 w 1145819"/>
              <a:gd name="connsiteY41" fmla="*/ 235031 h 741084"/>
              <a:gd name="connsiteX42" fmla="*/ 1139419 w 1145819"/>
              <a:gd name="connsiteY42" fmla="*/ 241432 h 741084"/>
              <a:gd name="connsiteX43" fmla="*/ 1145819 w 1145819"/>
              <a:gd name="connsiteY43" fmla="*/ 257078 h 741084"/>
              <a:gd name="connsiteX44" fmla="*/ 1139419 w 1145819"/>
              <a:gd name="connsiteY44" fmla="*/ 272369 h 741084"/>
              <a:gd name="connsiteX45" fmla="*/ 1123772 w 1145819"/>
              <a:gd name="connsiteY45" fmla="*/ 279126 h 741084"/>
              <a:gd name="connsiteX46" fmla="*/ 1108126 w 1145819"/>
              <a:gd name="connsiteY46" fmla="*/ 272369 h 741084"/>
              <a:gd name="connsiteX47" fmla="*/ 1101725 w 1145819"/>
              <a:gd name="connsiteY47" fmla="*/ 257078 h 741084"/>
              <a:gd name="connsiteX48" fmla="*/ 1108126 w 1145819"/>
              <a:gd name="connsiteY48" fmla="*/ 241432 h 741084"/>
              <a:gd name="connsiteX49" fmla="*/ 1123772 w 1145819"/>
              <a:gd name="connsiteY49" fmla="*/ 235031 h 741084"/>
              <a:gd name="connsiteX50" fmla="*/ 22047 w 1145819"/>
              <a:gd name="connsiteY50" fmla="*/ 235031 h 741084"/>
              <a:gd name="connsiteX51" fmla="*/ 37694 w 1145819"/>
              <a:gd name="connsiteY51" fmla="*/ 241432 h 741084"/>
              <a:gd name="connsiteX52" fmla="*/ 44095 w 1145819"/>
              <a:gd name="connsiteY52" fmla="*/ 257078 h 741084"/>
              <a:gd name="connsiteX53" fmla="*/ 37694 w 1145819"/>
              <a:gd name="connsiteY53" fmla="*/ 272369 h 741084"/>
              <a:gd name="connsiteX54" fmla="*/ 22047 w 1145819"/>
              <a:gd name="connsiteY54" fmla="*/ 279126 h 741084"/>
              <a:gd name="connsiteX55" fmla="*/ 6401 w 1145819"/>
              <a:gd name="connsiteY55" fmla="*/ 272369 h 741084"/>
              <a:gd name="connsiteX56" fmla="*/ 0 w 1145819"/>
              <a:gd name="connsiteY56" fmla="*/ 257078 h 741084"/>
              <a:gd name="connsiteX57" fmla="*/ 6401 w 1145819"/>
              <a:gd name="connsiteY57" fmla="*/ 241432 h 741084"/>
              <a:gd name="connsiteX58" fmla="*/ 22047 w 1145819"/>
              <a:gd name="connsiteY58" fmla="*/ 235031 h 741084"/>
              <a:gd name="connsiteX59" fmla="*/ 641124 w 1145819"/>
              <a:gd name="connsiteY59" fmla="*/ 75981 h 741084"/>
              <a:gd name="connsiteX60" fmla="*/ 521251 w 1145819"/>
              <a:gd name="connsiteY60" fmla="*/ 125314 h 741084"/>
              <a:gd name="connsiteX61" fmla="*/ 352060 w 1145819"/>
              <a:gd name="connsiteY61" fmla="*/ 292761 h 741084"/>
              <a:gd name="connsiteX62" fmla="*/ 351340 w 1145819"/>
              <a:gd name="connsiteY62" fmla="*/ 341374 h 741084"/>
              <a:gd name="connsiteX63" fmla="*/ 393098 w 1145819"/>
              <a:gd name="connsiteY63" fmla="*/ 347496 h 741084"/>
              <a:gd name="connsiteX64" fmla="*/ 575968 w 1145819"/>
              <a:gd name="connsiteY64" fmla="*/ 244148 h 741084"/>
              <a:gd name="connsiteX65" fmla="*/ 586767 w 1145819"/>
              <a:gd name="connsiteY65" fmla="*/ 241267 h 741084"/>
              <a:gd name="connsiteX66" fmla="*/ 733999 w 1145819"/>
              <a:gd name="connsiteY66" fmla="*/ 241267 h 741084"/>
              <a:gd name="connsiteX67" fmla="*/ 756317 w 1145819"/>
              <a:gd name="connsiteY67" fmla="*/ 263593 h 741084"/>
              <a:gd name="connsiteX68" fmla="*/ 733999 w 1145819"/>
              <a:gd name="connsiteY68" fmla="*/ 286279 h 741084"/>
              <a:gd name="connsiteX69" fmla="*/ 718159 w 1145819"/>
              <a:gd name="connsiteY69" fmla="*/ 286279 h 741084"/>
              <a:gd name="connsiteX70" fmla="*/ 757915 w 1145819"/>
              <a:gd name="connsiteY70" fmla="*/ 325063 h 741084"/>
              <a:gd name="connsiteX71" fmla="*/ 877990 w 1145819"/>
              <a:gd name="connsiteY71" fmla="*/ 442202 h 741084"/>
              <a:gd name="connsiteX72" fmla="*/ 957906 w 1145819"/>
              <a:gd name="connsiteY72" fmla="*/ 399350 h 741084"/>
              <a:gd name="connsiteX73" fmla="*/ 957906 w 1145819"/>
              <a:gd name="connsiteY73" fmla="*/ 252432 h 741084"/>
              <a:gd name="connsiteX74" fmla="*/ 957906 w 1145819"/>
              <a:gd name="connsiteY74" fmla="*/ 75981 h 741084"/>
              <a:gd name="connsiteX75" fmla="*/ 506492 w 1145819"/>
              <a:gd name="connsiteY75" fmla="*/ 46993 h 741084"/>
              <a:gd name="connsiteX76" fmla="*/ 460054 w 1145819"/>
              <a:gd name="connsiteY76" fmla="*/ 51854 h 741084"/>
              <a:gd name="connsiteX77" fmla="*/ 276825 w 1145819"/>
              <a:gd name="connsiteY77" fmla="*/ 87864 h 741084"/>
              <a:gd name="connsiteX78" fmla="*/ 272505 w 1145819"/>
              <a:gd name="connsiteY78" fmla="*/ 88224 h 741084"/>
              <a:gd name="connsiteX79" fmla="*/ 187910 w 1145819"/>
              <a:gd name="connsiteY79" fmla="*/ 88224 h 741084"/>
              <a:gd name="connsiteX80" fmla="*/ 187910 w 1145819"/>
              <a:gd name="connsiteY80" fmla="*/ 423117 h 741084"/>
              <a:gd name="connsiteX81" fmla="*/ 238307 w 1145819"/>
              <a:gd name="connsiteY81" fmla="*/ 444003 h 741084"/>
              <a:gd name="connsiteX82" fmla="*/ 242626 w 1145819"/>
              <a:gd name="connsiteY82" fmla="*/ 438241 h 741084"/>
              <a:gd name="connsiteX83" fmla="*/ 260985 w 1145819"/>
              <a:gd name="connsiteY83" fmla="*/ 416275 h 741084"/>
              <a:gd name="connsiteX84" fmla="*/ 308863 w 1145819"/>
              <a:gd name="connsiteY84" fmla="*/ 390708 h 741084"/>
              <a:gd name="connsiteX85" fmla="*/ 361060 w 1145819"/>
              <a:gd name="connsiteY85" fmla="*/ 406552 h 741084"/>
              <a:gd name="connsiteX86" fmla="*/ 386258 w 1145819"/>
              <a:gd name="connsiteY86" fmla="*/ 452285 h 741084"/>
              <a:gd name="connsiteX87" fmla="*/ 402087 w 1145819"/>
              <a:gd name="connsiteY87" fmla="*/ 454291 h 741084"/>
              <a:gd name="connsiteX88" fmla="*/ 412897 w 1145819"/>
              <a:gd name="connsiteY88" fmla="*/ 455661 h 741084"/>
              <a:gd name="connsiteX89" fmla="*/ 436295 w 1145819"/>
              <a:gd name="connsiteY89" fmla="*/ 468489 h 741084"/>
              <a:gd name="connsiteX90" fmla="*/ 461494 w 1145819"/>
              <a:gd name="connsiteY90" fmla="*/ 514582 h 741084"/>
              <a:gd name="connsiteX91" fmla="*/ 511891 w 1145819"/>
              <a:gd name="connsiteY91" fmla="*/ 530786 h 741084"/>
              <a:gd name="connsiteX92" fmla="*/ 537090 w 1145819"/>
              <a:gd name="connsiteY92" fmla="*/ 576879 h 741084"/>
              <a:gd name="connsiteX93" fmla="*/ 587127 w 1145819"/>
              <a:gd name="connsiteY93" fmla="*/ 592723 h 741084"/>
              <a:gd name="connsiteX94" fmla="*/ 588207 w 1145819"/>
              <a:gd name="connsiteY94" fmla="*/ 593804 h 741084"/>
              <a:gd name="connsiteX95" fmla="*/ 590727 w 1145819"/>
              <a:gd name="connsiteY95" fmla="*/ 595604 h 741084"/>
              <a:gd name="connsiteX96" fmla="*/ 623125 w 1145819"/>
              <a:gd name="connsiteY96" fmla="*/ 627293 h 741084"/>
              <a:gd name="connsiteX97" fmla="*/ 644004 w 1145819"/>
              <a:gd name="connsiteY97" fmla="*/ 635575 h 741084"/>
              <a:gd name="connsiteX98" fmla="*/ 664523 w 1145819"/>
              <a:gd name="connsiteY98" fmla="*/ 626933 h 741084"/>
              <a:gd name="connsiteX99" fmla="*/ 664163 w 1145819"/>
              <a:gd name="connsiteY99" fmla="*/ 585161 h 741084"/>
              <a:gd name="connsiteX100" fmla="*/ 547889 w 1145819"/>
              <a:gd name="connsiteY100" fmla="*/ 472090 h 741084"/>
              <a:gd name="connsiteX101" fmla="*/ 547529 w 1145819"/>
              <a:gd name="connsiteY101" fmla="*/ 440402 h 741084"/>
              <a:gd name="connsiteX102" fmla="*/ 578847 w 1145819"/>
              <a:gd name="connsiteY102" fmla="*/ 440041 h 741084"/>
              <a:gd name="connsiteX103" fmla="*/ 635004 w 1145819"/>
              <a:gd name="connsiteY103" fmla="*/ 494416 h 741084"/>
              <a:gd name="connsiteX104" fmla="*/ 635724 w 1145819"/>
              <a:gd name="connsiteY104" fmla="*/ 495137 h 741084"/>
              <a:gd name="connsiteX105" fmla="*/ 751638 w 1145819"/>
              <a:gd name="connsiteY105" fmla="*/ 607848 h 741084"/>
              <a:gd name="connsiteX106" fmla="*/ 793395 w 1145819"/>
              <a:gd name="connsiteY106" fmla="*/ 607487 h 741084"/>
              <a:gd name="connsiteX107" fmla="*/ 792675 w 1145819"/>
              <a:gd name="connsiteY107" fmla="*/ 566076 h 741084"/>
              <a:gd name="connsiteX108" fmla="*/ 676402 w 1145819"/>
              <a:gd name="connsiteY108" fmla="*/ 453005 h 741084"/>
              <a:gd name="connsiteX109" fmla="*/ 676042 w 1145819"/>
              <a:gd name="connsiteY109" fmla="*/ 421316 h 741084"/>
              <a:gd name="connsiteX110" fmla="*/ 707720 w 1145819"/>
              <a:gd name="connsiteY110" fmla="*/ 420956 h 741084"/>
              <a:gd name="connsiteX111" fmla="*/ 780796 w 1145819"/>
              <a:gd name="connsiteY111" fmla="*/ 491896 h 741084"/>
              <a:gd name="connsiteX112" fmla="*/ 781156 w 1145819"/>
              <a:gd name="connsiteY112" fmla="*/ 491896 h 741084"/>
              <a:gd name="connsiteX113" fmla="*/ 855312 w 1145819"/>
              <a:gd name="connsiteY113" fmla="*/ 564276 h 741084"/>
              <a:gd name="connsiteX114" fmla="*/ 896709 w 1145819"/>
              <a:gd name="connsiteY114" fmla="*/ 563555 h 741084"/>
              <a:gd name="connsiteX115" fmla="*/ 904989 w 1145819"/>
              <a:gd name="connsiteY115" fmla="*/ 542670 h 741084"/>
              <a:gd name="connsiteX116" fmla="*/ 895989 w 1145819"/>
              <a:gd name="connsiteY116" fmla="*/ 522144 h 741084"/>
              <a:gd name="connsiteX117" fmla="*/ 711244 w 1145819"/>
              <a:gd name="connsiteY117" fmla="*/ 342013 h 741084"/>
              <a:gd name="connsiteX118" fmla="*/ 654083 w 1145819"/>
              <a:gd name="connsiteY118" fmla="*/ 286279 h 741084"/>
              <a:gd name="connsiteX119" fmla="*/ 592887 w 1145819"/>
              <a:gd name="connsiteY119" fmla="*/ 286279 h 741084"/>
              <a:gd name="connsiteX120" fmla="*/ 415057 w 1145819"/>
              <a:gd name="connsiteY120" fmla="*/ 386387 h 741084"/>
              <a:gd name="connsiteX121" fmla="*/ 376179 w 1145819"/>
              <a:gd name="connsiteY121" fmla="*/ 396830 h 741084"/>
              <a:gd name="connsiteX122" fmla="*/ 319302 w 1145819"/>
              <a:gd name="connsiteY122" fmla="*/ 372703 h 741084"/>
              <a:gd name="connsiteX123" fmla="*/ 320382 w 1145819"/>
              <a:gd name="connsiteY123" fmla="*/ 261072 h 741084"/>
              <a:gd name="connsiteX124" fmla="*/ 489932 w 1145819"/>
              <a:gd name="connsiteY124" fmla="*/ 93266 h 741084"/>
              <a:gd name="connsiteX125" fmla="*/ 552929 w 1145819"/>
              <a:gd name="connsiteY125" fmla="*/ 49694 h 741084"/>
              <a:gd name="connsiteX126" fmla="*/ 506492 w 1145819"/>
              <a:gd name="connsiteY126" fmla="*/ 46993 h 741084"/>
              <a:gd name="connsiteX127" fmla="*/ 22319 w 1145819"/>
              <a:gd name="connsiteY127" fmla="*/ 0 h 741084"/>
              <a:gd name="connsiteX128" fmla="*/ 143272 w 1145819"/>
              <a:gd name="connsiteY128" fmla="*/ 0 h 741084"/>
              <a:gd name="connsiteX129" fmla="*/ 187910 w 1145819"/>
              <a:gd name="connsiteY129" fmla="*/ 43212 h 741084"/>
              <a:gd name="connsiteX130" fmla="*/ 270705 w 1145819"/>
              <a:gd name="connsiteY130" fmla="*/ 43212 h 741084"/>
              <a:gd name="connsiteX131" fmla="*/ 451415 w 1145819"/>
              <a:gd name="connsiteY131" fmla="*/ 7922 h 741084"/>
              <a:gd name="connsiteX132" fmla="*/ 644364 w 1145819"/>
              <a:gd name="connsiteY132" fmla="*/ 30969 h 741084"/>
              <a:gd name="connsiteX133" fmla="*/ 645084 w 1145819"/>
              <a:gd name="connsiteY133" fmla="*/ 30969 h 741084"/>
              <a:gd name="connsiteX134" fmla="*/ 960066 w 1145819"/>
              <a:gd name="connsiteY134" fmla="*/ 30969 h 741084"/>
              <a:gd name="connsiteX135" fmla="*/ 1002543 w 1145819"/>
              <a:gd name="connsiteY135" fmla="*/ 0 h 741084"/>
              <a:gd name="connsiteX136" fmla="*/ 1123496 w 1145819"/>
              <a:gd name="connsiteY136" fmla="*/ 0 h 741084"/>
              <a:gd name="connsiteX137" fmla="*/ 1145815 w 1145819"/>
              <a:gd name="connsiteY137" fmla="*/ 22326 h 741084"/>
              <a:gd name="connsiteX138" fmla="*/ 1145815 w 1145819"/>
              <a:gd name="connsiteY138" fmla="*/ 169607 h 741084"/>
              <a:gd name="connsiteX139" fmla="*/ 1123496 w 1145819"/>
              <a:gd name="connsiteY139" fmla="*/ 192293 h 741084"/>
              <a:gd name="connsiteX140" fmla="*/ 1101178 w 1145819"/>
              <a:gd name="connsiteY140" fmla="*/ 169607 h 741084"/>
              <a:gd name="connsiteX141" fmla="*/ 1101178 w 1145819"/>
              <a:gd name="connsiteY141" fmla="*/ 44652 h 741084"/>
              <a:gd name="connsiteX142" fmla="*/ 1002543 w 1145819"/>
              <a:gd name="connsiteY142" fmla="*/ 44652 h 741084"/>
              <a:gd name="connsiteX143" fmla="*/ 1002543 w 1145819"/>
              <a:gd name="connsiteY143" fmla="*/ 236220 h 741084"/>
              <a:gd name="connsiteX144" fmla="*/ 1002543 w 1145819"/>
              <a:gd name="connsiteY144" fmla="*/ 469209 h 741084"/>
              <a:gd name="connsiteX145" fmla="*/ 1101178 w 1145819"/>
              <a:gd name="connsiteY145" fmla="*/ 469209 h 741084"/>
              <a:gd name="connsiteX146" fmla="*/ 1101178 w 1145819"/>
              <a:gd name="connsiteY146" fmla="*/ 343175 h 741084"/>
              <a:gd name="connsiteX147" fmla="*/ 1123496 w 1145819"/>
              <a:gd name="connsiteY147" fmla="*/ 320849 h 741084"/>
              <a:gd name="connsiteX148" fmla="*/ 1145815 w 1145819"/>
              <a:gd name="connsiteY148" fmla="*/ 343175 h 741084"/>
              <a:gd name="connsiteX149" fmla="*/ 1145815 w 1145819"/>
              <a:gd name="connsiteY149" fmla="*/ 491536 h 741084"/>
              <a:gd name="connsiteX150" fmla="*/ 1123496 w 1145819"/>
              <a:gd name="connsiteY150" fmla="*/ 514222 h 741084"/>
              <a:gd name="connsiteX151" fmla="*/ 1002543 w 1145819"/>
              <a:gd name="connsiteY151" fmla="*/ 514222 h 741084"/>
              <a:gd name="connsiteX152" fmla="*/ 957906 w 1145819"/>
              <a:gd name="connsiteY152" fmla="*/ 469209 h 741084"/>
              <a:gd name="connsiteX153" fmla="*/ 957906 w 1145819"/>
              <a:gd name="connsiteY153" fmla="*/ 450124 h 741084"/>
              <a:gd name="connsiteX154" fmla="*/ 911829 w 1145819"/>
              <a:gd name="connsiteY154" fmla="*/ 474971 h 741084"/>
              <a:gd name="connsiteX155" fmla="*/ 927308 w 1145819"/>
              <a:gd name="connsiteY155" fmla="*/ 490095 h 741084"/>
              <a:gd name="connsiteX156" fmla="*/ 949986 w 1145819"/>
              <a:gd name="connsiteY156" fmla="*/ 542310 h 741084"/>
              <a:gd name="connsiteX157" fmla="*/ 928748 w 1145819"/>
              <a:gd name="connsiteY157" fmla="*/ 594884 h 741084"/>
              <a:gd name="connsiteX158" fmla="*/ 875831 w 1145819"/>
              <a:gd name="connsiteY158" fmla="*/ 617210 h 741084"/>
              <a:gd name="connsiteX159" fmla="*/ 843072 w 1145819"/>
              <a:gd name="connsiteY159" fmla="*/ 609648 h 741084"/>
              <a:gd name="connsiteX160" fmla="*/ 825433 w 1145819"/>
              <a:gd name="connsiteY160" fmla="*/ 638816 h 741084"/>
              <a:gd name="connsiteX161" fmla="*/ 772156 w 1145819"/>
              <a:gd name="connsiteY161" fmla="*/ 661142 h 741084"/>
              <a:gd name="connsiteX162" fmla="*/ 720679 w 1145819"/>
              <a:gd name="connsiteY162" fmla="*/ 640256 h 741084"/>
              <a:gd name="connsiteX163" fmla="*/ 712760 w 1145819"/>
              <a:gd name="connsiteY163" fmla="*/ 632694 h 741084"/>
              <a:gd name="connsiteX164" fmla="*/ 696921 w 1145819"/>
              <a:gd name="connsiteY164" fmla="*/ 657901 h 741084"/>
              <a:gd name="connsiteX165" fmla="*/ 644364 w 1145819"/>
              <a:gd name="connsiteY165" fmla="*/ 680227 h 741084"/>
              <a:gd name="connsiteX166" fmla="*/ 643644 w 1145819"/>
              <a:gd name="connsiteY166" fmla="*/ 680227 h 741084"/>
              <a:gd name="connsiteX167" fmla="*/ 608726 w 1145819"/>
              <a:gd name="connsiteY167" fmla="*/ 671585 h 741084"/>
              <a:gd name="connsiteX168" fmla="*/ 596846 w 1145819"/>
              <a:gd name="connsiteY168" fmla="*/ 692831 h 741084"/>
              <a:gd name="connsiteX169" fmla="*/ 578487 w 1145819"/>
              <a:gd name="connsiteY169" fmla="*/ 715157 h 741084"/>
              <a:gd name="connsiteX170" fmla="*/ 530250 w 1145819"/>
              <a:gd name="connsiteY170" fmla="*/ 740724 h 741084"/>
              <a:gd name="connsiteX171" fmla="*/ 523411 w 1145819"/>
              <a:gd name="connsiteY171" fmla="*/ 741084 h 741084"/>
              <a:gd name="connsiteX172" fmla="*/ 478413 w 1145819"/>
              <a:gd name="connsiteY172" fmla="*/ 724880 h 741084"/>
              <a:gd name="connsiteX173" fmla="*/ 453215 w 1145819"/>
              <a:gd name="connsiteY173" fmla="*/ 678787 h 741084"/>
              <a:gd name="connsiteX174" fmla="*/ 448175 w 1145819"/>
              <a:gd name="connsiteY174" fmla="*/ 678787 h 741084"/>
              <a:gd name="connsiteX175" fmla="*/ 402817 w 1145819"/>
              <a:gd name="connsiteY175" fmla="*/ 662583 h 741084"/>
              <a:gd name="connsiteX176" fmla="*/ 377619 w 1145819"/>
              <a:gd name="connsiteY176" fmla="*/ 616490 h 741084"/>
              <a:gd name="connsiteX177" fmla="*/ 372939 w 1145819"/>
              <a:gd name="connsiteY177" fmla="*/ 616490 h 741084"/>
              <a:gd name="connsiteX178" fmla="*/ 327582 w 1145819"/>
              <a:gd name="connsiteY178" fmla="*/ 600646 h 741084"/>
              <a:gd name="connsiteX179" fmla="*/ 302383 w 1145819"/>
              <a:gd name="connsiteY179" fmla="*/ 554553 h 741084"/>
              <a:gd name="connsiteX180" fmla="*/ 297343 w 1145819"/>
              <a:gd name="connsiteY180" fmla="*/ 554553 h 741084"/>
              <a:gd name="connsiteX181" fmla="*/ 252346 w 1145819"/>
              <a:gd name="connsiteY181" fmla="*/ 538348 h 741084"/>
              <a:gd name="connsiteX182" fmla="*/ 226787 w 1145819"/>
              <a:gd name="connsiteY182" fmla="*/ 491536 h 741084"/>
              <a:gd name="connsiteX183" fmla="*/ 216348 w 1145819"/>
              <a:gd name="connsiteY183" fmla="*/ 483253 h 741084"/>
              <a:gd name="connsiteX184" fmla="*/ 187910 w 1145819"/>
              <a:gd name="connsiteY184" fmla="*/ 469209 h 741084"/>
              <a:gd name="connsiteX185" fmla="*/ 143272 w 1145819"/>
              <a:gd name="connsiteY185" fmla="*/ 514222 h 741084"/>
              <a:gd name="connsiteX186" fmla="*/ 22319 w 1145819"/>
              <a:gd name="connsiteY186" fmla="*/ 514222 h 741084"/>
              <a:gd name="connsiteX187" fmla="*/ 0 w 1145819"/>
              <a:gd name="connsiteY187" fmla="*/ 491536 h 741084"/>
              <a:gd name="connsiteX188" fmla="*/ 0 w 1145819"/>
              <a:gd name="connsiteY188" fmla="*/ 350017 h 741084"/>
              <a:gd name="connsiteX189" fmla="*/ 22319 w 1145819"/>
              <a:gd name="connsiteY189" fmla="*/ 327691 h 741084"/>
              <a:gd name="connsiteX190" fmla="*/ 44638 w 1145819"/>
              <a:gd name="connsiteY190" fmla="*/ 350017 h 741084"/>
              <a:gd name="connsiteX191" fmla="*/ 44638 w 1145819"/>
              <a:gd name="connsiteY191" fmla="*/ 469209 h 741084"/>
              <a:gd name="connsiteX192" fmla="*/ 143272 w 1145819"/>
              <a:gd name="connsiteY192" fmla="*/ 469209 h 741084"/>
              <a:gd name="connsiteX193" fmla="*/ 143272 w 1145819"/>
              <a:gd name="connsiteY193" fmla="*/ 44652 h 741084"/>
              <a:gd name="connsiteX194" fmla="*/ 44638 w 1145819"/>
              <a:gd name="connsiteY194" fmla="*/ 44652 h 741084"/>
              <a:gd name="connsiteX195" fmla="*/ 44638 w 1145819"/>
              <a:gd name="connsiteY195" fmla="*/ 166366 h 741084"/>
              <a:gd name="connsiteX196" fmla="*/ 22319 w 1145819"/>
              <a:gd name="connsiteY196" fmla="*/ 188692 h 741084"/>
              <a:gd name="connsiteX197" fmla="*/ 0 w 1145819"/>
              <a:gd name="connsiteY197" fmla="*/ 166366 h 741084"/>
              <a:gd name="connsiteX198" fmla="*/ 0 w 1145819"/>
              <a:gd name="connsiteY198" fmla="*/ 22326 h 741084"/>
              <a:gd name="connsiteX199" fmla="*/ 22319 w 1145819"/>
              <a:gd name="connsiteY199" fmla="*/ 0 h 741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1145819" h="741084">
                <a:moveTo>
                  <a:pt x="541769" y="621171"/>
                </a:moveTo>
                <a:cubicBezTo>
                  <a:pt x="541050" y="621171"/>
                  <a:pt x="539970" y="621531"/>
                  <a:pt x="539250" y="621531"/>
                </a:cubicBezTo>
                <a:cubicBezTo>
                  <a:pt x="532410" y="621891"/>
                  <a:pt x="525930" y="625492"/>
                  <a:pt x="521251" y="630894"/>
                </a:cubicBezTo>
                <a:lnTo>
                  <a:pt x="503252" y="652860"/>
                </a:lnTo>
                <a:cubicBezTo>
                  <a:pt x="493892" y="664383"/>
                  <a:pt x="495332" y="680948"/>
                  <a:pt x="506851" y="689950"/>
                </a:cubicBezTo>
                <a:cubicBezTo>
                  <a:pt x="512251" y="694631"/>
                  <a:pt x="519091" y="696792"/>
                  <a:pt x="526290" y="696072"/>
                </a:cubicBezTo>
                <a:cubicBezTo>
                  <a:pt x="533130" y="695352"/>
                  <a:pt x="539610" y="692111"/>
                  <a:pt x="543929" y="686349"/>
                </a:cubicBezTo>
                <a:lnTo>
                  <a:pt x="562288" y="664383"/>
                </a:lnTo>
                <a:cubicBezTo>
                  <a:pt x="566608" y="658982"/>
                  <a:pt x="568768" y="652140"/>
                  <a:pt x="568048" y="644938"/>
                </a:cubicBezTo>
                <a:cubicBezTo>
                  <a:pt x="567328" y="638096"/>
                  <a:pt x="564088" y="631614"/>
                  <a:pt x="558689" y="627293"/>
                </a:cubicBezTo>
                <a:cubicBezTo>
                  <a:pt x="553649" y="623332"/>
                  <a:pt x="547889" y="621171"/>
                  <a:pt x="541769" y="621171"/>
                </a:cubicBezTo>
                <a:close/>
                <a:moveTo>
                  <a:pt x="466534" y="559234"/>
                </a:moveTo>
                <a:cubicBezTo>
                  <a:pt x="458974" y="559234"/>
                  <a:pt x="451415" y="562475"/>
                  <a:pt x="446015" y="568597"/>
                </a:cubicBezTo>
                <a:lnTo>
                  <a:pt x="428016" y="590923"/>
                </a:lnTo>
                <a:cubicBezTo>
                  <a:pt x="423336" y="596324"/>
                  <a:pt x="421176" y="603166"/>
                  <a:pt x="421896" y="610008"/>
                </a:cubicBezTo>
                <a:cubicBezTo>
                  <a:pt x="422616" y="617210"/>
                  <a:pt x="425856" y="623692"/>
                  <a:pt x="431616" y="628013"/>
                </a:cubicBezTo>
                <a:cubicBezTo>
                  <a:pt x="437015" y="632694"/>
                  <a:pt x="443495" y="634495"/>
                  <a:pt x="450695" y="634135"/>
                </a:cubicBezTo>
                <a:cubicBezTo>
                  <a:pt x="457894" y="633415"/>
                  <a:pt x="464374" y="629814"/>
                  <a:pt x="468694" y="624412"/>
                </a:cubicBezTo>
                <a:lnTo>
                  <a:pt x="486693" y="602446"/>
                </a:lnTo>
                <a:cubicBezTo>
                  <a:pt x="496052" y="590923"/>
                  <a:pt x="494252" y="574358"/>
                  <a:pt x="483093" y="564996"/>
                </a:cubicBezTo>
                <a:cubicBezTo>
                  <a:pt x="478413" y="561035"/>
                  <a:pt x="472293" y="559234"/>
                  <a:pt x="466534" y="559234"/>
                </a:cubicBezTo>
                <a:close/>
                <a:moveTo>
                  <a:pt x="390938" y="496937"/>
                </a:moveTo>
                <a:cubicBezTo>
                  <a:pt x="390218" y="496937"/>
                  <a:pt x="389138" y="496937"/>
                  <a:pt x="388418" y="497297"/>
                </a:cubicBezTo>
                <a:cubicBezTo>
                  <a:pt x="381579" y="497657"/>
                  <a:pt x="375099" y="501258"/>
                  <a:pt x="370779" y="506660"/>
                </a:cubicBezTo>
                <a:lnTo>
                  <a:pt x="352420" y="528626"/>
                </a:lnTo>
                <a:cubicBezTo>
                  <a:pt x="348100" y="534387"/>
                  <a:pt x="345581" y="541229"/>
                  <a:pt x="346661" y="548071"/>
                </a:cubicBezTo>
                <a:cubicBezTo>
                  <a:pt x="347381" y="555273"/>
                  <a:pt x="350620" y="561395"/>
                  <a:pt x="356020" y="566076"/>
                </a:cubicBezTo>
                <a:cubicBezTo>
                  <a:pt x="367179" y="575079"/>
                  <a:pt x="384098" y="573638"/>
                  <a:pt x="393458" y="562475"/>
                </a:cubicBezTo>
                <a:lnTo>
                  <a:pt x="411457" y="540509"/>
                </a:lnTo>
                <a:cubicBezTo>
                  <a:pt x="416137" y="534747"/>
                  <a:pt x="417937" y="527906"/>
                  <a:pt x="417577" y="520704"/>
                </a:cubicBezTo>
                <a:cubicBezTo>
                  <a:pt x="416497" y="513862"/>
                  <a:pt x="413257" y="507380"/>
                  <a:pt x="407857" y="503059"/>
                </a:cubicBezTo>
                <a:cubicBezTo>
                  <a:pt x="403177" y="499098"/>
                  <a:pt x="397058" y="496937"/>
                  <a:pt x="390938" y="496937"/>
                </a:cubicBezTo>
                <a:close/>
                <a:moveTo>
                  <a:pt x="313182" y="435000"/>
                </a:moveTo>
                <a:cubicBezTo>
                  <a:pt x="306343" y="435720"/>
                  <a:pt x="299863" y="438961"/>
                  <a:pt x="295183" y="444363"/>
                </a:cubicBezTo>
                <a:lnTo>
                  <a:pt x="277185" y="466689"/>
                </a:lnTo>
                <a:cubicBezTo>
                  <a:pt x="267825" y="477852"/>
                  <a:pt x="269265" y="494776"/>
                  <a:pt x="280784" y="503779"/>
                </a:cubicBezTo>
                <a:cubicBezTo>
                  <a:pt x="291944" y="513142"/>
                  <a:pt x="308503" y="511701"/>
                  <a:pt x="317862" y="500538"/>
                </a:cubicBezTo>
                <a:lnTo>
                  <a:pt x="336221" y="478212"/>
                </a:lnTo>
                <a:cubicBezTo>
                  <a:pt x="345221" y="467049"/>
                  <a:pt x="343781" y="450124"/>
                  <a:pt x="332621" y="440762"/>
                </a:cubicBezTo>
                <a:cubicBezTo>
                  <a:pt x="327942" y="437161"/>
                  <a:pt x="321822" y="435000"/>
                  <a:pt x="315702" y="435000"/>
                </a:cubicBezTo>
                <a:cubicBezTo>
                  <a:pt x="314982" y="435000"/>
                  <a:pt x="314262" y="435000"/>
                  <a:pt x="313182" y="435000"/>
                </a:cubicBezTo>
                <a:close/>
                <a:moveTo>
                  <a:pt x="1123772" y="235031"/>
                </a:moveTo>
                <a:cubicBezTo>
                  <a:pt x="1129462" y="235031"/>
                  <a:pt x="1135151" y="237165"/>
                  <a:pt x="1139419" y="241432"/>
                </a:cubicBezTo>
                <a:cubicBezTo>
                  <a:pt x="1143330" y="245344"/>
                  <a:pt x="1145819" y="251033"/>
                  <a:pt x="1145819" y="257078"/>
                </a:cubicBezTo>
                <a:cubicBezTo>
                  <a:pt x="1145819" y="262768"/>
                  <a:pt x="1143330" y="268458"/>
                  <a:pt x="1139419" y="272369"/>
                </a:cubicBezTo>
                <a:cubicBezTo>
                  <a:pt x="1135151" y="276636"/>
                  <a:pt x="1129462" y="279126"/>
                  <a:pt x="1123772" y="279126"/>
                </a:cubicBezTo>
                <a:cubicBezTo>
                  <a:pt x="1117727" y="279126"/>
                  <a:pt x="1112037" y="276636"/>
                  <a:pt x="1108126" y="272369"/>
                </a:cubicBezTo>
                <a:cubicBezTo>
                  <a:pt x="1103859" y="268458"/>
                  <a:pt x="1101725" y="262768"/>
                  <a:pt x="1101725" y="257078"/>
                </a:cubicBezTo>
                <a:cubicBezTo>
                  <a:pt x="1101725" y="251033"/>
                  <a:pt x="1103859" y="245344"/>
                  <a:pt x="1108126" y="241432"/>
                </a:cubicBezTo>
                <a:cubicBezTo>
                  <a:pt x="1112037" y="237165"/>
                  <a:pt x="1117727" y="235031"/>
                  <a:pt x="1123772" y="235031"/>
                </a:cubicBezTo>
                <a:close/>
                <a:moveTo>
                  <a:pt x="22047" y="235031"/>
                </a:moveTo>
                <a:cubicBezTo>
                  <a:pt x="27737" y="235031"/>
                  <a:pt x="33427" y="237165"/>
                  <a:pt x="37694" y="241432"/>
                </a:cubicBezTo>
                <a:cubicBezTo>
                  <a:pt x="41605" y="245344"/>
                  <a:pt x="44095" y="251033"/>
                  <a:pt x="44095" y="257078"/>
                </a:cubicBezTo>
                <a:cubicBezTo>
                  <a:pt x="44095" y="262768"/>
                  <a:pt x="41605" y="268458"/>
                  <a:pt x="37694" y="272369"/>
                </a:cubicBezTo>
                <a:cubicBezTo>
                  <a:pt x="33427" y="276636"/>
                  <a:pt x="27737" y="279126"/>
                  <a:pt x="22047" y="279126"/>
                </a:cubicBezTo>
                <a:cubicBezTo>
                  <a:pt x="16358" y="279126"/>
                  <a:pt x="10668" y="276636"/>
                  <a:pt x="6401" y="272369"/>
                </a:cubicBezTo>
                <a:cubicBezTo>
                  <a:pt x="2134" y="268458"/>
                  <a:pt x="0" y="262768"/>
                  <a:pt x="0" y="257078"/>
                </a:cubicBezTo>
                <a:cubicBezTo>
                  <a:pt x="0" y="251033"/>
                  <a:pt x="2134" y="245344"/>
                  <a:pt x="6401" y="241432"/>
                </a:cubicBezTo>
                <a:cubicBezTo>
                  <a:pt x="10668" y="237165"/>
                  <a:pt x="16358" y="235031"/>
                  <a:pt x="22047" y="235031"/>
                </a:cubicBezTo>
                <a:close/>
                <a:moveTo>
                  <a:pt x="641124" y="75981"/>
                </a:moveTo>
                <a:cubicBezTo>
                  <a:pt x="595766" y="75981"/>
                  <a:pt x="553289" y="93266"/>
                  <a:pt x="521251" y="125314"/>
                </a:cubicBezTo>
                <a:lnTo>
                  <a:pt x="352060" y="292761"/>
                </a:lnTo>
                <a:cubicBezTo>
                  <a:pt x="338741" y="306085"/>
                  <a:pt x="338021" y="328051"/>
                  <a:pt x="351340" y="341374"/>
                </a:cubicBezTo>
                <a:cubicBezTo>
                  <a:pt x="362500" y="352537"/>
                  <a:pt x="379419" y="355418"/>
                  <a:pt x="393098" y="347496"/>
                </a:cubicBezTo>
                <a:lnTo>
                  <a:pt x="575968" y="244148"/>
                </a:lnTo>
                <a:cubicBezTo>
                  <a:pt x="579207" y="242347"/>
                  <a:pt x="583167" y="241267"/>
                  <a:pt x="586767" y="241267"/>
                </a:cubicBezTo>
                <a:lnTo>
                  <a:pt x="733999" y="241267"/>
                </a:lnTo>
                <a:cubicBezTo>
                  <a:pt x="746238" y="241267"/>
                  <a:pt x="756317" y="251350"/>
                  <a:pt x="756317" y="263593"/>
                </a:cubicBezTo>
                <a:cubicBezTo>
                  <a:pt x="756317" y="276196"/>
                  <a:pt x="746238" y="286279"/>
                  <a:pt x="733999" y="286279"/>
                </a:cubicBezTo>
                <a:lnTo>
                  <a:pt x="718159" y="286279"/>
                </a:lnTo>
                <a:lnTo>
                  <a:pt x="757915" y="325063"/>
                </a:lnTo>
                <a:lnTo>
                  <a:pt x="877990" y="442202"/>
                </a:lnTo>
                <a:lnTo>
                  <a:pt x="957906" y="399350"/>
                </a:lnTo>
                <a:lnTo>
                  <a:pt x="957906" y="252432"/>
                </a:lnTo>
                <a:lnTo>
                  <a:pt x="957906" y="75981"/>
                </a:lnTo>
                <a:close/>
                <a:moveTo>
                  <a:pt x="506492" y="46993"/>
                </a:moveTo>
                <a:cubicBezTo>
                  <a:pt x="490922" y="47353"/>
                  <a:pt x="475353" y="48974"/>
                  <a:pt x="460054" y="51854"/>
                </a:cubicBezTo>
                <a:lnTo>
                  <a:pt x="276825" y="87864"/>
                </a:lnTo>
                <a:cubicBezTo>
                  <a:pt x="275745" y="87864"/>
                  <a:pt x="274305" y="88224"/>
                  <a:pt x="272505" y="88224"/>
                </a:cubicBezTo>
                <a:lnTo>
                  <a:pt x="187910" y="88224"/>
                </a:lnTo>
                <a:lnTo>
                  <a:pt x="187910" y="423117"/>
                </a:lnTo>
                <a:cubicBezTo>
                  <a:pt x="205909" y="426358"/>
                  <a:pt x="223188" y="433560"/>
                  <a:pt x="238307" y="444003"/>
                </a:cubicBezTo>
                <a:cubicBezTo>
                  <a:pt x="239747" y="441842"/>
                  <a:pt x="241187" y="440041"/>
                  <a:pt x="242626" y="438241"/>
                </a:cubicBezTo>
                <a:lnTo>
                  <a:pt x="260985" y="416275"/>
                </a:lnTo>
                <a:cubicBezTo>
                  <a:pt x="272865" y="401511"/>
                  <a:pt x="290144" y="392148"/>
                  <a:pt x="308863" y="390708"/>
                </a:cubicBezTo>
                <a:cubicBezTo>
                  <a:pt x="327942" y="388547"/>
                  <a:pt x="346301" y="394309"/>
                  <a:pt x="361060" y="406552"/>
                </a:cubicBezTo>
                <a:cubicBezTo>
                  <a:pt x="375459" y="418435"/>
                  <a:pt x="384098" y="435000"/>
                  <a:pt x="386258" y="452285"/>
                </a:cubicBezTo>
                <a:lnTo>
                  <a:pt x="402087" y="454291"/>
                </a:lnTo>
                <a:lnTo>
                  <a:pt x="412897" y="455661"/>
                </a:lnTo>
                <a:cubicBezTo>
                  <a:pt x="421356" y="458407"/>
                  <a:pt x="429276" y="462728"/>
                  <a:pt x="436295" y="468489"/>
                </a:cubicBezTo>
                <a:cubicBezTo>
                  <a:pt x="450335" y="480012"/>
                  <a:pt x="459334" y="496577"/>
                  <a:pt x="461494" y="514582"/>
                </a:cubicBezTo>
                <a:cubicBezTo>
                  <a:pt x="479133" y="513502"/>
                  <a:pt x="497132" y="518543"/>
                  <a:pt x="511891" y="530786"/>
                </a:cubicBezTo>
                <a:cubicBezTo>
                  <a:pt x="526290" y="542670"/>
                  <a:pt x="534930" y="559234"/>
                  <a:pt x="537090" y="576879"/>
                </a:cubicBezTo>
                <a:cubicBezTo>
                  <a:pt x="554369" y="575439"/>
                  <a:pt x="572368" y="580840"/>
                  <a:pt x="587127" y="592723"/>
                </a:cubicBezTo>
                <a:cubicBezTo>
                  <a:pt x="587487" y="593083"/>
                  <a:pt x="587847" y="593444"/>
                  <a:pt x="588207" y="593804"/>
                </a:cubicBezTo>
                <a:cubicBezTo>
                  <a:pt x="589287" y="594164"/>
                  <a:pt x="589647" y="594884"/>
                  <a:pt x="590727" y="595604"/>
                </a:cubicBezTo>
                <a:lnTo>
                  <a:pt x="623125" y="627293"/>
                </a:lnTo>
                <a:cubicBezTo>
                  <a:pt x="628525" y="632694"/>
                  <a:pt x="636444" y="635575"/>
                  <a:pt x="644004" y="635575"/>
                </a:cubicBezTo>
                <a:cubicBezTo>
                  <a:pt x="651563" y="635575"/>
                  <a:pt x="659123" y="632334"/>
                  <a:pt x="664523" y="626933"/>
                </a:cubicBezTo>
                <a:cubicBezTo>
                  <a:pt x="675682" y="615049"/>
                  <a:pt x="675682" y="596684"/>
                  <a:pt x="664163" y="585161"/>
                </a:cubicBezTo>
                <a:lnTo>
                  <a:pt x="547889" y="472090"/>
                </a:lnTo>
                <a:cubicBezTo>
                  <a:pt x="538890" y="463448"/>
                  <a:pt x="538890" y="449404"/>
                  <a:pt x="547529" y="440402"/>
                </a:cubicBezTo>
                <a:cubicBezTo>
                  <a:pt x="555809" y="431759"/>
                  <a:pt x="570208" y="431759"/>
                  <a:pt x="578847" y="440041"/>
                </a:cubicBezTo>
                <a:lnTo>
                  <a:pt x="635004" y="494416"/>
                </a:lnTo>
                <a:cubicBezTo>
                  <a:pt x="635004" y="494776"/>
                  <a:pt x="635364" y="494776"/>
                  <a:pt x="635724" y="495137"/>
                </a:cubicBezTo>
                <a:lnTo>
                  <a:pt x="751638" y="607848"/>
                </a:lnTo>
                <a:cubicBezTo>
                  <a:pt x="763517" y="619011"/>
                  <a:pt x="781876" y="619011"/>
                  <a:pt x="793395" y="607487"/>
                </a:cubicBezTo>
                <a:cubicBezTo>
                  <a:pt x="804555" y="595604"/>
                  <a:pt x="804195" y="577239"/>
                  <a:pt x="792675" y="566076"/>
                </a:cubicBezTo>
                <a:lnTo>
                  <a:pt x="676402" y="453005"/>
                </a:lnTo>
                <a:cubicBezTo>
                  <a:pt x="667762" y="444363"/>
                  <a:pt x="667402" y="429959"/>
                  <a:pt x="676042" y="421316"/>
                </a:cubicBezTo>
                <a:cubicBezTo>
                  <a:pt x="684681" y="412314"/>
                  <a:pt x="698721" y="411954"/>
                  <a:pt x="707720" y="420956"/>
                </a:cubicBezTo>
                <a:lnTo>
                  <a:pt x="780796" y="491896"/>
                </a:lnTo>
                <a:cubicBezTo>
                  <a:pt x="780796" y="491896"/>
                  <a:pt x="780796" y="491896"/>
                  <a:pt x="781156" y="491896"/>
                </a:cubicBezTo>
                <a:lnTo>
                  <a:pt x="855312" y="564276"/>
                </a:lnTo>
                <a:cubicBezTo>
                  <a:pt x="866831" y="575439"/>
                  <a:pt x="885550" y="575079"/>
                  <a:pt x="896709" y="563555"/>
                </a:cubicBezTo>
                <a:cubicBezTo>
                  <a:pt x="902109" y="558154"/>
                  <a:pt x="905349" y="550592"/>
                  <a:pt x="904989" y="542670"/>
                </a:cubicBezTo>
                <a:cubicBezTo>
                  <a:pt x="904989" y="534747"/>
                  <a:pt x="901749" y="527545"/>
                  <a:pt x="895989" y="522144"/>
                </a:cubicBezTo>
                <a:lnTo>
                  <a:pt x="711244" y="342013"/>
                </a:lnTo>
                <a:lnTo>
                  <a:pt x="654083" y="286279"/>
                </a:lnTo>
                <a:lnTo>
                  <a:pt x="592887" y="286279"/>
                </a:lnTo>
                <a:lnTo>
                  <a:pt x="415057" y="386387"/>
                </a:lnTo>
                <a:cubicBezTo>
                  <a:pt x="402817" y="393229"/>
                  <a:pt x="389498" y="396830"/>
                  <a:pt x="376179" y="396830"/>
                </a:cubicBezTo>
                <a:cubicBezTo>
                  <a:pt x="355300" y="396830"/>
                  <a:pt x="334421" y="388547"/>
                  <a:pt x="319302" y="372703"/>
                </a:cubicBezTo>
                <a:cubicBezTo>
                  <a:pt x="289064" y="341374"/>
                  <a:pt x="289784" y="291321"/>
                  <a:pt x="320382" y="261072"/>
                </a:cubicBezTo>
                <a:lnTo>
                  <a:pt x="489932" y="93266"/>
                </a:lnTo>
                <a:cubicBezTo>
                  <a:pt x="508291" y="74901"/>
                  <a:pt x="529890" y="60497"/>
                  <a:pt x="552929" y="49694"/>
                </a:cubicBezTo>
                <a:cubicBezTo>
                  <a:pt x="537630" y="47533"/>
                  <a:pt x="522061" y="46633"/>
                  <a:pt x="506492" y="46993"/>
                </a:cubicBezTo>
                <a:close/>
                <a:moveTo>
                  <a:pt x="22319" y="0"/>
                </a:moveTo>
                <a:lnTo>
                  <a:pt x="143272" y="0"/>
                </a:lnTo>
                <a:cubicBezTo>
                  <a:pt x="167391" y="0"/>
                  <a:pt x="187190" y="19445"/>
                  <a:pt x="187910" y="43212"/>
                </a:cubicBezTo>
                <a:lnTo>
                  <a:pt x="270705" y="43212"/>
                </a:lnTo>
                <a:lnTo>
                  <a:pt x="451415" y="7922"/>
                </a:lnTo>
                <a:cubicBezTo>
                  <a:pt x="516931" y="-4681"/>
                  <a:pt x="583527" y="3241"/>
                  <a:pt x="644364" y="30969"/>
                </a:cubicBezTo>
                <a:cubicBezTo>
                  <a:pt x="644364" y="30969"/>
                  <a:pt x="644724" y="30969"/>
                  <a:pt x="645084" y="30969"/>
                </a:cubicBezTo>
                <a:lnTo>
                  <a:pt x="960066" y="30969"/>
                </a:lnTo>
                <a:cubicBezTo>
                  <a:pt x="965825" y="12964"/>
                  <a:pt x="982744" y="0"/>
                  <a:pt x="1002543" y="0"/>
                </a:cubicBezTo>
                <a:lnTo>
                  <a:pt x="1123496" y="0"/>
                </a:lnTo>
                <a:cubicBezTo>
                  <a:pt x="1135736" y="0"/>
                  <a:pt x="1145815" y="10083"/>
                  <a:pt x="1145815" y="22326"/>
                </a:cubicBezTo>
                <a:lnTo>
                  <a:pt x="1145815" y="169607"/>
                </a:lnTo>
                <a:cubicBezTo>
                  <a:pt x="1145815" y="181850"/>
                  <a:pt x="1135736" y="192293"/>
                  <a:pt x="1123496" y="192293"/>
                </a:cubicBezTo>
                <a:cubicBezTo>
                  <a:pt x="1111257" y="192293"/>
                  <a:pt x="1101178" y="181850"/>
                  <a:pt x="1101178" y="169607"/>
                </a:cubicBezTo>
                <a:lnTo>
                  <a:pt x="1101178" y="44652"/>
                </a:lnTo>
                <a:lnTo>
                  <a:pt x="1002543" y="44652"/>
                </a:lnTo>
                <a:lnTo>
                  <a:pt x="1002543" y="236220"/>
                </a:lnTo>
                <a:lnTo>
                  <a:pt x="1002543" y="469209"/>
                </a:lnTo>
                <a:lnTo>
                  <a:pt x="1101178" y="469209"/>
                </a:lnTo>
                <a:lnTo>
                  <a:pt x="1101178" y="343175"/>
                </a:lnTo>
                <a:cubicBezTo>
                  <a:pt x="1101178" y="330931"/>
                  <a:pt x="1111257" y="320849"/>
                  <a:pt x="1123496" y="320849"/>
                </a:cubicBezTo>
                <a:cubicBezTo>
                  <a:pt x="1135736" y="320849"/>
                  <a:pt x="1145815" y="330931"/>
                  <a:pt x="1145815" y="343175"/>
                </a:cubicBezTo>
                <a:lnTo>
                  <a:pt x="1145815" y="491536"/>
                </a:lnTo>
                <a:cubicBezTo>
                  <a:pt x="1145815" y="503779"/>
                  <a:pt x="1135736" y="514222"/>
                  <a:pt x="1123496" y="514222"/>
                </a:cubicBezTo>
                <a:lnTo>
                  <a:pt x="1002543" y="514222"/>
                </a:lnTo>
                <a:cubicBezTo>
                  <a:pt x="978065" y="514222"/>
                  <a:pt x="957906" y="494056"/>
                  <a:pt x="957906" y="469209"/>
                </a:cubicBezTo>
                <a:lnTo>
                  <a:pt x="957906" y="450124"/>
                </a:lnTo>
                <a:lnTo>
                  <a:pt x="911829" y="474971"/>
                </a:lnTo>
                <a:lnTo>
                  <a:pt x="927308" y="490095"/>
                </a:lnTo>
                <a:cubicBezTo>
                  <a:pt x="941707" y="503779"/>
                  <a:pt x="949626" y="522504"/>
                  <a:pt x="949986" y="542310"/>
                </a:cubicBezTo>
                <a:cubicBezTo>
                  <a:pt x="949986" y="561755"/>
                  <a:pt x="942787" y="580840"/>
                  <a:pt x="928748" y="594884"/>
                </a:cubicBezTo>
                <a:cubicBezTo>
                  <a:pt x="914348" y="609648"/>
                  <a:pt x="894909" y="617210"/>
                  <a:pt x="875831" y="617210"/>
                </a:cubicBezTo>
                <a:cubicBezTo>
                  <a:pt x="864311" y="617210"/>
                  <a:pt x="853152" y="614689"/>
                  <a:pt x="843072" y="609648"/>
                </a:cubicBezTo>
                <a:cubicBezTo>
                  <a:pt x="839473" y="620091"/>
                  <a:pt x="833353" y="630174"/>
                  <a:pt x="825433" y="638816"/>
                </a:cubicBezTo>
                <a:cubicBezTo>
                  <a:pt x="811034" y="653580"/>
                  <a:pt x="791595" y="661142"/>
                  <a:pt x="772156" y="661142"/>
                </a:cubicBezTo>
                <a:cubicBezTo>
                  <a:pt x="753437" y="661142"/>
                  <a:pt x="735079" y="654300"/>
                  <a:pt x="720679" y="640256"/>
                </a:cubicBezTo>
                <a:lnTo>
                  <a:pt x="712760" y="632694"/>
                </a:lnTo>
                <a:cubicBezTo>
                  <a:pt x="709520" y="641697"/>
                  <a:pt x="704120" y="650699"/>
                  <a:pt x="696921" y="657901"/>
                </a:cubicBezTo>
                <a:cubicBezTo>
                  <a:pt x="682881" y="671945"/>
                  <a:pt x="664523" y="680227"/>
                  <a:pt x="644364" y="680227"/>
                </a:cubicBezTo>
                <a:cubicBezTo>
                  <a:pt x="644364" y="680227"/>
                  <a:pt x="644004" y="680227"/>
                  <a:pt x="643644" y="680227"/>
                </a:cubicBezTo>
                <a:cubicBezTo>
                  <a:pt x="631404" y="680227"/>
                  <a:pt x="619525" y="677347"/>
                  <a:pt x="608726" y="671585"/>
                </a:cubicBezTo>
                <a:cubicBezTo>
                  <a:pt x="606206" y="679147"/>
                  <a:pt x="602246" y="686349"/>
                  <a:pt x="596846" y="692831"/>
                </a:cubicBezTo>
                <a:lnTo>
                  <a:pt x="578487" y="715157"/>
                </a:lnTo>
                <a:cubicBezTo>
                  <a:pt x="566608" y="729561"/>
                  <a:pt x="549329" y="738563"/>
                  <a:pt x="530250" y="740724"/>
                </a:cubicBezTo>
                <a:cubicBezTo>
                  <a:pt x="528090" y="740724"/>
                  <a:pt x="525930" y="741084"/>
                  <a:pt x="523411" y="741084"/>
                </a:cubicBezTo>
                <a:cubicBezTo>
                  <a:pt x="506851" y="741084"/>
                  <a:pt x="491372" y="735323"/>
                  <a:pt x="478413" y="724880"/>
                </a:cubicBezTo>
                <a:cubicBezTo>
                  <a:pt x="463654" y="712636"/>
                  <a:pt x="455014" y="696072"/>
                  <a:pt x="453215" y="678787"/>
                </a:cubicBezTo>
                <a:cubicBezTo>
                  <a:pt x="451415" y="678787"/>
                  <a:pt x="449975" y="678787"/>
                  <a:pt x="448175" y="678787"/>
                </a:cubicBezTo>
                <a:cubicBezTo>
                  <a:pt x="431616" y="678787"/>
                  <a:pt x="415777" y="673025"/>
                  <a:pt x="402817" y="662583"/>
                </a:cubicBezTo>
                <a:cubicBezTo>
                  <a:pt x="388778" y="651059"/>
                  <a:pt x="379779" y="634495"/>
                  <a:pt x="377619" y="616490"/>
                </a:cubicBezTo>
                <a:cubicBezTo>
                  <a:pt x="376179" y="616490"/>
                  <a:pt x="374379" y="616490"/>
                  <a:pt x="372939" y="616490"/>
                </a:cubicBezTo>
                <a:cubicBezTo>
                  <a:pt x="356740" y="616490"/>
                  <a:pt x="340901" y="611449"/>
                  <a:pt x="327582" y="600646"/>
                </a:cubicBezTo>
                <a:cubicBezTo>
                  <a:pt x="313542" y="589122"/>
                  <a:pt x="304543" y="572558"/>
                  <a:pt x="302383" y="554553"/>
                </a:cubicBezTo>
                <a:cubicBezTo>
                  <a:pt x="300943" y="554553"/>
                  <a:pt x="299143" y="554553"/>
                  <a:pt x="297343" y="554553"/>
                </a:cubicBezTo>
                <a:cubicBezTo>
                  <a:pt x="281504" y="554553"/>
                  <a:pt x="265305" y="549511"/>
                  <a:pt x="252346" y="538348"/>
                </a:cubicBezTo>
                <a:cubicBezTo>
                  <a:pt x="237227" y="526105"/>
                  <a:pt x="228947" y="509180"/>
                  <a:pt x="226787" y="491536"/>
                </a:cubicBezTo>
                <a:lnTo>
                  <a:pt x="216348" y="483253"/>
                </a:lnTo>
                <a:cubicBezTo>
                  <a:pt x="208068" y="476772"/>
                  <a:pt x="198349" y="472090"/>
                  <a:pt x="187910" y="469209"/>
                </a:cubicBezTo>
                <a:cubicBezTo>
                  <a:pt x="187910" y="494056"/>
                  <a:pt x="167751" y="514222"/>
                  <a:pt x="143272" y="514222"/>
                </a:cubicBezTo>
                <a:lnTo>
                  <a:pt x="22319" y="514222"/>
                </a:lnTo>
                <a:cubicBezTo>
                  <a:pt x="9720" y="514222"/>
                  <a:pt x="0" y="503779"/>
                  <a:pt x="0" y="491536"/>
                </a:cubicBezTo>
                <a:lnTo>
                  <a:pt x="0" y="350017"/>
                </a:lnTo>
                <a:cubicBezTo>
                  <a:pt x="0" y="337413"/>
                  <a:pt x="9720" y="327691"/>
                  <a:pt x="22319" y="327691"/>
                </a:cubicBezTo>
                <a:cubicBezTo>
                  <a:pt x="34558" y="327691"/>
                  <a:pt x="44638" y="337413"/>
                  <a:pt x="44638" y="350017"/>
                </a:cubicBezTo>
                <a:lnTo>
                  <a:pt x="44638" y="469209"/>
                </a:lnTo>
                <a:lnTo>
                  <a:pt x="143272" y="469209"/>
                </a:lnTo>
                <a:lnTo>
                  <a:pt x="143272" y="44652"/>
                </a:lnTo>
                <a:lnTo>
                  <a:pt x="44638" y="44652"/>
                </a:lnTo>
                <a:lnTo>
                  <a:pt x="44638" y="166366"/>
                </a:lnTo>
                <a:cubicBezTo>
                  <a:pt x="44638" y="178609"/>
                  <a:pt x="34558" y="188692"/>
                  <a:pt x="22319" y="188692"/>
                </a:cubicBezTo>
                <a:cubicBezTo>
                  <a:pt x="9720" y="188692"/>
                  <a:pt x="0" y="178609"/>
                  <a:pt x="0" y="166366"/>
                </a:cubicBezTo>
                <a:lnTo>
                  <a:pt x="0" y="22326"/>
                </a:lnTo>
                <a:cubicBezTo>
                  <a:pt x="0" y="10083"/>
                  <a:pt x="9720" y="0"/>
                  <a:pt x="22319" y="0"/>
                </a:cubicBezTo>
                <a:close/>
              </a:path>
            </a:pathLst>
          </a:custGeom>
          <a:solidFill>
            <a:schemeClr val="accent1"/>
          </a:solidFill>
          <a:ln>
            <a:noFill/>
          </a:ln>
          <a:effectLst/>
        </p:spPr>
        <p:txBody>
          <a:bodyPr wrap="square" anchor="ctr">
            <a:noAutofit/>
          </a:bodyPr>
          <a:lstStyle/>
          <a:p>
            <a:endParaRPr lang="en-US" sz="900">
              <a:latin typeface="Lato Light" panose="020F0502020204030203" pitchFamily="34" charset="0"/>
            </a:endParaRPr>
          </a:p>
        </p:txBody>
      </p:sp>
      <p:sp>
        <p:nvSpPr>
          <p:cNvPr id="12" name="Freeform 5">
            <a:extLst>
              <a:ext uri="{FF2B5EF4-FFF2-40B4-BE49-F238E27FC236}">
                <a16:creationId xmlns:a16="http://schemas.microsoft.com/office/drawing/2014/main" id="{2DDCDF22-1E5B-9B3A-1609-C73D8616226C}"/>
              </a:ext>
            </a:extLst>
          </p:cNvPr>
          <p:cNvSpPr>
            <a:spLocks noChangeAspect="1" noChangeArrowheads="1"/>
          </p:cNvSpPr>
          <p:nvPr userDrawn="1"/>
        </p:nvSpPr>
        <p:spPr bwMode="auto">
          <a:xfrm>
            <a:off x="1698160" y="1229182"/>
            <a:ext cx="645381" cy="731585"/>
          </a:xfrm>
          <a:custGeom>
            <a:avLst/>
            <a:gdLst>
              <a:gd name="connsiteX0" fmla="*/ 216332 w 1093427"/>
              <a:gd name="connsiteY0" fmla="*/ 1190625 h 1239478"/>
              <a:gd name="connsiteX1" fmla="*/ 233701 w 1093427"/>
              <a:gd name="connsiteY1" fmla="*/ 1197916 h 1239478"/>
              <a:gd name="connsiteX2" fmla="*/ 240938 w 1093427"/>
              <a:gd name="connsiteY2" fmla="*/ 1215049 h 1239478"/>
              <a:gd name="connsiteX3" fmla="*/ 233701 w 1093427"/>
              <a:gd name="connsiteY3" fmla="*/ 1232547 h 1239478"/>
              <a:gd name="connsiteX4" fmla="*/ 216332 w 1093427"/>
              <a:gd name="connsiteY4" fmla="*/ 1239474 h 1239478"/>
              <a:gd name="connsiteX5" fmla="*/ 199324 w 1093427"/>
              <a:gd name="connsiteY5" fmla="*/ 1232547 h 1239478"/>
              <a:gd name="connsiteX6" fmla="*/ 192087 w 1093427"/>
              <a:gd name="connsiteY6" fmla="*/ 1215049 h 1239478"/>
              <a:gd name="connsiteX7" fmla="*/ 199324 w 1093427"/>
              <a:gd name="connsiteY7" fmla="*/ 1197916 h 1239478"/>
              <a:gd name="connsiteX8" fmla="*/ 216332 w 1093427"/>
              <a:gd name="connsiteY8" fmla="*/ 1190625 h 1239478"/>
              <a:gd name="connsiteX9" fmla="*/ 927894 w 1093427"/>
              <a:gd name="connsiteY9" fmla="*/ 1060450 h 1239478"/>
              <a:gd name="connsiteX10" fmla="*/ 944901 w 1093427"/>
              <a:gd name="connsiteY10" fmla="*/ 1067741 h 1239478"/>
              <a:gd name="connsiteX11" fmla="*/ 952138 w 1093427"/>
              <a:gd name="connsiteY11" fmla="*/ 1084874 h 1239478"/>
              <a:gd name="connsiteX12" fmla="*/ 944901 w 1093427"/>
              <a:gd name="connsiteY12" fmla="*/ 1102372 h 1239478"/>
              <a:gd name="connsiteX13" fmla="*/ 927894 w 1093427"/>
              <a:gd name="connsiteY13" fmla="*/ 1109299 h 1239478"/>
              <a:gd name="connsiteX14" fmla="*/ 910524 w 1093427"/>
              <a:gd name="connsiteY14" fmla="*/ 1102372 h 1239478"/>
              <a:gd name="connsiteX15" fmla="*/ 903287 w 1093427"/>
              <a:gd name="connsiteY15" fmla="*/ 1084874 h 1239478"/>
              <a:gd name="connsiteX16" fmla="*/ 910524 w 1093427"/>
              <a:gd name="connsiteY16" fmla="*/ 1067741 h 1239478"/>
              <a:gd name="connsiteX17" fmla="*/ 927894 w 1093427"/>
              <a:gd name="connsiteY17" fmla="*/ 1060450 h 1239478"/>
              <a:gd name="connsiteX18" fmla="*/ 753142 w 1093427"/>
              <a:gd name="connsiteY18" fmla="*/ 1060450 h 1239478"/>
              <a:gd name="connsiteX19" fmla="*/ 835944 w 1093427"/>
              <a:gd name="connsiteY19" fmla="*/ 1060450 h 1239478"/>
              <a:gd name="connsiteX20" fmla="*/ 860065 w 1093427"/>
              <a:gd name="connsiteY20" fmla="*/ 1084874 h 1239478"/>
              <a:gd name="connsiteX21" fmla="*/ 835944 w 1093427"/>
              <a:gd name="connsiteY21" fmla="*/ 1109299 h 1239478"/>
              <a:gd name="connsiteX22" fmla="*/ 753142 w 1093427"/>
              <a:gd name="connsiteY22" fmla="*/ 1109299 h 1239478"/>
              <a:gd name="connsiteX23" fmla="*/ 728662 w 1093427"/>
              <a:gd name="connsiteY23" fmla="*/ 1084874 h 1239478"/>
              <a:gd name="connsiteX24" fmla="*/ 753142 w 1093427"/>
              <a:gd name="connsiteY24" fmla="*/ 1060450 h 1239478"/>
              <a:gd name="connsiteX25" fmla="*/ 463842 w 1093427"/>
              <a:gd name="connsiteY25" fmla="*/ 844951 h 1239478"/>
              <a:gd name="connsiteX26" fmla="*/ 463842 w 1093427"/>
              <a:gd name="connsiteY26" fmla="*/ 917678 h 1239478"/>
              <a:gd name="connsiteX27" fmla="*/ 497725 w 1093427"/>
              <a:gd name="connsiteY27" fmla="*/ 951161 h 1239478"/>
              <a:gd name="connsiteX28" fmla="*/ 604421 w 1093427"/>
              <a:gd name="connsiteY28" fmla="*/ 951161 h 1239478"/>
              <a:gd name="connsiteX29" fmla="*/ 638305 w 1093427"/>
              <a:gd name="connsiteY29" fmla="*/ 917678 h 1239478"/>
              <a:gd name="connsiteX30" fmla="*/ 638305 w 1093427"/>
              <a:gd name="connsiteY30" fmla="*/ 844951 h 1239478"/>
              <a:gd name="connsiteX31" fmla="*/ 280557 w 1093427"/>
              <a:gd name="connsiteY31" fmla="*/ 831046 h 1239478"/>
              <a:gd name="connsiteX32" fmla="*/ 310373 w 1093427"/>
              <a:gd name="connsiteY32" fmla="*/ 847239 h 1239478"/>
              <a:gd name="connsiteX33" fmla="*/ 293849 w 1093427"/>
              <a:gd name="connsiteY33" fmla="*/ 877467 h 1239478"/>
              <a:gd name="connsiteX34" fmla="*/ 178177 w 1093427"/>
              <a:gd name="connsiteY34" fmla="*/ 910933 h 1239478"/>
              <a:gd name="connsiteX35" fmla="*/ 48496 w 1093427"/>
              <a:gd name="connsiteY35" fmla="*/ 1083303 h 1239478"/>
              <a:gd name="connsiteX36" fmla="*/ 48496 w 1093427"/>
              <a:gd name="connsiteY36" fmla="*/ 1191258 h 1239478"/>
              <a:gd name="connsiteX37" fmla="*/ 116031 w 1093427"/>
              <a:gd name="connsiteY37" fmla="*/ 1191258 h 1239478"/>
              <a:gd name="connsiteX38" fmla="*/ 140099 w 1093427"/>
              <a:gd name="connsiteY38" fmla="*/ 1215368 h 1239478"/>
              <a:gd name="connsiteX39" fmla="*/ 116031 w 1093427"/>
              <a:gd name="connsiteY39" fmla="*/ 1239478 h 1239478"/>
              <a:gd name="connsiteX40" fmla="*/ 24068 w 1093427"/>
              <a:gd name="connsiteY40" fmla="*/ 1239478 h 1239478"/>
              <a:gd name="connsiteX41" fmla="*/ 0 w 1093427"/>
              <a:gd name="connsiteY41" fmla="*/ 1215368 h 1239478"/>
              <a:gd name="connsiteX42" fmla="*/ 0 w 1093427"/>
              <a:gd name="connsiteY42" fmla="*/ 1083303 h 1239478"/>
              <a:gd name="connsiteX43" fmla="*/ 45981 w 1093427"/>
              <a:gd name="connsiteY43" fmla="*/ 946199 h 1239478"/>
              <a:gd name="connsiteX44" fmla="*/ 164527 w 1093427"/>
              <a:gd name="connsiteY44" fmla="*/ 864152 h 1239478"/>
              <a:gd name="connsiteX45" fmla="*/ 796541 w 1093427"/>
              <a:gd name="connsiteY45" fmla="*/ 825924 h 1239478"/>
              <a:gd name="connsiteX46" fmla="*/ 928611 w 1093427"/>
              <a:gd name="connsiteY46" fmla="*/ 864076 h 1239478"/>
              <a:gd name="connsiteX47" fmla="*/ 1047725 w 1093427"/>
              <a:gd name="connsiteY47" fmla="*/ 946139 h 1239478"/>
              <a:gd name="connsiteX48" fmla="*/ 1093427 w 1093427"/>
              <a:gd name="connsiteY48" fmla="*/ 1083271 h 1239478"/>
              <a:gd name="connsiteX49" fmla="*/ 1093427 w 1093427"/>
              <a:gd name="connsiteY49" fmla="*/ 1215363 h 1239478"/>
              <a:gd name="connsiteX50" fmla="*/ 1069317 w 1093427"/>
              <a:gd name="connsiteY50" fmla="*/ 1239478 h 1239478"/>
              <a:gd name="connsiteX51" fmla="*/ 311448 w 1093427"/>
              <a:gd name="connsiteY51" fmla="*/ 1239478 h 1239478"/>
              <a:gd name="connsiteX52" fmla="*/ 287337 w 1093427"/>
              <a:gd name="connsiteY52" fmla="*/ 1215363 h 1239478"/>
              <a:gd name="connsiteX53" fmla="*/ 311448 w 1093427"/>
              <a:gd name="connsiteY53" fmla="*/ 1191248 h 1239478"/>
              <a:gd name="connsiteX54" fmla="*/ 1045206 w 1093427"/>
              <a:gd name="connsiteY54" fmla="*/ 1191248 h 1239478"/>
              <a:gd name="connsiteX55" fmla="*/ 1045206 w 1093427"/>
              <a:gd name="connsiteY55" fmla="*/ 1083271 h 1239478"/>
              <a:gd name="connsiteX56" fmla="*/ 915296 w 1093427"/>
              <a:gd name="connsiteY56" fmla="*/ 910866 h 1239478"/>
              <a:gd name="connsiteX57" fmla="*/ 782866 w 1093427"/>
              <a:gd name="connsiteY57" fmla="*/ 872354 h 1239478"/>
              <a:gd name="connsiteX58" fmla="*/ 766673 w 1093427"/>
              <a:gd name="connsiteY58" fmla="*/ 842481 h 1239478"/>
              <a:gd name="connsiteX59" fmla="*/ 796541 w 1093427"/>
              <a:gd name="connsiteY59" fmla="*/ 825924 h 1239478"/>
              <a:gd name="connsiteX60" fmla="*/ 546100 w 1093427"/>
              <a:gd name="connsiteY60" fmla="*/ 445197 h 1239478"/>
              <a:gd name="connsiteX61" fmla="*/ 521517 w 1093427"/>
              <a:gd name="connsiteY61" fmla="*/ 469719 h 1239478"/>
              <a:gd name="connsiteX62" fmla="*/ 546100 w 1093427"/>
              <a:gd name="connsiteY62" fmla="*/ 493881 h 1239478"/>
              <a:gd name="connsiteX63" fmla="*/ 570321 w 1093427"/>
              <a:gd name="connsiteY63" fmla="*/ 469719 h 1239478"/>
              <a:gd name="connsiteX64" fmla="*/ 546100 w 1093427"/>
              <a:gd name="connsiteY64" fmla="*/ 445197 h 1239478"/>
              <a:gd name="connsiteX65" fmla="*/ 546100 w 1093427"/>
              <a:gd name="connsiteY65" fmla="*/ 396875 h 1239478"/>
              <a:gd name="connsiteX66" fmla="*/ 618763 w 1093427"/>
              <a:gd name="connsiteY66" fmla="*/ 469719 h 1239478"/>
              <a:gd name="connsiteX67" fmla="*/ 546100 w 1093427"/>
              <a:gd name="connsiteY67" fmla="*/ 542564 h 1239478"/>
              <a:gd name="connsiteX68" fmla="*/ 473075 w 1093427"/>
              <a:gd name="connsiteY68" fmla="*/ 469719 h 1239478"/>
              <a:gd name="connsiteX69" fmla="*/ 546100 w 1093427"/>
              <a:gd name="connsiteY69" fmla="*/ 396875 h 1239478"/>
              <a:gd name="connsiteX70" fmla="*/ 548910 w 1093427"/>
              <a:gd name="connsiteY70" fmla="*/ 179253 h 1239478"/>
              <a:gd name="connsiteX71" fmla="*/ 410854 w 1093427"/>
              <a:gd name="connsiteY71" fmla="*/ 214896 h 1239478"/>
              <a:gd name="connsiteX72" fmla="*/ 324344 w 1093427"/>
              <a:gd name="connsiteY72" fmla="*/ 302744 h 1239478"/>
              <a:gd name="connsiteX73" fmla="*/ 364715 w 1093427"/>
              <a:gd name="connsiteY73" fmla="*/ 618132 h 1239478"/>
              <a:gd name="connsiteX74" fmla="*/ 435005 w 1093427"/>
              <a:gd name="connsiteY74" fmla="*/ 792387 h 1239478"/>
              <a:gd name="connsiteX75" fmla="*/ 438970 w 1093427"/>
              <a:gd name="connsiteY75" fmla="*/ 796347 h 1239478"/>
              <a:gd name="connsiteX76" fmla="*/ 524039 w 1093427"/>
              <a:gd name="connsiteY76" fmla="*/ 796347 h 1239478"/>
              <a:gd name="connsiteX77" fmla="*/ 524039 w 1093427"/>
              <a:gd name="connsiteY77" fmla="*/ 619572 h 1239478"/>
              <a:gd name="connsiteX78" fmla="*/ 548190 w 1093427"/>
              <a:gd name="connsiteY78" fmla="*/ 595450 h 1239478"/>
              <a:gd name="connsiteX79" fmla="*/ 572340 w 1093427"/>
              <a:gd name="connsiteY79" fmla="*/ 619572 h 1239478"/>
              <a:gd name="connsiteX80" fmla="*/ 572340 w 1093427"/>
              <a:gd name="connsiteY80" fmla="*/ 796347 h 1239478"/>
              <a:gd name="connsiteX81" fmla="*/ 658130 w 1093427"/>
              <a:gd name="connsiteY81" fmla="*/ 796347 h 1239478"/>
              <a:gd name="connsiteX82" fmla="*/ 662095 w 1093427"/>
              <a:gd name="connsiteY82" fmla="*/ 792387 h 1239478"/>
              <a:gd name="connsiteX83" fmla="*/ 732745 w 1093427"/>
              <a:gd name="connsiteY83" fmla="*/ 617771 h 1239478"/>
              <a:gd name="connsiteX84" fmla="*/ 807000 w 1093427"/>
              <a:gd name="connsiteY84" fmla="*/ 437036 h 1239478"/>
              <a:gd name="connsiteX85" fmla="*/ 681920 w 1093427"/>
              <a:gd name="connsiteY85" fmla="*/ 216337 h 1239478"/>
              <a:gd name="connsiteX86" fmla="*/ 548910 w 1093427"/>
              <a:gd name="connsiteY86" fmla="*/ 179253 h 1239478"/>
              <a:gd name="connsiteX87" fmla="*/ 552019 w 1093427"/>
              <a:gd name="connsiteY87" fmla="*/ 130649 h 1239478"/>
              <a:gd name="connsiteX88" fmla="*/ 707152 w 1093427"/>
              <a:gd name="connsiteY88" fmla="*/ 174933 h 1239478"/>
              <a:gd name="connsiteX89" fmla="*/ 814569 w 1093427"/>
              <a:gd name="connsiteY89" fmla="*/ 284382 h 1239478"/>
              <a:gd name="connsiteX90" fmla="*/ 855301 w 1093427"/>
              <a:gd name="connsiteY90" fmla="*/ 437036 h 1239478"/>
              <a:gd name="connsiteX91" fmla="*/ 767349 w 1093427"/>
              <a:gd name="connsiteY91" fmla="*/ 651974 h 1239478"/>
              <a:gd name="connsiteX92" fmla="*/ 710397 w 1093427"/>
              <a:gd name="connsiteY92" fmla="*/ 792387 h 1239478"/>
              <a:gd name="connsiteX93" fmla="*/ 686606 w 1093427"/>
              <a:gd name="connsiteY93" fmla="*/ 836311 h 1239478"/>
              <a:gd name="connsiteX94" fmla="*/ 686606 w 1093427"/>
              <a:gd name="connsiteY94" fmla="*/ 917678 h 1239478"/>
              <a:gd name="connsiteX95" fmla="*/ 604421 w 1093427"/>
              <a:gd name="connsiteY95" fmla="*/ 999765 h 1239478"/>
              <a:gd name="connsiteX96" fmla="*/ 497725 w 1093427"/>
              <a:gd name="connsiteY96" fmla="*/ 999765 h 1239478"/>
              <a:gd name="connsiteX97" fmla="*/ 415180 w 1093427"/>
              <a:gd name="connsiteY97" fmla="*/ 917678 h 1239478"/>
              <a:gd name="connsiteX98" fmla="*/ 415180 w 1093427"/>
              <a:gd name="connsiteY98" fmla="*/ 838831 h 1239478"/>
              <a:gd name="connsiteX99" fmla="*/ 386703 w 1093427"/>
              <a:gd name="connsiteY99" fmla="*/ 792387 h 1239478"/>
              <a:gd name="connsiteX100" fmla="*/ 329751 w 1093427"/>
              <a:gd name="connsiteY100" fmla="*/ 651974 h 1239478"/>
              <a:gd name="connsiteX101" fmla="*/ 245764 w 1093427"/>
              <a:gd name="connsiteY101" fmla="*/ 485640 h 1239478"/>
              <a:gd name="connsiteX102" fmla="*/ 281089 w 1093427"/>
              <a:gd name="connsiteY102" fmla="*/ 280422 h 1239478"/>
              <a:gd name="connsiteX103" fmla="*/ 388506 w 1093427"/>
              <a:gd name="connsiteY103" fmla="*/ 171693 h 1239478"/>
              <a:gd name="connsiteX104" fmla="*/ 552019 w 1093427"/>
              <a:gd name="connsiteY104" fmla="*/ 130649 h 1239478"/>
              <a:gd name="connsiteX105" fmla="*/ 755759 w 1093427"/>
              <a:gd name="connsiteY105" fmla="*/ 35763 h 1239478"/>
              <a:gd name="connsiteX106" fmla="*/ 772993 w 1093427"/>
              <a:gd name="connsiteY106" fmla="*/ 43037 h 1239478"/>
              <a:gd name="connsiteX107" fmla="*/ 772993 w 1093427"/>
              <a:gd name="connsiteY107" fmla="*/ 77162 h 1239478"/>
              <a:gd name="connsiteX108" fmla="*/ 725844 w 1093427"/>
              <a:gd name="connsiteY108" fmla="*/ 124219 h 1239478"/>
              <a:gd name="connsiteX109" fmla="*/ 709057 w 1093427"/>
              <a:gd name="connsiteY109" fmla="*/ 131404 h 1239478"/>
              <a:gd name="connsiteX110" fmla="*/ 691912 w 1093427"/>
              <a:gd name="connsiteY110" fmla="*/ 124219 h 1239478"/>
              <a:gd name="connsiteX111" fmla="*/ 691912 w 1093427"/>
              <a:gd name="connsiteY111" fmla="*/ 90094 h 1239478"/>
              <a:gd name="connsiteX112" fmla="*/ 739060 w 1093427"/>
              <a:gd name="connsiteY112" fmla="*/ 43037 h 1239478"/>
              <a:gd name="connsiteX113" fmla="*/ 755759 w 1093427"/>
              <a:gd name="connsiteY113" fmla="*/ 35763 h 1239478"/>
              <a:gd name="connsiteX114" fmla="*/ 337725 w 1093427"/>
              <a:gd name="connsiteY114" fmla="*/ 35754 h 1239478"/>
              <a:gd name="connsiteX115" fmla="*/ 354899 w 1093427"/>
              <a:gd name="connsiteY115" fmla="*/ 43001 h 1239478"/>
              <a:gd name="connsiteX116" fmla="*/ 402626 w 1093427"/>
              <a:gd name="connsiteY116" fmla="*/ 90245 h 1239478"/>
              <a:gd name="connsiteX117" fmla="*/ 402626 w 1093427"/>
              <a:gd name="connsiteY117" fmla="*/ 124247 h 1239478"/>
              <a:gd name="connsiteX118" fmla="*/ 385632 w 1093427"/>
              <a:gd name="connsiteY118" fmla="*/ 131405 h 1239478"/>
              <a:gd name="connsiteX119" fmla="*/ 368277 w 1093427"/>
              <a:gd name="connsiteY119" fmla="*/ 124247 h 1239478"/>
              <a:gd name="connsiteX120" fmla="*/ 320551 w 1093427"/>
              <a:gd name="connsiteY120" fmla="*/ 76645 h 1239478"/>
              <a:gd name="connsiteX121" fmla="*/ 320551 w 1093427"/>
              <a:gd name="connsiteY121" fmla="*/ 43001 h 1239478"/>
              <a:gd name="connsiteX122" fmla="*/ 337725 w 1093427"/>
              <a:gd name="connsiteY122" fmla="*/ 35754 h 1239478"/>
              <a:gd name="connsiteX123" fmla="*/ 548481 w 1093427"/>
              <a:gd name="connsiteY123" fmla="*/ 0 h 1239478"/>
              <a:gd name="connsiteX124" fmla="*/ 572725 w 1093427"/>
              <a:gd name="connsiteY124" fmla="*/ 24067 h 1239478"/>
              <a:gd name="connsiteX125" fmla="*/ 572725 w 1093427"/>
              <a:gd name="connsiteY125" fmla="*/ 73998 h 1239478"/>
              <a:gd name="connsiteX126" fmla="*/ 548481 w 1093427"/>
              <a:gd name="connsiteY126" fmla="*/ 98066 h 1239478"/>
              <a:gd name="connsiteX127" fmla="*/ 523875 w 1093427"/>
              <a:gd name="connsiteY127" fmla="*/ 73998 h 1239478"/>
              <a:gd name="connsiteX128" fmla="*/ 523875 w 1093427"/>
              <a:gd name="connsiteY128" fmla="*/ 24067 h 1239478"/>
              <a:gd name="connsiteX129" fmla="*/ 548481 w 1093427"/>
              <a:gd name="connsiteY129" fmla="*/ 0 h 1239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1093427" h="1239478">
                <a:moveTo>
                  <a:pt x="216332" y="1190625"/>
                </a:moveTo>
                <a:cubicBezTo>
                  <a:pt x="222845" y="1190625"/>
                  <a:pt x="228997" y="1193542"/>
                  <a:pt x="233701" y="1197916"/>
                </a:cubicBezTo>
                <a:cubicBezTo>
                  <a:pt x="238043" y="1202291"/>
                  <a:pt x="240938" y="1208852"/>
                  <a:pt x="240938" y="1215049"/>
                </a:cubicBezTo>
                <a:cubicBezTo>
                  <a:pt x="240938" y="1221611"/>
                  <a:pt x="238043" y="1227808"/>
                  <a:pt x="233701" y="1232547"/>
                </a:cubicBezTo>
                <a:cubicBezTo>
                  <a:pt x="228997" y="1236922"/>
                  <a:pt x="222845" y="1239474"/>
                  <a:pt x="216332" y="1239474"/>
                </a:cubicBezTo>
                <a:cubicBezTo>
                  <a:pt x="209818" y="1239474"/>
                  <a:pt x="203666" y="1236922"/>
                  <a:pt x="199324" y="1232547"/>
                </a:cubicBezTo>
                <a:cubicBezTo>
                  <a:pt x="194620" y="1227808"/>
                  <a:pt x="192087" y="1221611"/>
                  <a:pt x="192087" y="1215049"/>
                </a:cubicBezTo>
                <a:cubicBezTo>
                  <a:pt x="192087" y="1208852"/>
                  <a:pt x="194620" y="1202291"/>
                  <a:pt x="199324" y="1197916"/>
                </a:cubicBezTo>
                <a:cubicBezTo>
                  <a:pt x="203666" y="1193542"/>
                  <a:pt x="209818" y="1190625"/>
                  <a:pt x="216332" y="1190625"/>
                </a:cubicBezTo>
                <a:close/>
                <a:moveTo>
                  <a:pt x="927894" y="1060450"/>
                </a:moveTo>
                <a:cubicBezTo>
                  <a:pt x="934045" y="1060450"/>
                  <a:pt x="940559" y="1063002"/>
                  <a:pt x="944901" y="1067741"/>
                </a:cubicBezTo>
                <a:cubicBezTo>
                  <a:pt x="949605" y="1072116"/>
                  <a:pt x="952138" y="1078677"/>
                  <a:pt x="952138" y="1084874"/>
                </a:cubicBezTo>
                <a:cubicBezTo>
                  <a:pt x="952138" y="1091436"/>
                  <a:pt x="949605" y="1097633"/>
                  <a:pt x="944901" y="1102372"/>
                </a:cubicBezTo>
                <a:cubicBezTo>
                  <a:pt x="940559" y="1106747"/>
                  <a:pt x="934045" y="1109299"/>
                  <a:pt x="927894" y="1109299"/>
                </a:cubicBezTo>
                <a:cubicBezTo>
                  <a:pt x="921380" y="1109299"/>
                  <a:pt x="915229" y="1106747"/>
                  <a:pt x="910524" y="1102372"/>
                </a:cubicBezTo>
                <a:cubicBezTo>
                  <a:pt x="906182" y="1097633"/>
                  <a:pt x="903287" y="1091436"/>
                  <a:pt x="903287" y="1084874"/>
                </a:cubicBezTo>
                <a:cubicBezTo>
                  <a:pt x="903287" y="1078677"/>
                  <a:pt x="906182" y="1072116"/>
                  <a:pt x="910524" y="1067741"/>
                </a:cubicBezTo>
                <a:cubicBezTo>
                  <a:pt x="915229" y="1063002"/>
                  <a:pt x="921380" y="1060450"/>
                  <a:pt x="927894" y="1060450"/>
                </a:cubicBezTo>
                <a:close/>
                <a:moveTo>
                  <a:pt x="753142" y="1060450"/>
                </a:moveTo>
                <a:lnTo>
                  <a:pt x="835944" y="1060450"/>
                </a:lnTo>
                <a:cubicBezTo>
                  <a:pt x="849265" y="1060450"/>
                  <a:pt x="860065" y="1071386"/>
                  <a:pt x="860065" y="1084874"/>
                </a:cubicBezTo>
                <a:cubicBezTo>
                  <a:pt x="860065" y="1098362"/>
                  <a:pt x="849265" y="1109299"/>
                  <a:pt x="835944" y="1109299"/>
                </a:cubicBezTo>
                <a:lnTo>
                  <a:pt x="753142" y="1109299"/>
                </a:lnTo>
                <a:cubicBezTo>
                  <a:pt x="739462" y="1109299"/>
                  <a:pt x="728662" y="1098362"/>
                  <a:pt x="728662" y="1084874"/>
                </a:cubicBezTo>
                <a:cubicBezTo>
                  <a:pt x="728662" y="1071386"/>
                  <a:pt x="739462" y="1060450"/>
                  <a:pt x="753142" y="1060450"/>
                </a:cubicBezTo>
                <a:close/>
                <a:moveTo>
                  <a:pt x="463842" y="844951"/>
                </a:moveTo>
                <a:lnTo>
                  <a:pt x="463842" y="917678"/>
                </a:lnTo>
                <a:cubicBezTo>
                  <a:pt x="463842" y="936039"/>
                  <a:pt x="478981" y="951161"/>
                  <a:pt x="497725" y="951161"/>
                </a:cubicBezTo>
                <a:lnTo>
                  <a:pt x="604421" y="951161"/>
                </a:lnTo>
                <a:cubicBezTo>
                  <a:pt x="623165" y="951161"/>
                  <a:pt x="638305" y="936039"/>
                  <a:pt x="638305" y="917678"/>
                </a:cubicBezTo>
                <a:lnTo>
                  <a:pt x="638305" y="844951"/>
                </a:lnTo>
                <a:close/>
                <a:moveTo>
                  <a:pt x="280557" y="831046"/>
                </a:moveTo>
                <a:cubicBezTo>
                  <a:pt x="293130" y="827088"/>
                  <a:pt x="306781" y="834645"/>
                  <a:pt x="310373" y="847239"/>
                </a:cubicBezTo>
                <a:cubicBezTo>
                  <a:pt x="313966" y="860194"/>
                  <a:pt x="306781" y="873509"/>
                  <a:pt x="293849" y="877467"/>
                </a:cubicBezTo>
                <a:lnTo>
                  <a:pt x="178177" y="910933"/>
                </a:lnTo>
                <a:cubicBezTo>
                  <a:pt x="101662" y="932884"/>
                  <a:pt x="48496" y="1003775"/>
                  <a:pt x="48496" y="1083303"/>
                </a:cubicBezTo>
                <a:lnTo>
                  <a:pt x="48496" y="1191258"/>
                </a:lnTo>
                <a:lnTo>
                  <a:pt x="116031" y="1191258"/>
                </a:lnTo>
                <a:cubicBezTo>
                  <a:pt x="129322" y="1191258"/>
                  <a:pt x="140099" y="1202054"/>
                  <a:pt x="140099" y="1215368"/>
                </a:cubicBezTo>
                <a:cubicBezTo>
                  <a:pt x="140099" y="1228683"/>
                  <a:pt x="129322" y="1239478"/>
                  <a:pt x="116031" y="1239478"/>
                </a:cubicBezTo>
                <a:lnTo>
                  <a:pt x="24068" y="1239478"/>
                </a:lnTo>
                <a:cubicBezTo>
                  <a:pt x="10777" y="1239478"/>
                  <a:pt x="0" y="1228683"/>
                  <a:pt x="0" y="1215368"/>
                </a:cubicBezTo>
                <a:lnTo>
                  <a:pt x="0" y="1083303"/>
                </a:lnTo>
                <a:cubicBezTo>
                  <a:pt x="0" y="1033643"/>
                  <a:pt x="15806" y="986142"/>
                  <a:pt x="45981" y="946199"/>
                </a:cubicBezTo>
                <a:cubicBezTo>
                  <a:pt x="75438" y="906255"/>
                  <a:pt x="116749" y="878187"/>
                  <a:pt x="164527" y="864152"/>
                </a:cubicBezTo>
                <a:close/>
                <a:moveTo>
                  <a:pt x="796541" y="825924"/>
                </a:moveTo>
                <a:lnTo>
                  <a:pt x="928611" y="864076"/>
                </a:lnTo>
                <a:cubicBezTo>
                  <a:pt x="976472" y="878113"/>
                  <a:pt x="1017856" y="906187"/>
                  <a:pt x="1047725" y="946139"/>
                </a:cubicBezTo>
                <a:cubicBezTo>
                  <a:pt x="1077593" y="986091"/>
                  <a:pt x="1093427" y="1033601"/>
                  <a:pt x="1093427" y="1083271"/>
                </a:cubicBezTo>
                <a:lnTo>
                  <a:pt x="1093427" y="1215363"/>
                </a:lnTo>
                <a:cubicBezTo>
                  <a:pt x="1093427" y="1228681"/>
                  <a:pt x="1082631" y="1239478"/>
                  <a:pt x="1069317" y="1239478"/>
                </a:cubicBezTo>
                <a:lnTo>
                  <a:pt x="311448" y="1239478"/>
                </a:lnTo>
                <a:cubicBezTo>
                  <a:pt x="298133" y="1239478"/>
                  <a:pt x="287337" y="1228681"/>
                  <a:pt x="287337" y="1215363"/>
                </a:cubicBezTo>
                <a:cubicBezTo>
                  <a:pt x="287337" y="1202046"/>
                  <a:pt x="298133" y="1191248"/>
                  <a:pt x="311448" y="1191248"/>
                </a:cubicBezTo>
                <a:lnTo>
                  <a:pt x="1045206" y="1191248"/>
                </a:lnTo>
                <a:lnTo>
                  <a:pt x="1045206" y="1083271"/>
                </a:lnTo>
                <a:cubicBezTo>
                  <a:pt x="1045206" y="1003727"/>
                  <a:pt x="991586" y="932822"/>
                  <a:pt x="915296" y="910866"/>
                </a:cubicBezTo>
                <a:lnTo>
                  <a:pt x="782866" y="872354"/>
                </a:lnTo>
                <a:cubicBezTo>
                  <a:pt x="770271" y="868755"/>
                  <a:pt x="762714" y="855438"/>
                  <a:pt x="766673" y="842481"/>
                </a:cubicBezTo>
                <a:cubicBezTo>
                  <a:pt x="770271" y="829883"/>
                  <a:pt x="783586" y="822325"/>
                  <a:pt x="796541" y="825924"/>
                </a:cubicBezTo>
                <a:close/>
                <a:moveTo>
                  <a:pt x="546100" y="445197"/>
                </a:moveTo>
                <a:cubicBezTo>
                  <a:pt x="532362" y="445197"/>
                  <a:pt x="521517" y="456016"/>
                  <a:pt x="521517" y="469719"/>
                </a:cubicBezTo>
                <a:cubicBezTo>
                  <a:pt x="521517" y="483062"/>
                  <a:pt x="532362" y="493881"/>
                  <a:pt x="546100" y="493881"/>
                </a:cubicBezTo>
                <a:cubicBezTo>
                  <a:pt x="559114" y="493881"/>
                  <a:pt x="570321" y="483062"/>
                  <a:pt x="570321" y="469719"/>
                </a:cubicBezTo>
                <a:cubicBezTo>
                  <a:pt x="570321" y="456016"/>
                  <a:pt x="559114" y="445197"/>
                  <a:pt x="546100" y="445197"/>
                </a:cubicBezTo>
                <a:close/>
                <a:moveTo>
                  <a:pt x="546100" y="396875"/>
                </a:moveTo>
                <a:cubicBezTo>
                  <a:pt x="586227" y="396875"/>
                  <a:pt x="618763" y="429691"/>
                  <a:pt x="618763" y="469719"/>
                </a:cubicBezTo>
                <a:cubicBezTo>
                  <a:pt x="618763" y="509748"/>
                  <a:pt x="586227" y="542564"/>
                  <a:pt x="546100" y="542564"/>
                </a:cubicBezTo>
                <a:cubicBezTo>
                  <a:pt x="505972" y="542564"/>
                  <a:pt x="473075" y="509748"/>
                  <a:pt x="473075" y="469719"/>
                </a:cubicBezTo>
                <a:cubicBezTo>
                  <a:pt x="473075" y="429691"/>
                  <a:pt x="505972" y="396875"/>
                  <a:pt x="546100" y="396875"/>
                </a:cubicBezTo>
                <a:close/>
                <a:moveTo>
                  <a:pt x="548910" y="179253"/>
                </a:moveTo>
                <a:cubicBezTo>
                  <a:pt x="503132" y="179253"/>
                  <a:pt x="456272" y="191134"/>
                  <a:pt x="410854" y="214896"/>
                </a:cubicBezTo>
                <a:cubicBezTo>
                  <a:pt x="374087" y="234338"/>
                  <a:pt x="343809" y="264581"/>
                  <a:pt x="324344" y="302744"/>
                </a:cubicBezTo>
                <a:cubicBezTo>
                  <a:pt x="255857" y="435956"/>
                  <a:pt x="300193" y="552966"/>
                  <a:pt x="364715" y="618132"/>
                </a:cubicBezTo>
                <a:cubicBezTo>
                  <a:pt x="410133" y="664216"/>
                  <a:pt x="435005" y="726141"/>
                  <a:pt x="435005" y="792387"/>
                </a:cubicBezTo>
                <a:cubicBezTo>
                  <a:pt x="435005" y="794547"/>
                  <a:pt x="436807" y="796347"/>
                  <a:pt x="438970" y="796347"/>
                </a:cubicBezTo>
                <a:lnTo>
                  <a:pt x="524039" y="796347"/>
                </a:lnTo>
                <a:lnTo>
                  <a:pt x="524039" y="619572"/>
                </a:lnTo>
                <a:cubicBezTo>
                  <a:pt x="524039" y="606250"/>
                  <a:pt x="534853" y="595450"/>
                  <a:pt x="548190" y="595450"/>
                </a:cubicBezTo>
                <a:cubicBezTo>
                  <a:pt x="561887" y="595450"/>
                  <a:pt x="572340" y="606250"/>
                  <a:pt x="572340" y="619572"/>
                </a:cubicBezTo>
                <a:lnTo>
                  <a:pt x="572340" y="796347"/>
                </a:lnTo>
                <a:lnTo>
                  <a:pt x="658130" y="796347"/>
                </a:lnTo>
                <a:cubicBezTo>
                  <a:pt x="660293" y="796347"/>
                  <a:pt x="662095" y="794547"/>
                  <a:pt x="662095" y="792387"/>
                </a:cubicBezTo>
                <a:cubicBezTo>
                  <a:pt x="662095" y="726141"/>
                  <a:pt x="686967" y="664216"/>
                  <a:pt x="732745" y="617771"/>
                </a:cubicBezTo>
                <a:cubicBezTo>
                  <a:pt x="780326" y="569527"/>
                  <a:pt x="807000" y="505082"/>
                  <a:pt x="807000" y="437036"/>
                </a:cubicBezTo>
                <a:cubicBezTo>
                  <a:pt x="807000" y="345948"/>
                  <a:pt x="760140" y="263501"/>
                  <a:pt x="681920" y="216337"/>
                </a:cubicBezTo>
                <a:cubicBezTo>
                  <a:pt x="641188" y="191494"/>
                  <a:pt x="595770" y="179253"/>
                  <a:pt x="548910" y="179253"/>
                </a:cubicBezTo>
                <a:close/>
                <a:moveTo>
                  <a:pt x="552019" y="130649"/>
                </a:moveTo>
                <a:cubicBezTo>
                  <a:pt x="606404" y="131189"/>
                  <a:pt x="659391" y="145950"/>
                  <a:pt x="707152" y="174933"/>
                </a:cubicBezTo>
                <a:cubicBezTo>
                  <a:pt x="751489" y="201575"/>
                  <a:pt x="788616" y="239739"/>
                  <a:pt x="814569" y="284382"/>
                </a:cubicBezTo>
                <a:cubicBezTo>
                  <a:pt x="841243" y="330826"/>
                  <a:pt x="855301" y="383391"/>
                  <a:pt x="855301" y="437036"/>
                </a:cubicBezTo>
                <a:cubicBezTo>
                  <a:pt x="855301" y="518043"/>
                  <a:pt x="823941" y="594009"/>
                  <a:pt x="767349" y="651974"/>
                </a:cubicBezTo>
                <a:cubicBezTo>
                  <a:pt x="730582" y="689058"/>
                  <a:pt x="710397" y="739102"/>
                  <a:pt x="710397" y="792387"/>
                </a:cubicBezTo>
                <a:cubicBezTo>
                  <a:pt x="710397" y="810748"/>
                  <a:pt x="701025" y="826950"/>
                  <a:pt x="686606" y="836311"/>
                </a:cubicBezTo>
                <a:lnTo>
                  <a:pt x="686606" y="917678"/>
                </a:lnTo>
                <a:cubicBezTo>
                  <a:pt x="686606" y="963042"/>
                  <a:pt x="649839" y="999765"/>
                  <a:pt x="604421" y="999765"/>
                </a:cubicBezTo>
                <a:lnTo>
                  <a:pt x="497725" y="999765"/>
                </a:lnTo>
                <a:cubicBezTo>
                  <a:pt x="452307" y="999765"/>
                  <a:pt x="415180" y="963042"/>
                  <a:pt x="415180" y="917678"/>
                </a:cubicBezTo>
                <a:lnTo>
                  <a:pt x="415180" y="838831"/>
                </a:lnTo>
                <a:cubicBezTo>
                  <a:pt x="398238" y="830550"/>
                  <a:pt x="386703" y="812908"/>
                  <a:pt x="386703" y="792387"/>
                </a:cubicBezTo>
                <a:cubicBezTo>
                  <a:pt x="386703" y="739102"/>
                  <a:pt x="366518" y="689058"/>
                  <a:pt x="329751" y="651974"/>
                </a:cubicBezTo>
                <a:cubicBezTo>
                  <a:pt x="284693" y="606250"/>
                  <a:pt x="255857" y="548645"/>
                  <a:pt x="245764" y="485640"/>
                </a:cubicBezTo>
                <a:cubicBezTo>
                  <a:pt x="234950" y="417954"/>
                  <a:pt x="247206" y="347028"/>
                  <a:pt x="281089" y="280422"/>
                </a:cubicBezTo>
                <a:cubicBezTo>
                  <a:pt x="305240" y="233618"/>
                  <a:pt x="342367" y="196175"/>
                  <a:pt x="388506" y="171693"/>
                </a:cubicBezTo>
                <a:cubicBezTo>
                  <a:pt x="441854" y="143790"/>
                  <a:pt x="497635" y="130109"/>
                  <a:pt x="552019" y="130649"/>
                </a:cubicBezTo>
                <a:close/>
                <a:moveTo>
                  <a:pt x="755759" y="35763"/>
                </a:moveTo>
                <a:cubicBezTo>
                  <a:pt x="761920" y="35763"/>
                  <a:pt x="768171" y="38187"/>
                  <a:pt x="772993" y="43037"/>
                </a:cubicBezTo>
                <a:cubicBezTo>
                  <a:pt x="782280" y="52376"/>
                  <a:pt x="782280" y="67463"/>
                  <a:pt x="772993" y="77162"/>
                </a:cubicBezTo>
                <a:lnTo>
                  <a:pt x="725844" y="124219"/>
                </a:lnTo>
                <a:cubicBezTo>
                  <a:pt x="721201" y="128889"/>
                  <a:pt x="715129" y="131404"/>
                  <a:pt x="709057" y="131404"/>
                </a:cubicBezTo>
                <a:cubicBezTo>
                  <a:pt x="702984" y="131404"/>
                  <a:pt x="696555" y="128889"/>
                  <a:pt x="691912" y="124219"/>
                </a:cubicBezTo>
                <a:cubicBezTo>
                  <a:pt x="682625" y="114880"/>
                  <a:pt x="682625" y="99433"/>
                  <a:pt x="691912" y="90094"/>
                </a:cubicBezTo>
                <a:lnTo>
                  <a:pt x="739060" y="43037"/>
                </a:lnTo>
                <a:cubicBezTo>
                  <a:pt x="743525" y="38187"/>
                  <a:pt x="749597" y="35763"/>
                  <a:pt x="755759" y="35763"/>
                </a:cubicBezTo>
                <a:close/>
                <a:moveTo>
                  <a:pt x="337725" y="35754"/>
                </a:moveTo>
                <a:cubicBezTo>
                  <a:pt x="343962" y="35754"/>
                  <a:pt x="350199" y="38170"/>
                  <a:pt x="354899" y="43001"/>
                </a:cubicBezTo>
                <a:lnTo>
                  <a:pt x="402626" y="90245"/>
                </a:lnTo>
                <a:cubicBezTo>
                  <a:pt x="412388" y="99551"/>
                  <a:pt x="412388" y="114941"/>
                  <a:pt x="402626" y="124247"/>
                </a:cubicBezTo>
                <a:cubicBezTo>
                  <a:pt x="397926" y="128899"/>
                  <a:pt x="391779" y="131405"/>
                  <a:pt x="385632" y="131405"/>
                </a:cubicBezTo>
                <a:cubicBezTo>
                  <a:pt x="379486" y="131405"/>
                  <a:pt x="373339" y="128899"/>
                  <a:pt x="368277" y="124247"/>
                </a:cubicBezTo>
                <a:lnTo>
                  <a:pt x="320551" y="76645"/>
                </a:lnTo>
                <a:cubicBezTo>
                  <a:pt x="311150" y="67339"/>
                  <a:pt x="311150" y="51949"/>
                  <a:pt x="320551" y="43001"/>
                </a:cubicBezTo>
                <a:cubicBezTo>
                  <a:pt x="325251" y="38170"/>
                  <a:pt x="331488" y="35754"/>
                  <a:pt x="337725" y="35754"/>
                </a:cubicBezTo>
                <a:close/>
                <a:moveTo>
                  <a:pt x="548481" y="0"/>
                </a:moveTo>
                <a:cubicBezTo>
                  <a:pt x="561869" y="0"/>
                  <a:pt x="572725" y="10417"/>
                  <a:pt x="572725" y="24067"/>
                </a:cubicBezTo>
                <a:lnTo>
                  <a:pt x="572725" y="73998"/>
                </a:lnTo>
                <a:cubicBezTo>
                  <a:pt x="572725" y="87289"/>
                  <a:pt x="561869" y="98066"/>
                  <a:pt x="548481" y="98066"/>
                </a:cubicBezTo>
                <a:cubicBezTo>
                  <a:pt x="535092" y="98066"/>
                  <a:pt x="523875" y="87289"/>
                  <a:pt x="523875" y="73998"/>
                </a:cubicBezTo>
                <a:lnTo>
                  <a:pt x="523875" y="24067"/>
                </a:lnTo>
                <a:cubicBezTo>
                  <a:pt x="523875" y="10417"/>
                  <a:pt x="535092" y="0"/>
                  <a:pt x="548481" y="0"/>
                </a:cubicBezTo>
                <a:close/>
              </a:path>
            </a:pathLst>
          </a:custGeom>
          <a:solidFill>
            <a:srgbClr val="036DDC"/>
          </a:solidFill>
          <a:ln>
            <a:noFill/>
          </a:ln>
          <a:effectLst/>
        </p:spPr>
        <p:txBody>
          <a:bodyPr wrap="square" anchor="ctr">
            <a:noAutofit/>
          </a:bodyPr>
          <a:lstStyle/>
          <a:p>
            <a:endParaRPr lang="en-US" sz="900">
              <a:latin typeface="Lato Light" panose="020F0502020204030203" pitchFamily="34" charset="0"/>
            </a:endParaRPr>
          </a:p>
        </p:txBody>
      </p:sp>
      <p:sp>
        <p:nvSpPr>
          <p:cNvPr id="13" name="Freeform 11">
            <a:extLst>
              <a:ext uri="{FF2B5EF4-FFF2-40B4-BE49-F238E27FC236}">
                <a16:creationId xmlns:a16="http://schemas.microsoft.com/office/drawing/2014/main" id="{530A8BF8-13D7-1169-1FA6-137D5BD59E86}"/>
              </a:ext>
            </a:extLst>
          </p:cNvPr>
          <p:cNvSpPr>
            <a:spLocks noChangeAspect="1" noChangeArrowheads="1"/>
          </p:cNvSpPr>
          <p:nvPr userDrawn="1"/>
        </p:nvSpPr>
        <p:spPr bwMode="auto">
          <a:xfrm>
            <a:off x="2516773" y="1283967"/>
            <a:ext cx="510639" cy="676800"/>
          </a:xfrm>
          <a:custGeom>
            <a:avLst/>
            <a:gdLst>
              <a:gd name="T0" fmla="*/ 2147483646 w 614"/>
              <a:gd name="T1" fmla="*/ 2147483646 h 810"/>
              <a:gd name="T2" fmla="*/ 2147483646 w 614"/>
              <a:gd name="T3" fmla="*/ 2147483646 h 810"/>
              <a:gd name="T4" fmla="*/ 2147483646 w 614"/>
              <a:gd name="T5" fmla="*/ 2147483646 h 810"/>
              <a:gd name="T6" fmla="*/ 2147483646 w 614"/>
              <a:gd name="T7" fmla="*/ 2147483646 h 810"/>
              <a:gd name="T8" fmla="*/ 2147483646 w 614"/>
              <a:gd name="T9" fmla="*/ 2147483646 h 810"/>
              <a:gd name="T10" fmla="*/ 2147483646 w 614"/>
              <a:gd name="T11" fmla="*/ 2147483646 h 810"/>
              <a:gd name="T12" fmla="*/ 2147483646 w 614"/>
              <a:gd name="T13" fmla="*/ 2147483646 h 810"/>
              <a:gd name="T14" fmla="*/ 2147483646 w 614"/>
              <a:gd name="T15" fmla="*/ 2147483646 h 810"/>
              <a:gd name="T16" fmla="*/ 2147483646 w 614"/>
              <a:gd name="T17" fmla="*/ 2147483646 h 810"/>
              <a:gd name="T18" fmla="*/ 2147483646 w 614"/>
              <a:gd name="T19" fmla="*/ 2147483646 h 810"/>
              <a:gd name="T20" fmla="*/ 2147483646 w 614"/>
              <a:gd name="T21" fmla="*/ 2147483646 h 810"/>
              <a:gd name="T22" fmla="*/ 2147483646 w 614"/>
              <a:gd name="T23" fmla="*/ 2147483646 h 810"/>
              <a:gd name="T24" fmla="*/ 2147483646 w 614"/>
              <a:gd name="T25" fmla="*/ 2147483646 h 810"/>
              <a:gd name="T26" fmla="*/ 2147483646 w 614"/>
              <a:gd name="T27" fmla="*/ 2147483646 h 810"/>
              <a:gd name="T28" fmla="*/ 2147483646 w 614"/>
              <a:gd name="T29" fmla="*/ 2147483646 h 810"/>
              <a:gd name="T30" fmla="*/ 2147483646 w 614"/>
              <a:gd name="T31" fmla="*/ 2147483646 h 810"/>
              <a:gd name="T32" fmla="*/ 2147483646 w 614"/>
              <a:gd name="T33" fmla="*/ 2147483646 h 810"/>
              <a:gd name="T34" fmla="*/ 2147483646 w 614"/>
              <a:gd name="T35" fmla="*/ 2147483646 h 810"/>
              <a:gd name="T36" fmla="*/ 2147483646 w 614"/>
              <a:gd name="T37" fmla="*/ 2147483646 h 810"/>
              <a:gd name="T38" fmla="*/ 2147483646 w 614"/>
              <a:gd name="T39" fmla="*/ 2147483646 h 810"/>
              <a:gd name="T40" fmla="*/ 2147483646 w 614"/>
              <a:gd name="T41" fmla="*/ 2147483646 h 810"/>
              <a:gd name="T42" fmla="*/ 2147483646 w 614"/>
              <a:gd name="T43" fmla="*/ 2147483646 h 810"/>
              <a:gd name="T44" fmla="*/ 2147483646 w 614"/>
              <a:gd name="T45" fmla="*/ 2147483646 h 810"/>
              <a:gd name="T46" fmla="*/ 2147483646 w 614"/>
              <a:gd name="T47" fmla="*/ 2147483646 h 810"/>
              <a:gd name="T48" fmla="*/ 2147483646 w 614"/>
              <a:gd name="T49" fmla="*/ 2147483646 h 810"/>
              <a:gd name="T50" fmla="*/ 2147483646 w 614"/>
              <a:gd name="T51" fmla="*/ 2147483646 h 810"/>
              <a:gd name="T52" fmla="*/ 2147483646 w 614"/>
              <a:gd name="T53" fmla="*/ 2147483646 h 810"/>
              <a:gd name="T54" fmla="*/ 2147483646 w 614"/>
              <a:gd name="T55" fmla="*/ 2147483646 h 810"/>
              <a:gd name="T56" fmla="*/ 2147483646 w 614"/>
              <a:gd name="T57" fmla="*/ 2147483646 h 810"/>
              <a:gd name="T58" fmla="*/ 2147483646 w 614"/>
              <a:gd name="T59" fmla="*/ 2147483646 h 810"/>
              <a:gd name="T60" fmla="*/ 2147483646 w 614"/>
              <a:gd name="T61" fmla="*/ 2147483646 h 810"/>
              <a:gd name="T62" fmla="*/ 2147483646 w 614"/>
              <a:gd name="T63" fmla="*/ 2147483646 h 810"/>
              <a:gd name="T64" fmla="*/ 2147483646 w 614"/>
              <a:gd name="T65" fmla="*/ 2147483646 h 810"/>
              <a:gd name="T66" fmla="*/ 2147483646 w 614"/>
              <a:gd name="T67" fmla="*/ 2147483646 h 810"/>
              <a:gd name="T68" fmla="*/ 2147483646 w 614"/>
              <a:gd name="T69" fmla="*/ 2147483646 h 810"/>
              <a:gd name="T70" fmla="*/ 2147483646 w 614"/>
              <a:gd name="T71" fmla="*/ 2147483646 h 810"/>
              <a:gd name="T72" fmla="*/ 2147483646 w 614"/>
              <a:gd name="T73" fmla="*/ 2147483646 h 810"/>
              <a:gd name="T74" fmla="*/ 2147483646 w 614"/>
              <a:gd name="T75" fmla="*/ 2147483646 h 810"/>
              <a:gd name="T76" fmla="*/ 2147483646 w 614"/>
              <a:gd name="T77" fmla="*/ 2147483646 h 810"/>
              <a:gd name="T78" fmla="*/ 2147483646 w 614"/>
              <a:gd name="T79" fmla="*/ 2147483646 h 810"/>
              <a:gd name="T80" fmla="*/ 2147483646 w 614"/>
              <a:gd name="T81" fmla="*/ 2147483646 h 810"/>
              <a:gd name="T82" fmla="*/ 2147483646 w 614"/>
              <a:gd name="T83" fmla="*/ 2147483646 h 810"/>
              <a:gd name="T84" fmla="*/ 2147483646 w 614"/>
              <a:gd name="T85" fmla="*/ 2147483646 h 810"/>
              <a:gd name="T86" fmla="*/ 2147483646 w 614"/>
              <a:gd name="T87" fmla="*/ 0 h 810"/>
              <a:gd name="T88" fmla="*/ 2147483646 w 614"/>
              <a:gd name="T89" fmla="*/ 2147483646 h 810"/>
              <a:gd name="T90" fmla="*/ 2147483646 w 614"/>
              <a:gd name="T91" fmla="*/ 2147483646 h 810"/>
              <a:gd name="T92" fmla="*/ 2147483646 w 614"/>
              <a:gd name="T93" fmla="*/ 2147483646 h 810"/>
              <a:gd name="T94" fmla="*/ 2147483646 w 614"/>
              <a:gd name="T95" fmla="*/ 2147483646 h 810"/>
              <a:gd name="T96" fmla="*/ 2147483646 w 614"/>
              <a:gd name="T97" fmla="*/ 2147483646 h 810"/>
              <a:gd name="T98" fmla="*/ 2147483646 w 614"/>
              <a:gd name="T99" fmla="*/ 2147483646 h 81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14" h="810">
                <a:moveTo>
                  <a:pt x="507" y="505"/>
                </a:moveTo>
                <a:lnTo>
                  <a:pt x="507" y="505"/>
                </a:lnTo>
                <a:cubicBezTo>
                  <a:pt x="485" y="527"/>
                  <a:pt x="470" y="553"/>
                  <a:pt x="462" y="582"/>
                </a:cubicBezTo>
                <a:lnTo>
                  <a:pt x="318" y="582"/>
                </a:lnTo>
                <a:lnTo>
                  <a:pt x="318" y="495"/>
                </a:lnTo>
                <a:cubicBezTo>
                  <a:pt x="327" y="500"/>
                  <a:pt x="337" y="502"/>
                  <a:pt x="348" y="502"/>
                </a:cubicBezTo>
                <a:cubicBezTo>
                  <a:pt x="368" y="502"/>
                  <a:pt x="387" y="494"/>
                  <a:pt x="400" y="478"/>
                </a:cubicBezTo>
                <a:cubicBezTo>
                  <a:pt x="412" y="463"/>
                  <a:pt x="418" y="443"/>
                  <a:pt x="414" y="423"/>
                </a:cubicBezTo>
                <a:cubicBezTo>
                  <a:pt x="409" y="396"/>
                  <a:pt x="387" y="373"/>
                  <a:pt x="359" y="369"/>
                </a:cubicBezTo>
                <a:cubicBezTo>
                  <a:pt x="344" y="366"/>
                  <a:pt x="330" y="369"/>
                  <a:pt x="318" y="375"/>
                </a:cubicBezTo>
                <a:lnTo>
                  <a:pt x="318" y="319"/>
                </a:lnTo>
                <a:lnTo>
                  <a:pt x="435" y="319"/>
                </a:lnTo>
                <a:cubicBezTo>
                  <a:pt x="439" y="319"/>
                  <a:pt x="442" y="317"/>
                  <a:pt x="445" y="314"/>
                </a:cubicBezTo>
                <a:cubicBezTo>
                  <a:pt x="447" y="311"/>
                  <a:pt x="448" y="307"/>
                  <a:pt x="447" y="303"/>
                </a:cubicBezTo>
                <a:cubicBezTo>
                  <a:pt x="447" y="301"/>
                  <a:pt x="445" y="299"/>
                  <a:pt x="443" y="297"/>
                </a:cubicBezTo>
                <a:cubicBezTo>
                  <a:pt x="432" y="287"/>
                  <a:pt x="427" y="274"/>
                  <a:pt x="428" y="260"/>
                </a:cubicBezTo>
                <a:cubicBezTo>
                  <a:pt x="430" y="240"/>
                  <a:pt x="447" y="224"/>
                  <a:pt x="466" y="222"/>
                </a:cubicBezTo>
                <a:cubicBezTo>
                  <a:pt x="478" y="220"/>
                  <a:pt x="490" y="224"/>
                  <a:pt x="499" y="232"/>
                </a:cubicBezTo>
                <a:cubicBezTo>
                  <a:pt x="508" y="240"/>
                  <a:pt x="513" y="252"/>
                  <a:pt x="513" y="264"/>
                </a:cubicBezTo>
                <a:cubicBezTo>
                  <a:pt x="513" y="277"/>
                  <a:pt x="508" y="289"/>
                  <a:pt x="498" y="297"/>
                </a:cubicBezTo>
                <a:cubicBezTo>
                  <a:pt x="494" y="300"/>
                  <a:pt x="493" y="306"/>
                  <a:pt x="495" y="310"/>
                </a:cubicBezTo>
                <a:cubicBezTo>
                  <a:pt x="497" y="316"/>
                  <a:pt x="501" y="319"/>
                  <a:pt x="506" y="319"/>
                </a:cubicBezTo>
                <a:lnTo>
                  <a:pt x="588" y="319"/>
                </a:lnTo>
                <a:cubicBezTo>
                  <a:pt x="584" y="389"/>
                  <a:pt x="556" y="454"/>
                  <a:pt x="507" y="505"/>
                </a:cubicBezTo>
                <a:close/>
                <a:moveTo>
                  <a:pt x="457" y="628"/>
                </a:moveTo>
                <a:lnTo>
                  <a:pt x="457" y="712"/>
                </a:lnTo>
                <a:cubicBezTo>
                  <a:pt x="457" y="714"/>
                  <a:pt x="455" y="716"/>
                  <a:pt x="452" y="716"/>
                </a:cubicBezTo>
                <a:lnTo>
                  <a:pt x="158" y="716"/>
                </a:lnTo>
                <a:cubicBezTo>
                  <a:pt x="156" y="716"/>
                  <a:pt x="154" y="714"/>
                  <a:pt x="154" y="712"/>
                </a:cubicBezTo>
                <a:lnTo>
                  <a:pt x="154" y="674"/>
                </a:lnTo>
                <a:lnTo>
                  <a:pt x="404" y="674"/>
                </a:lnTo>
                <a:cubicBezTo>
                  <a:pt x="410" y="674"/>
                  <a:pt x="416" y="669"/>
                  <a:pt x="416" y="662"/>
                </a:cubicBezTo>
                <a:cubicBezTo>
                  <a:pt x="416" y="655"/>
                  <a:pt x="410" y="650"/>
                  <a:pt x="404" y="650"/>
                </a:cubicBezTo>
                <a:lnTo>
                  <a:pt x="154" y="650"/>
                </a:lnTo>
                <a:lnTo>
                  <a:pt x="154" y="625"/>
                </a:lnTo>
                <a:cubicBezTo>
                  <a:pt x="154" y="619"/>
                  <a:pt x="154" y="613"/>
                  <a:pt x="154" y="607"/>
                </a:cubicBezTo>
                <a:lnTo>
                  <a:pt x="458" y="607"/>
                </a:lnTo>
                <a:cubicBezTo>
                  <a:pt x="457" y="614"/>
                  <a:pt x="457" y="621"/>
                  <a:pt x="457" y="628"/>
                </a:cubicBezTo>
                <a:lnTo>
                  <a:pt x="368" y="784"/>
                </a:lnTo>
                <a:lnTo>
                  <a:pt x="243" y="784"/>
                </a:lnTo>
                <a:cubicBezTo>
                  <a:pt x="216" y="784"/>
                  <a:pt x="194" y="765"/>
                  <a:pt x="188" y="740"/>
                </a:cubicBezTo>
                <a:lnTo>
                  <a:pt x="422" y="740"/>
                </a:lnTo>
                <a:cubicBezTo>
                  <a:pt x="417" y="765"/>
                  <a:pt x="394" y="784"/>
                  <a:pt x="368" y="784"/>
                </a:cubicBezTo>
                <a:lnTo>
                  <a:pt x="457" y="628"/>
                </a:lnTo>
                <a:close/>
                <a:moveTo>
                  <a:pt x="105" y="503"/>
                </a:moveTo>
                <a:lnTo>
                  <a:pt x="105" y="503"/>
                </a:lnTo>
                <a:cubicBezTo>
                  <a:pt x="56" y="453"/>
                  <a:pt x="28" y="388"/>
                  <a:pt x="25" y="319"/>
                </a:cubicBezTo>
                <a:lnTo>
                  <a:pt x="141" y="319"/>
                </a:lnTo>
                <a:cubicBezTo>
                  <a:pt x="148" y="319"/>
                  <a:pt x="153" y="314"/>
                  <a:pt x="154" y="308"/>
                </a:cubicBezTo>
                <a:cubicBezTo>
                  <a:pt x="154" y="304"/>
                  <a:pt x="152" y="300"/>
                  <a:pt x="149" y="297"/>
                </a:cubicBezTo>
                <a:cubicBezTo>
                  <a:pt x="138" y="287"/>
                  <a:pt x="132" y="272"/>
                  <a:pt x="135" y="257"/>
                </a:cubicBezTo>
                <a:cubicBezTo>
                  <a:pt x="137" y="239"/>
                  <a:pt x="152" y="225"/>
                  <a:pt x="169" y="222"/>
                </a:cubicBezTo>
                <a:cubicBezTo>
                  <a:pt x="182" y="219"/>
                  <a:pt x="195" y="223"/>
                  <a:pt x="204" y="231"/>
                </a:cubicBezTo>
                <a:cubicBezTo>
                  <a:pt x="214" y="239"/>
                  <a:pt x="220" y="252"/>
                  <a:pt x="220" y="264"/>
                </a:cubicBezTo>
                <a:cubicBezTo>
                  <a:pt x="220" y="277"/>
                  <a:pt x="214" y="289"/>
                  <a:pt x="204" y="297"/>
                </a:cubicBezTo>
                <a:cubicBezTo>
                  <a:pt x="200" y="300"/>
                  <a:pt x="199" y="306"/>
                  <a:pt x="200" y="310"/>
                </a:cubicBezTo>
                <a:cubicBezTo>
                  <a:pt x="202" y="316"/>
                  <a:pt x="207" y="319"/>
                  <a:pt x="212" y="319"/>
                </a:cubicBezTo>
                <a:lnTo>
                  <a:pt x="293" y="319"/>
                </a:lnTo>
                <a:lnTo>
                  <a:pt x="293" y="400"/>
                </a:lnTo>
                <a:cubicBezTo>
                  <a:pt x="293" y="403"/>
                  <a:pt x="295" y="406"/>
                  <a:pt x="297" y="409"/>
                </a:cubicBezTo>
                <a:cubicBezTo>
                  <a:pt x="300" y="411"/>
                  <a:pt x="303" y="412"/>
                  <a:pt x="306" y="412"/>
                </a:cubicBezTo>
                <a:cubicBezTo>
                  <a:pt x="310" y="411"/>
                  <a:pt x="313" y="410"/>
                  <a:pt x="315" y="407"/>
                </a:cubicBezTo>
                <a:cubicBezTo>
                  <a:pt x="325" y="396"/>
                  <a:pt x="340" y="390"/>
                  <a:pt x="355" y="393"/>
                </a:cubicBezTo>
                <a:cubicBezTo>
                  <a:pt x="373" y="396"/>
                  <a:pt x="387" y="410"/>
                  <a:pt x="390" y="427"/>
                </a:cubicBezTo>
                <a:cubicBezTo>
                  <a:pt x="392" y="440"/>
                  <a:pt x="389" y="452"/>
                  <a:pt x="381" y="462"/>
                </a:cubicBezTo>
                <a:cubicBezTo>
                  <a:pt x="364" y="482"/>
                  <a:pt x="331" y="482"/>
                  <a:pt x="315" y="462"/>
                </a:cubicBezTo>
                <a:cubicBezTo>
                  <a:pt x="311" y="458"/>
                  <a:pt x="306" y="457"/>
                  <a:pt x="301" y="459"/>
                </a:cubicBezTo>
                <a:cubicBezTo>
                  <a:pt x="296" y="461"/>
                  <a:pt x="293" y="465"/>
                  <a:pt x="293" y="470"/>
                </a:cubicBezTo>
                <a:lnTo>
                  <a:pt x="293" y="582"/>
                </a:lnTo>
                <a:lnTo>
                  <a:pt x="149" y="582"/>
                </a:lnTo>
                <a:cubicBezTo>
                  <a:pt x="142" y="553"/>
                  <a:pt x="126" y="525"/>
                  <a:pt x="105" y="503"/>
                </a:cubicBezTo>
                <a:lnTo>
                  <a:pt x="293" y="25"/>
                </a:lnTo>
                <a:lnTo>
                  <a:pt x="293" y="105"/>
                </a:lnTo>
                <a:cubicBezTo>
                  <a:pt x="293" y="110"/>
                  <a:pt x="296" y="114"/>
                  <a:pt x="299" y="116"/>
                </a:cubicBezTo>
                <a:cubicBezTo>
                  <a:pt x="303" y="118"/>
                  <a:pt x="308" y="118"/>
                  <a:pt x="311" y="116"/>
                </a:cubicBezTo>
                <a:cubicBezTo>
                  <a:pt x="313" y="115"/>
                  <a:pt x="314" y="114"/>
                  <a:pt x="315" y="114"/>
                </a:cubicBezTo>
                <a:cubicBezTo>
                  <a:pt x="324" y="103"/>
                  <a:pt x="337" y="97"/>
                  <a:pt x="352" y="98"/>
                </a:cubicBezTo>
                <a:cubicBezTo>
                  <a:pt x="372" y="100"/>
                  <a:pt x="388" y="117"/>
                  <a:pt x="390" y="136"/>
                </a:cubicBezTo>
                <a:cubicBezTo>
                  <a:pt x="392" y="148"/>
                  <a:pt x="388" y="161"/>
                  <a:pt x="380" y="169"/>
                </a:cubicBezTo>
                <a:cubicBezTo>
                  <a:pt x="363" y="188"/>
                  <a:pt x="331" y="188"/>
                  <a:pt x="315" y="168"/>
                </a:cubicBezTo>
                <a:cubicBezTo>
                  <a:pt x="311" y="165"/>
                  <a:pt x="306" y="163"/>
                  <a:pt x="301" y="165"/>
                </a:cubicBezTo>
                <a:cubicBezTo>
                  <a:pt x="296" y="166"/>
                  <a:pt x="293" y="171"/>
                  <a:pt x="293" y="176"/>
                </a:cubicBezTo>
                <a:lnTo>
                  <a:pt x="293" y="294"/>
                </a:lnTo>
                <a:lnTo>
                  <a:pt x="237" y="294"/>
                </a:lnTo>
                <a:cubicBezTo>
                  <a:pt x="242" y="285"/>
                  <a:pt x="244" y="275"/>
                  <a:pt x="244" y="264"/>
                </a:cubicBezTo>
                <a:cubicBezTo>
                  <a:pt x="244" y="244"/>
                  <a:pt x="235" y="225"/>
                  <a:pt x="220" y="212"/>
                </a:cubicBezTo>
                <a:cubicBezTo>
                  <a:pt x="205" y="199"/>
                  <a:pt x="185" y="194"/>
                  <a:pt x="165" y="198"/>
                </a:cubicBezTo>
                <a:cubicBezTo>
                  <a:pt x="137" y="202"/>
                  <a:pt x="115" y="225"/>
                  <a:pt x="110" y="253"/>
                </a:cubicBezTo>
                <a:cubicBezTo>
                  <a:pt x="108" y="268"/>
                  <a:pt x="110" y="282"/>
                  <a:pt x="116" y="294"/>
                </a:cubicBezTo>
                <a:lnTo>
                  <a:pt x="25" y="294"/>
                </a:lnTo>
                <a:cubicBezTo>
                  <a:pt x="32" y="149"/>
                  <a:pt x="148" y="32"/>
                  <a:pt x="293" y="25"/>
                </a:cubicBezTo>
                <a:lnTo>
                  <a:pt x="105" y="503"/>
                </a:lnTo>
                <a:close/>
                <a:moveTo>
                  <a:pt x="318" y="25"/>
                </a:moveTo>
                <a:lnTo>
                  <a:pt x="318" y="25"/>
                </a:lnTo>
                <a:cubicBezTo>
                  <a:pt x="464" y="31"/>
                  <a:pt x="582" y="148"/>
                  <a:pt x="588" y="294"/>
                </a:cubicBezTo>
                <a:lnTo>
                  <a:pt x="531" y="294"/>
                </a:lnTo>
                <a:cubicBezTo>
                  <a:pt x="536" y="285"/>
                  <a:pt x="538" y="275"/>
                  <a:pt x="538" y="264"/>
                </a:cubicBezTo>
                <a:cubicBezTo>
                  <a:pt x="538" y="245"/>
                  <a:pt x="530" y="226"/>
                  <a:pt x="516" y="214"/>
                </a:cubicBezTo>
                <a:cubicBezTo>
                  <a:pt x="502" y="201"/>
                  <a:pt x="482" y="195"/>
                  <a:pt x="463" y="197"/>
                </a:cubicBezTo>
                <a:cubicBezTo>
                  <a:pt x="432" y="200"/>
                  <a:pt x="407" y="226"/>
                  <a:pt x="404" y="258"/>
                </a:cubicBezTo>
                <a:cubicBezTo>
                  <a:pt x="402" y="270"/>
                  <a:pt x="405" y="283"/>
                  <a:pt x="411" y="294"/>
                </a:cubicBezTo>
                <a:lnTo>
                  <a:pt x="318" y="294"/>
                </a:lnTo>
                <a:lnTo>
                  <a:pt x="318" y="201"/>
                </a:lnTo>
                <a:cubicBezTo>
                  <a:pt x="343" y="214"/>
                  <a:pt x="378" y="208"/>
                  <a:pt x="398" y="186"/>
                </a:cubicBezTo>
                <a:cubicBezTo>
                  <a:pt x="411" y="172"/>
                  <a:pt x="417" y="152"/>
                  <a:pt x="415" y="134"/>
                </a:cubicBezTo>
                <a:cubicBezTo>
                  <a:pt x="411" y="102"/>
                  <a:pt x="386" y="77"/>
                  <a:pt x="354" y="74"/>
                </a:cubicBezTo>
                <a:cubicBezTo>
                  <a:pt x="341" y="73"/>
                  <a:pt x="329" y="75"/>
                  <a:pt x="318" y="81"/>
                </a:cubicBezTo>
                <a:lnTo>
                  <a:pt x="318" y="25"/>
                </a:lnTo>
                <a:close/>
                <a:moveTo>
                  <a:pt x="307" y="0"/>
                </a:moveTo>
                <a:lnTo>
                  <a:pt x="307" y="0"/>
                </a:lnTo>
                <a:cubicBezTo>
                  <a:pt x="138" y="0"/>
                  <a:pt x="0" y="138"/>
                  <a:pt x="0" y="306"/>
                </a:cubicBezTo>
                <a:cubicBezTo>
                  <a:pt x="0" y="387"/>
                  <a:pt x="31" y="463"/>
                  <a:pt x="87" y="521"/>
                </a:cubicBezTo>
                <a:cubicBezTo>
                  <a:pt x="115" y="548"/>
                  <a:pt x="130" y="585"/>
                  <a:pt x="130" y="625"/>
                </a:cubicBezTo>
                <a:lnTo>
                  <a:pt x="130" y="712"/>
                </a:lnTo>
                <a:cubicBezTo>
                  <a:pt x="130" y="727"/>
                  <a:pt x="142" y="740"/>
                  <a:pt x="158" y="740"/>
                </a:cubicBezTo>
                <a:lnTo>
                  <a:pt x="164" y="740"/>
                </a:lnTo>
                <a:cubicBezTo>
                  <a:pt x="169" y="779"/>
                  <a:pt x="203" y="809"/>
                  <a:pt x="243" y="809"/>
                </a:cubicBezTo>
                <a:lnTo>
                  <a:pt x="368" y="809"/>
                </a:lnTo>
                <a:cubicBezTo>
                  <a:pt x="408" y="809"/>
                  <a:pt x="441" y="779"/>
                  <a:pt x="447" y="740"/>
                </a:cubicBezTo>
                <a:lnTo>
                  <a:pt x="452" y="740"/>
                </a:lnTo>
                <a:cubicBezTo>
                  <a:pt x="468" y="740"/>
                  <a:pt x="481" y="727"/>
                  <a:pt x="481" y="712"/>
                </a:cubicBezTo>
                <a:lnTo>
                  <a:pt x="481" y="628"/>
                </a:lnTo>
                <a:cubicBezTo>
                  <a:pt x="481" y="588"/>
                  <a:pt x="497" y="550"/>
                  <a:pt x="524" y="522"/>
                </a:cubicBezTo>
                <a:cubicBezTo>
                  <a:pt x="582" y="464"/>
                  <a:pt x="613" y="387"/>
                  <a:pt x="613" y="306"/>
                </a:cubicBezTo>
                <a:cubicBezTo>
                  <a:pt x="613" y="138"/>
                  <a:pt x="475" y="0"/>
                  <a:pt x="307" y="0"/>
                </a:cubicBezTo>
                <a:close/>
              </a:path>
            </a:pathLst>
          </a:custGeom>
          <a:solidFill>
            <a:srgbClr val="036DDC"/>
          </a:solidFill>
          <a:ln>
            <a:noFill/>
          </a:ln>
          <a:effectLst/>
        </p:spPr>
        <p:txBody>
          <a:bodyPr wrap="none" anchor="ctr"/>
          <a:lstStyle/>
          <a:p>
            <a:endParaRPr lang="en-US" sz="900">
              <a:solidFill>
                <a:srgbClr val="FF6A13"/>
              </a:solidFill>
            </a:endParaRPr>
          </a:p>
        </p:txBody>
      </p:sp>
      <p:sp>
        <p:nvSpPr>
          <p:cNvPr id="14" name="Freeform 945">
            <a:extLst>
              <a:ext uri="{FF2B5EF4-FFF2-40B4-BE49-F238E27FC236}">
                <a16:creationId xmlns:a16="http://schemas.microsoft.com/office/drawing/2014/main" id="{8F2342EF-863A-DAC3-AB6E-C47976BAD7ED}"/>
              </a:ext>
            </a:extLst>
          </p:cNvPr>
          <p:cNvSpPr>
            <a:spLocks noChangeAspect="1" noChangeArrowheads="1"/>
          </p:cNvSpPr>
          <p:nvPr userDrawn="1"/>
        </p:nvSpPr>
        <p:spPr bwMode="auto">
          <a:xfrm>
            <a:off x="7388756" y="1226736"/>
            <a:ext cx="544294" cy="676800"/>
          </a:xfrm>
          <a:custGeom>
            <a:avLst/>
            <a:gdLst>
              <a:gd name="T0" fmla="*/ 632245 w 232462"/>
              <a:gd name="T1" fmla="*/ 3076609 h 289974"/>
              <a:gd name="T2" fmla="*/ 1993938 w 232462"/>
              <a:gd name="T3" fmla="*/ 3076609 h 289974"/>
              <a:gd name="T4" fmla="*/ 2091190 w 232462"/>
              <a:gd name="T5" fmla="*/ 2375186 h 289974"/>
              <a:gd name="T6" fmla="*/ 2038519 w 232462"/>
              <a:gd name="T7" fmla="*/ 3199466 h 289974"/>
              <a:gd name="T8" fmla="*/ 603868 w 232462"/>
              <a:gd name="T9" fmla="*/ 3195485 h 289974"/>
              <a:gd name="T10" fmla="*/ 534968 w 232462"/>
              <a:gd name="T11" fmla="*/ 2375186 h 289974"/>
              <a:gd name="T12" fmla="*/ 1193690 w 232462"/>
              <a:gd name="T13" fmla="*/ 1084957 h 289974"/>
              <a:gd name="T14" fmla="*/ 1084413 w 232462"/>
              <a:gd name="T15" fmla="*/ 1332847 h 289974"/>
              <a:gd name="T16" fmla="*/ 1290835 w 232462"/>
              <a:gd name="T17" fmla="*/ 1516759 h 289974"/>
              <a:gd name="T18" fmla="*/ 1529635 w 232462"/>
              <a:gd name="T19" fmla="*/ 1376818 h 289974"/>
              <a:gd name="T20" fmla="*/ 1468921 w 232462"/>
              <a:gd name="T21" fmla="*/ 1108951 h 289974"/>
              <a:gd name="T22" fmla="*/ 1270596 w 232462"/>
              <a:gd name="T23" fmla="*/ 713128 h 289974"/>
              <a:gd name="T24" fmla="*/ 1849413 w 232462"/>
              <a:gd name="T25" fmla="*/ 1064956 h 289974"/>
              <a:gd name="T26" fmla="*/ 1630824 w 232462"/>
              <a:gd name="T27" fmla="*/ 1384830 h 289974"/>
              <a:gd name="T28" fmla="*/ 1618692 w 232462"/>
              <a:gd name="T29" fmla="*/ 1772641 h 289974"/>
              <a:gd name="T30" fmla="*/ 987257 w 232462"/>
              <a:gd name="T31" fmla="*/ 1776636 h 289974"/>
              <a:gd name="T32" fmla="*/ 995349 w 232462"/>
              <a:gd name="T33" fmla="*/ 1384830 h 289974"/>
              <a:gd name="T34" fmla="*/ 776770 w 232462"/>
              <a:gd name="T35" fmla="*/ 1064956 h 289974"/>
              <a:gd name="T36" fmla="*/ 1306159 w 232462"/>
              <a:gd name="T37" fmla="*/ 482625 h 289974"/>
              <a:gd name="T38" fmla="*/ 2119160 w 232462"/>
              <a:gd name="T39" fmla="*/ 1276673 h 289974"/>
              <a:gd name="T40" fmla="*/ 2216743 w 232462"/>
              <a:gd name="T41" fmla="*/ 1276673 h 289974"/>
              <a:gd name="T42" fmla="*/ 1306159 w 232462"/>
              <a:gd name="T43" fmla="*/ 383378 h 289974"/>
              <a:gd name="T44" fmla="*/ 1083222 w 232462"/>
              <a:gd name="T45" fmla="*/ 251380 h 289974"/>
              <a:gd name="T46" fmla="*/ 700781 w 232462"/>
              <a:gd name="T47" fmla="*/ 417639 h 289974"/>
              <a:gd name="T48" fmla="*/ 407860 w 232462"/>
              <a:gd name="T49" fmla="*/ 710574 h 289974"/>
              <a:gd name="T50" fmla="*/ 253257 w 232462"/>
              <a:gd name="T51" fmla="*/ 1090626 h 289974"/>
              <a:gd name="T52" fmla="*/ 261393 w 232462"/>
              <a:gd name="T53" fmla="*/ 1498350 h 289974"/>
              <a:gd name="T54" fmla="*/ 428191 w 232462"/>
              <a:gd name="T55" fmla="*/ 1874447 h 289974"/>
              <a:gd name="T56" fmla="*/ 733337 w 232462"/>
              <a:gd name="T57" fmla="*/ 2159477 h 289974"/>
              <a:gd name="T58" fmla="*/ 1095420 w 232462"/>
              <a:gd name="T59" fmla="*/ 2298020 h 289974"/>
              <a:gd name="T60" fmla="*/ 1506329 w 232462"/>
              <a:gd name="T61" fmla="*/ 2309889 h 289974"/>
              <a:gd name="T62" fmla="*/ 1896907 w 232462"/>
              <a:gd name="T63" fmla="*/ 2159477 h 289974"/>
              <a:gd name="T64" fmla="*/ 2197968 w 232462"/>
              <a:gd name="T65" fmla="*/ 1874447 h 289974"/>
              <a:gd name="T66" fmla="*/ 2368839 w 232462"/>
              <a:gd name="T67" fmla="*/ 1498350 h 289974"/>
              <a:gd name="T68" fmla="*/ 2372910 w 232462"/>
              <a:gd name="T69" fmla="*/ 1090626 h 289974"/>
              <a:gd name="T70" fmla="*/ 2222381 w 232462"/>
              <a:gd name="T71" fmla="*/ 710574 h 289974"/>
              <a:gd name="T72" fmla="*/ 1929440 w 232462"/>
              <a:gd name="T73" fmla="*/ 417639 h 289974"/>
              <a:gd name="T74" fmla="*/ 1546995 w 232462"/>
              <a:gd name="T75" fmla="*/ 251380 h 289974"/>
              <a:gd name="T76" fmla="*/ 1282577 w 232462"/>
              <a:gd name="T77" fmla="*/ 5940 h 289974"/>
              <a:gd name="T78" fmla="*/ 1787059 w 232462"/>
              <a:gd name="T79" fmla="*/ 93038 h 289974"/>
              <a:gd name="T80" fmla="*/ 2214256 w 232462"/>
              <a:gd name="T81" fmla="*/ 358253 h 289974"/>
              <a:gd name="T82" fmla="*/ 2507166 w 232462"/>
              <a:gd name="T83" fmla="*/ 762044 h 289974"/>
              <a:gd name="T84" fmla="*/ 2617013 w 232462"/>
              <a:gd name="T85" fmla="*/ 1245006 h 289974"/>
              <a:gd name="T86" fmla="*/ 2531574 w 232462"/>
              <a:gd name="T87" fmla="*/ 1735895 h 289974"/>
              <a:gd name="T88" fmla="*/ 2258976 w 232462"/>
              <a:gd name="T89" fmla="*/ 2151533 h 289974"/>
              <a:gd name="T90" fmla="*/ 1839944 w 232462"/>
              <a:gd name="T91" fmla="*/ 2436573 h 289974"/>
              <a:gd name="T92" fmla="*/ 1343589 w 232462"/>
              <a:gd name="T93" fmla="*/ 2543461 h 289974"/>
              <a:gd name="T94" fmla="*/ 1083222 w 232462"/>
              <a:gd name="T95" fmla="*/ 2400937 h 289974"/>
              <a:gd name="T96" fmla="*/ 660104 w 232462"/>
              <a:gd name="T97" fmla="*/ 2226766 h 289974"/>
              <a:gd name="T98" fmla="*/ 334636 w 232462"/>
              <a:gd name="T99" fmla="*/ 1910073 h 289974"/>
              <a:gd name="T100" fmla="*/ 159692 w 232462"/>
              <a:gd name="T101" fmla="*/ 1498350 h 289974"/>
              <a:gd name="T102" fmla="*/ 159692 w 232462"/>
              <a:gd name="T103" fmla="*/ 1051026 h 289974"/>
              <a:gd name="T104" fmla="*/ 334636 w 232462"/>
              <a:gd name="T105" fmla="*/ 639327 h 289974"/>
              <a:gd name="T106" fmla="*/ 660104 w 232462"/>
              <a:gd name="T107" fmla="*/ 322629 h 289974"/>
              <a:gd name="T108" fmla="*/ 1083222 w 232462"/>
              <a:gd name="T109" fmla="*/ 152424 h 2899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32462" h="289974">
                <a:moveTo>
                  <a:pt x="51660" y="210958"/>
                </a:moveTo>
                <a:cubicBezTo>
                  <a:pt x="54171" y="210958"/>
                  <a:pt x="55965" y="212754"/>
                  <a:pt x="55965" y="215268"/>
                </a:cubicBezTo>
                <a:lnTo>
                  <a:pt x="55965" y="278840"/>
                </a:lnTo>
                <a:lnTo>
                  <a:pt x="114438" y="251903"/>
                </a:lnTo>
                <a:cubicBezTo>
                  <a:pt x="115514" y="251543"/>
                  <a:pt x="116949" y="251543"/>
                  <a:pt x="118025" y="251903"/>
                </a:cubicBezTo>
                <a:lnTo>
                  <a:pt x="176499" y="278840"/>
                </a:lnTo>
                <a:lnTo>
                  <a:pt x="176499" y="215268"/>
                </a:lnTo>
                <a:cubicBezTo>
                  <a:pt x="176499" y="212754"/>
                  <a:pt x="178292" y="210958"/>
                  <a:pt x="180445" y="210958"/>
                </a:cubicBezTo>
                <a:cubicBezTo>
                  <a:pt x="182956" y="210958"/>
                  <a:pt x="185108" y="212754"/>
                  <a:pt x="185108" y="215268"/>
                </a:cubicBezTo>
                <a:lnTo>
                  <a:pt x="185108" y="285305"/>
                </a:lnTo>
                <a:cubicBezTo>
                  <a:pt x="185108" y="287101"/>
                  <a:pt x="184391" y="288537"/>
                  <a:pt x="182956" y="289256"/>
                </a:cubicBezTo>
                <a:cubicBezTo>
                  <a:pt x="182239" y="289615"/>
                  <a:pt x="181521" y="289974"/>
                  <a:pt x="180445" y="289974"/>
                </a:cubicBezTo>
                <a:cubicBezTo>
                  <a:pt x="180086" y="289974"/>
                  <a:pt x="179369" y="289974"/>
                  <a:pt x="178651" y="289615"/>
                </a:cubicBezTo>
                <a:lnTo>
                  <a:pt x="116232" y="260882"/>
                </a:lnTo>
                <a:lnTo>
                  <a:pt x="53453" y="289615"/>
                </a:lnTo>
                <a:cubicBezTo>
                  <a:pt x="52377" y="289974"/>
                  <a:pt x="50584" y="289974"/>
                  <a:pt x="49149" y="289256"/>
                </a:cubicBezTo>
                <a:cubicBezTo>
                  <a:pt x="48072" y="288537"/>
                  <a:pt x="47355" y="287101"/>
                  <a:pt x="47355" y="285305"/>
                </a:cubicBezTo>
                <a:lnTo>
                  <a:pt x="47355" y="215268"/>
                </a:lnTo>
                <a:cubicBezTo>
                  <a:pt x="47355" y="212754"/>
                  <a:pt x="49149" y="210958"/>
                  <a:pt x="51660" y="210958"/>
                </a:cubicBezTo>
                <a:close/>
                <a:moveTo>
                  <a:pt x="116411" y="76590"/>
                </a:moveTo>
                <a:lnTo>
                  <a:pt x="105662" y="98332"/>
                </a:lnTo>
                <a:cubicBezTo>
                  <a:pt x="104946" y="99419"/>
                  <a:pt x="104229" y="100143"/>
                  <a:pt x="102438" y="100506"/>
                </a:cubicBezTo>
                <a:lnTo>
                  <a:pt x="79149" y="103767"/>
                </a:lnTo>
                <a:lnTo>
                  <a:pt x="95989" y="120798"/>
                </a:lnTo>
                <a:cubicBezTo>
                  <a:pt x="97063" y="121885"/>
                  <a:pt x="97422" y="123335"/>
                  <a:pt x="97422" y="124784"/>
                </a:cubicBezTo>
                <a:lnTo>
                  <a:pt x="93480" y="148338"/>
                </a:lnTo>
                <a:lnTo>
                  <a:pt x="114261" y="137467"/>
                </a:lnTo>
                <a:cubicBezTo>
                  <a:pt x="115695" y="136380"/>
                  <a:pt x="117128" y="136380"/>
                  <a:pt x="118203" y="137467"/>
                </a:cubicBezTo>
                <a:lnTo>
                  <a:pt x="139342" y="148338"/>
                </a:lnTo>
                <a:lnTo>
                  <a:pt x="135401" y="124784"/>
                </a:lnTo>
                <a:cubicBezTo>
                  <a:pt x="135042" y="123335"/>
                  <a:pt x="135401" y="121885"/>
                  <a:pt x="136834" y="120798"/>
                </a:cubicBezTo>
                <a:lnTo>
                  <a:pt x="153673" y="103767"/>
                </a:lnTo>
                <a:lnTo>
                  <a:pt x="130026" y="100506"/>
                </a:lnTo>
                <a:cubicBezTo>
                  <a:pt x="128593" y="100143"/>
                  <a:pt x="127518" y="99419"/>
                  <a:pt x="127160" y="98332"/>
                </a:cubicBezTo>
                <a:lnTo>
                  <a:pt x="116411" y="76590"/>
                </a:lnTo>
                <a:close/>
                <a:moveTo>
                  <a:pt x="112470" y="64632"/>
                </a:moveTo>
                <a:cubicBezTo>
                  <a:pt x="113903" y="61733"/>
                  <a:pt x="118919" y="61733"/>
                  <a:pt x="120352" y="64632"/>
                </a:cubicBezTo>
                <a:lnTo>
                  <a:pt x="133609" y="92171"/>
                </a:lnTo>
                <a:lnTo>
                  <a:pt x="163706" y="96520"/>
                </a:lnTo>
                <a:cubicBezTo>
                  <a:pt x="165497" y="96520"/>
                  <a:pt x="166930" y="97969"/>
                  <a:pt x="167289" y="99419"/>
                </a:cubicBezTo>
                <a:cubicBezTo>
                  <a:pt x="167647" y="101231"/>
                  <a:pt x="167289" y="103042"/>
                  <a:pt x="166214" y="104129"/>
                </a:cubicBezTo>
                <a:lnTo>
                  <a:pt x="144358" y="125509"/>
                </a:lnTo>
                <a:lnTo>
                  <a:pt x="149732" y="155947"/>
                </a:lnTo>
                <a:cubicBezTo>
                  <a:pt x="149732" y="157759"/>
                  <a:pt x="149374" y="159208"/>
                  <a:pt x="147941" y="160296"/>
                </a:cubicBezTo>
                <a:cubicBezTo>
                  <a:pt x="146508" y="161383"/>
                  <a:pt x="144716" y="161383"/>
                  <a:pt x="143283" y="160658"/>
                </a:cubicBezTo>
                <a:lnTo>
                  <a:pt x="116411" y="146163"/>
                </a:lnTo>
                <a:lnTo>
                  <a:pt x="89539" y="160658"/>
                </a:lnTo>
                <a:cubicBezTo>
                  <a:pt x="88823" y="160658"/>
                  <a:pt x="88106" y="161020"/>
                  <a:pt x="87390" y="161020"/>
                </a:cubicBezTo>
                <a:cubicBezTo>
                  <a:pt x="86673" y="161020"/>
                  <a:pt x="85598" y="160658"/>
                  <a:pt x="84881" y="160296"/>
                </a:cubicBezTo>
                <a:cubicBezTo>
                  <a:pt x="83448" y="159208"/>
                  <a:pt x="82732" y="157759"/>
                  <a:pt x="83090" y="155947"/>
                </a:cubicBezTo>
                <a:lnTo>
                  <a:pt x="88106" y="125509"/>
                </a:lnTo>
                <a:lnTo>
                  <a:pt x="66250" y="104129"/>
                </a:lnTo>
                <a:cubicBezTo>
                  <a:pt x="65175" y="103042"/>
                  <a:pt x="64817" y="101231"/>
                  <a:pt x="65175" y="99419"/>
                </a:cubicBezTo>
                <a:cubicBezTo>
                  <a:pt x="65892" y="97969"/>
                  <a:pt x="67325" y="96520"/>
                  <a:pt x="68758" y="96520"/>
                </a:cubicBezTo>
                <a:lnTo>
                  <a:pt x="98855" y="92171"/>
                </a:lnTo>
                <a:lnTo>
                  <a:pt x="112470" y="64632"/>
                </a:lnTo>
                <a:close/>
                <a:moveTo>
                  <a:pt x="115618" y="43741"/>
                </a:moveTo>
                <a:cubicBezTo>
                  <a:pt x="76036" y="43741"/>
                  <a:pt x="43651" y="76126"/>
                  <a:pt x="43651" y="115708"/>
                </a:cubicBezTo>
                <a:cubicBezTo>
                  <a:pt x="43651" y="155289"/>
                  <a:pt x="76036" y="187674"/>
                  <a:pt x="115618" y="187674"/>
                </a:cubicBezTo>
                <a:cubicBezTo>
                  <a:pt x="155199" y="187674"/>
                  <a:pt x="187584" y="155289"/>
                  <a:pt x="187584" y="115708"/>
                </a:cubicBezTo>
                <a:cubicBezTo>
                  <a:pt x="187584" y="76126"/>
                  <a:pt x="155199" y="43741"/>
                  <a:pt x="115618" y="43741"/>
                </a:cubicBezTo>
                <a:close/>
                <a:moveTo>
                  <a:pt x="115618" y="34745"/>
                </a:moveTo>
                <a:cubicBezTo>
                  <a:pt x="159877" y="34745"/>
                  <a:pt x="196220" y="71088"/>
                  <a:pt x="196220" y="115708"/>
                </a:cubicBezTo>
                <a:cubicBezTo>
                  <a:pt x="196220" y="159967"/>
                  <a:pt x="159877" y="196310"/>
                  <a:pt x="115618" y="196310"/>
                </a:cubicBezTo>
                <a:cubicBezTo>
                  <a:pt x="70998" y="196310"/>
                  <a:pt x="34655" y="159967"/>
                  <a:pt x="34655" y="115708"/>
                </a:cubicBezTo>
                <a:cubicBezTo>
                  <a:pt x="34655" y="71088"/>
                  <a:pt x="70998" y="34745"/>
                  <a:pt x="115618" y="34745"/>
                </a:cubicBezTo>
                <a:close/>
                <a:moveTo>
                  <a:pt x="116411" y="9866"/>
                </a:moveTo>
                <a:lnTo>
                  <a:pt x="99485" y="22065"/>
                </a:lnTo>
                <a:cubicBezTo>
                  <a:pt x="98405" y="22782"/>
                  <a:pt x="97324" y="23141"/>
                  <a:pt x="95884" y="22782"/>
                </a:cubicBezTo>
                <a:lnTo>
                  <a:pt x="75717" y="17759"/>
                </a:lnTo>
                <a:lnTo>
                  <a:pt x="64913" y="35698"/>
                </a:lnTo>
                <a:cubicBezTo>
                  <a:pt x="64193" y="36775"/>
                  <a:pt x="63112" y="37492"/>
                  <a:pt x="62032" y="37851"/>
                </a:cubicBezTo>
                <a:lnTo>
                  <a:pt x="41144" y="40721"/>
                </a:lnTo>
                <a:lnTo>
                  <a:pt x="37903" y="61531"/>
                </a:lnTo>
                <a:cubicBezTo>
                  <a:pt x="37903" y="62607"/>
                  <a:pt x="37183" y="63684"/>
                  <a:pt x="36103" y="64401"/>
                </a:cubicBezTo>
                <a:lnTo>
                  <a:pt x="18096" y="75165"/>
                </a:lnTo>
                <a:lnTo>
                  <a:pt x="23138" y="95257"/>
                </a:lnTo>
                <a:cubicBezTo>
                  <a:pt x="23498" y="96333"/>
                  <a:pt x="23138" y="97768"/>
                  <a:pt x="22418" y="98845"/>
                </a:cubicBezTo>
                <a:lnTo>
                  <a:pt x="10174" y="115708"/>
                </a:lnTo>
                <a:lnTo>
                  <a:pt x="22418" y="132212"/>
                </a:lnTo>
                <a:cubicBezTo>
                  <a:pt x="23138" y="133288"/>
                  <a:pt x="23498" y="134723"/>
                  <a:pt x="23138" y="135799"/>
                </a:cubicBezTo>
                <a:lnTo>
                  <a:pt x="18096" y="156250"/>
                </a:lnTo>
                <a:lnTo>
                  <a:pt x="36103" y="167014"/>
                </a:lnTo>
                <a:cubicBezTo>
                  <a:pt x="37183" y="167731"/>
                  <a:pt x="37903" y="168449"/>
                  <a:pt x="37903" y="169884"/>
                </a:cubicBezTo>
                <a:lnTo>
                  <a:pt x="41144" y="190335"/>
                </a:lnTo>
                <a:lnTo>
                  <a:pt x="62032" y="193564"/>
                </a:lnTo>
                <a:cubicBezTo>
                  <a:pt x="63112" y="193564"/>
                  <a:pt x="64193" y="194640"/>
                  <a:pt x="64913" y="195717"/>
                </a:cubicBezTo>
                <a:lnTo>
                  <a:pt x="75717" y="213656"/>
                </a:lnTo>
                <a:lnTo>
                  <a:pt x="95884" y="208274"/>
                </a:lnTo>
                <a:cubicBezTo>
                  <a:pt x="96244" y="208274"/>
                  <a:pt x="96604" y="208274"/>
                  <a:pt x="96964" y="208274"/>
                </a:cubicBezTo>
                <a:cubicBezTo>
                  <a:pt x="97685" y="208274"/>
                  <a:pt x="98765" y="208633"/>
                  <a:pt x="99485" y="209350"/>
                </a:cubicBezTo>
                <a:lnTo>
                  <a:pt x="116411" y="221549"/>
                </a:lnTo>
                <a:lnTo>
                  <a:pt x="133337" y="209350"/>
                </a:lnTo>
                <a:cubicBezTo>
                  <a:pt x="134417" y="208274"/>
                  <a:pt x="135498" y="208274"/>
                  <a:pt x="136938" y="208274"/>
                </a:cubicBezTo>
                <a:lnTo>
                  <a:pt x="157105" y="213656"/>
                </a:lnTo>
                <a:lnTo>
                  <a:pt x="167909" y="195717"/>
                </a:lnTo>
                <a:cubicBezTo>
                  <a:pt x="168629" y="194640"/>
                  <a:pt x="169710" y="193564"/>
                  <a:pt x="170790" y="193564"/>
                </a:cubicBezTo>
                <a:lnTo>
                  <a:pt x="191678" y="190335"/>
                </a:lnTo>
                <a:lnTo>
                  <a:pt x="194559" y="169884"/>
                </a:lnTo>
                <a:cubicBezTo>
                  <a:pt x="194559" y="168449"/>
                  <a:pt x="195639" y="167731"/>
                  <a:pt x="196719" y="167014"/>
                </a:cubicBezTo>
                <a:lnTo>
                  <a:pt x="214726" y="156250"/>
                </a:lnTo>
                <a:lnTo>
                  <a:pt x="209684" y="135799"/>
                </a:lnTo>
                <a:cubicBezTo>
                  <a:pt x="209324" y="134723"/>
                  <a:pt x="209684" y="133288"/>
                  <a:pt x="210044" y="132212"/>
                </a:cubicBezTo>
                <a:lnTo>
                  <a:pt x="222648" y="115708"/>
                </a:lnTo>
                <a:lnTo>
                  <a:pt x="210044" y="98845"/>
                </a:lnTo>
                <a:cubicBezTo>
                  <a:pt x="209684" y="97768"/>
                  <a:pt x="209324" y="96333"/>
                  <a:pt x="209684" y="95257"/>
                </a:cubicBezTo>
                <a:lnTo>
                  <a:pt x="214726" y="75165"/>
                </a:lnTo>
                <a:lnTo>
                  <a:pt x="196719" y="64401"/>
                </a:lnTo>
                <a:cubicBezTo>
                  <a:pt x="195639" y="63684"/>
                  <a:pt x="194559" y="62607"/>
                  <a:pt x="194559" y="61531"/>
                </a:cubicBezTo>
                <a:lnTo>
                  <a:pt x="191678" y="40721"/>
                </a:lnTo>
                <a:lnTo>
                  <a:pt x="170790" y="37851"/>
                </a:lnTo>
                <a:cubicBezTo>
                  <a:pt x="169710" y="37492"/>
                  <a:pt x="168629" y="36775"/>
                  <a:pt x="167909" y="35698"/>
                </a:cubicBezTo>
                <a:lnTo>
                  <a:pt x="157105" y="17759"/>
                </a:lnTo>
                <a:lnTo>
                  <a:pt x="136938" y="22782"/>
                </a:lnTo>
                <a:cubicBezTo>
                  <a:pt x="135498" y="23141"/>
                  <a:pt x="134417" y="22782"/>
                  <a:pt x="133337" y="22065"/>
                </a:cubicBezTo>
                <a:lnTo>
                  <a:pt x="116411" y="9866"/>
                </a:lnTo>
                <a:close/>
                <a:moveTo>
                  <a:pt x="113530" y="538"/>
                </a:moveTo>
                <a:cubicBezTo>
                  <a:pt x="115331" y="-180"/>
                  <a:pt x="117492" y="-180"/>
                  <a:pt x="118932" y="538"/>
                </a:cubicBezTo>
                <a:lnTo>
                  <a:pt x="136938" y="13813"/>
                </a:lnTo>
                <a:lnTo>
                  <a:pt x="158186" y="8431"/>
                </a:lnTo>
                <a:cubicBezTo>
                  <a:pt x="159986" y="8072"/>
                  <a:pt x="161787" y="8790"/>
                  <a:pt x="162867" y="10225"/>
                </a:cubicBezTo>
                <a:lnTo>
                  <a:pt x="174392" y="29240"/>
                </a:lnTo>
                <a:lnTo>
                  <a:pt x="195999" y="32469"/>
                </a:lnTo>
                <a:cubicBezTo>
                  <a:pt x="197800" y="32828"/>
                  <a:pt x="199240" y="34263"/>
                  <a:pt x="199960" y="36416"/>
                </a:cubicBezTo>
                <a:lnTo>
                  <a:pt x="202842" y="57943"/>
                </a:lnTo>
                <a:lnTo>
                  <a:pt x="221928" y="69066"/>
                </a:lnTo>
                <a:cubicBezTo>
                  <a:pt x="223369" y="70142"/>
                  <a:pt x="224449" y="72295"/>
                  <a:pt x="224089" y="74088"/>
                </a:cubicBezTo>
                <a:lnTo>
                  <a:pt x="218687" y="95257"/>
                </a:lnTo>
                <a:lnTo>
                  <a:pt x="231652" y="112837"/>
                </a:lnTo>
                <a:cubicBezTo>
                  <a:pt x="232732" y="114631"/>
                  <a:pt x="232732" y="116784"/>
                  <a:pt x="231652" y="118219"/>
                </a:cubicBezTo>
                <a:lnTo>
                  <a:pt x="218687" y="135799"/>
                </a:lnTo>
                <a:lnTo>
                  <a:pt x="224089" y="157327"/>
                </a:lnTo>
                <a:cubicBezTo>
                  <a:pt x="224449" y="159121"/>
                  <a:pt x="223369" y="160914"/>
                  <a:pt x="221928" y="161991"/>
                </a:cubicBezTo>
                <a:lnTo>
                  <a:pt x="202842" y="173113"/>
                </a:lnTo>
                <a:lnTo>
                  <a:pt x="199960" y="194999"/>
                </a:lnTo>
                <a:cubicBezTo>
                  <a:pt x="199240" y="196793"/>
                  <a:pt x="197800" y="198587"/>
                  <a:pt x="195999" y="198587"/>
                </a:cubicBezTo>
                <a:lnTo>
                  <a:pt x="174392" y="201816"/>
                </a:lnTo>
                <a:lnTo>
                  <a:pt x="162867" y="220831"/>
                </a:lnTo>
                <a:cubicBezTo>
                  <a:pt x="161787" y="222267"/>
                  <a:pt x="159986" y="222984"/>
                  <a:pt x="158186" y="222625"/>
                </a:cubicBezTo>
                <a:lnTo>
                  <a:pt x="136938" y="217602"/>
                </a:lnTo>
                <a:lnTo>
                  <a:pt x="118932" y="230519"/>
                </a:lnTo>
                <a:cubicBezTo>
                  <a:pt x="118212" y="231236"/>
                  <a:pt x="117131" y="231236"/>
                  <a:pt x="116411" y="231236"/>
                </a:cubicBezTo>
                <a:cubicBezTo>
                  <a:pt x="115331" y="231236"/>
                  <a:pt x="114610" y="231236"/>
                  <a:pt x="113530" y="230519"/>
                </a:cubicBezTo>
                <a:lnTo>
                  <a:pt x="95884" y="217602"/>
                </a:lnTo>
                <a:lnTo>
                  <a:pt x="74636" y="222625"/>
                </a:lnTo>
                <a:cubicBezTo>
                  <a:pt x="72836" y="222984"/>
                  <a:pt x="70675" y="222267"/>
                  <a:pt x="69595" y="220831"/>
                </a:cubicBezTo>
                <a:lnTo>
                  <a:pt x="58431" y="201816"/>
                </a:lnTo>
                <a:lnTo>
                  <a:pt x="36823" y="198587"/>
                </a:lnTo>
                <a:cubicBezTo>
                  <a:pt x="35022" y="198587"/>
                  <a:pt x="33222" y="196793"/>
                  <a:pt x="32862" y="194999"/>
                </a:cubicBezTo>
                <a:lnTo>
                  <a:pt x="29620" y="173113"/>
                </a:lnTo>
                <a:lnTo>
                  <a:pt x="10534" y="161991"/>
                </a:lnTo>
                <a:cubicBezTo>
                  <a:pt x="9093" y="160914"/>
                  <a:pt x="8373" y="159121"/>
                  <a:pt x="8733" y="157327"/>
                </a:cubicBezTo>
                <a:lnTo>
                  <a:pt x="14135" y="135799"/>
                </a:lnTo>
                <a:lnTo>
                  <a:pt x="810" y="118219"/>
                </a:lnTo>
                <a:cubicBezTo>
                  <a:pt x="-270" y="116784"/>
                  <a:pt x="-270" y="114631"/>
                  <a:pt x="810" y="112837"/>
                </a:cubicBezTo>
                <a:lnTo>
                  <a:pt x="14135" y="95257"/>
                </a:lnTo>
                <a:lnTo>
                  <a:pt x="8733" y="74088"/>
                </a:lnTo>
                <a:cubicBezTo>
                  <a:pt x="8373" y="72295"/>
                  <a:pt x="9093" y="70142"/>
                  <a:pt x="10534" y="69066"/>
                </a:cubicBezTo>
                <a:lnTo>
                  <a:pt x="29620" y="57943"/>
                </a:lnTo>
                <a:lnTo>
                  <a:pt x="32862" y="36416"/>
                </a:lnTo>
                <a:cubicBezTo>
                  <a:pt x="33222" y="34263"/>
                  <a:pt x="35022" y="32828"/>
                  <a:pt x="36823" y="32469"/>
                </a:cubicBezTo>
                <a:lnTo>
                  <a:pt x="58431" y="29240"/>
                </a:lnTo>
                <a:lnTo>
                  <a:pt x="69595" y="10225"/>
                </a:lnTo>
                <a:cubicBezTo>
                  <a:pt x="70675" y="8790"/>
                  <a:pt x="72836" y="8072"/>
                  <a:pt x="74636" y="8431"/>
                </a:cubicBezTo>
                <a:lnTo>
                  <a:pt x="95884" y="13813"/>
                </a:lnTo>
                <a:lnTo>
                  <a:pt x="113530" y="538"/>
                </a:lnTo>
                <a:close/>
              </a:path>
            </a:pathLst>
          </a:custGeom>
          <a:solidFill>
            <a:schemeClr val="accent5"/>
          </a:solidFill>
          <a:ln>
            <a:noFill/>
          </a:ln>
          <a:effectLst/>
        </p:spPr>
        <p:txBody>
          <a:bodyPr anchor="ctr"/>
          <a:lstStyle/>
          <a:p>
            <a:endParaRPr lang="en-US" sz="900"/>
          </a:p>
        </p:txBody>
      </p:sp>
      <p:sp>
        <p:nvSpPr>
          <p:cNvPr id="15" name="Freeform 947">
            <a:extLst>
              <a:ext uri="{FF2B5EF4-FFF2-40B4-BE49-F238E27FC236}">
                <a16:creationId xmlns:a16="http://schemas.microsoft.com/office/drawing/2014/main" id="{95BBA677-C844-C97E-46CE-4C16781DAC06}"/>
              </a:ext>
            </a:extLst>
          </p:cNvPr>
          <p:cNvSpPr>
            <a:spLocks noChangeAspect="1" noChangeArrowheads="1"/>
          </p:cNvSpPr>
          <p:nvPr userDrawn="1"/>
        </p:nvSpPr>
        <p:spPr bwMode="auto">
          <a:xfrm>
            <a:off x="2537820" y="4363709"/>
            <a:ext cx="646403" cy="676800"/>
          </a:xfrm>
          <a:custGeom>
            <a:avLst/>
            <a:gdLst>
              <a:gd name="T0" fmla="*/ 2102423 w 279041"/>
              <a:gd name="T1" fmla="*/ 2336560 h 291739"/>
              <a:gd name="T2" fmla="*/ 2102423 w 279041"/>
              <a:gd name="T3" fmla="*/ 2436995 h 291739"/>
              <a:gd name="T4" fmla="*/ 1736729 w 279041"/>
              <a:gd name="T5" fmla="*/ 2386777 h 291739"/>
              <a:gd name="T6" fmla="*/ 377534 w 279041"/>
              <a:gd name="T7" fmla="*/ 2336560 h 291739"/>
              <a:gd name="T8" fmla="*/ 1593824 w 279041"/>
              <a:gd name="T9" fmla="*/ 2386777 h 291739"/>
              <a:gd name="T10" fmla="*/ 377534 w 279041"/>
              <a:gd name="T11" fmla="*/ 2436995 h 291739"/>
              <a:gd name="T12" fmla="*/ 377534 w 279041"/>
              <a:gd name="T13" fmla="*/ 2336560 h 291739"/>
              <a:gd name="T14" fmla="*/ 2293929 w 279041"/>
              <a:gd name="T15" fmla="*/ 2005238 h 291739"/>
              <a:gd name="T16" fmla="*/ 2293929 w 279041"/>
              <a:gd name="T17" fmla="*/ 2105850 h 291739"/>
              <a:gd name="T18" fmla="*/ 1736729 w 279041"/>
              <a:gd name="T19" fmla="*/ 2053523 h 291739"/>
              <a:gd name="T20" fmla="*/ 1020007 w 279041"/>
              <a:gd name="T21" fmla="*/ 2005238 h 291739"/>
              <a:gd name="T22" fmla="*/ 1454895 w 279041"/>
              <a:gd name="T23" fmla="*/ 2053523 h 291739"/>
              <a:gd name="T24" fmla="*/ 1020007 w 279041"/>
              <a:gd name="T25" fmla="*/ 2105850 h 291739"/>
              <a:gd name="T26" fmla="*/ 1020007 w 279041"/>
              <a:gd name="T27" fmla="*/ 2005238 h 291739"/>
              <a:gd name="T28" fmla="*/ 2171604 w 279041"/>
              <a:gd name="T29" fmla="*/ 1691381 h 291739"/>
              <a:gd name="T30" fmla="*/ 2171604 w 279041"/>
              <a:gd name="T31" fmla="*/ 1791979 h 291739"/>
              <a:gd name="T32" fmla="*/ 1736729 w 279041"/>
              <a:gd name="T33" fmla="*/ 1743693 h 291739"/>
              <a:gd name="T34" fmla="*/ 1019316 w 279041"/>
              <a:gd name="T35" fmla="*/ 1691381 h 291739"/>
              <a:gd name="T36" fmla="*/ 1576528 w 279041"/>
              <a:gd name="T37" fmla="*/ 1743693 h 291739"/>
              <a:gd name="T38" fmla="*/ 1019316 w 279041"/>
              <a:gd name="T39" fmla="*/ 1791979 h 291739"/>
              <a:gd name="T40" fmla="*/ 1019316 w 279041"/>
              <a:gd name="T41" fmla="*/ 1691381 h 291739"/>
              <a:gd name="T42" fmla="*/ 428666 w 279041"/>
              <a:gd name="T43" fmla="*/ 2006721 h 291739"/>
              <a:gd name="T44" fmla="*/ 748363 w 279041"/>
              <a:gd name="T45" fmla="*/ 1455296 h 291739"/>
              <a:gd name="T46" fmla="*/ 1783483 w 279041"/>
              <a:gd name="T47" fmla="*/ 1360082 h 291739"/>
              <a:gd name="T48" fmla="*/ 2340684 w 279041"/>
              <a:gd name="T49" fmla="*/ 1410301 h 291739"/>
              <a:gd name="T50" fmla="*/ 1783483 w 279041"/>
              <a:gd name="T51" fmla="*/ 1460525 h 291739"/>
              <a:gd name="T52" fmla="*/ 1783483 w 279041"/>
              <a:gd name="T53" fmla="*/ 1360082 h 291739"/>
              <a:gd name="T54" fmla="*/ 1525873 w 279041"/>
              <a:gd name="T55" fmla="*/ 1360082 h 291739"/>
              <a:gd name="T56" fmla="*/ 1525873 w 279041"/>
              <a:gd name="T57" fmla="*/ 1460525 h 291739"/>
              <a:gd name="T58" fmla="*/ 972573 w 279041"/>
              <a:gd name="T59" fmla="*/ 1410301 h 291739"/>
              <a:gd name="T60" fmla="*/ 377349 w 279041"/>
              <a:gd name="T61" fmla="*/ 1360082 h 291739"/>
              <a:gd name="T62" fmla="*/ 847054 w 279041"/>
              <a:gd name="T63" fmla="*/ 1407695 h 291739"/>
              <a:gd name="T64" fmla="*/ 795752 w 279041"/>
              <a:gd name="T65" fmla="*/ 2105902 h 291739"/>
              <a:gd name="T66" fmla="*/ 329987 w 279041"/>
              <a:gd name="T67" fmla="*/ 2054334 h 291739"/>
              <a:gd name="T68" fmla="*/ 377349 w 279041"/>
              <a:gd name="T69" fmla="*/ 1360082 h 291739"/>
              <a:gd name="T70" fmla="*/ 2293929 w 279041"/>
              <a:gd name="T71" fmla="*/ 1046210 h 291739"/>
              <a:gd name="T72" fmla="*/ 2293929 w 279041"/>
              <a:gd name="T73" fmla="*/ 1146823 h 291739"/>
              <a:gd name="T74" fmla="*/ 1736729 w 279041"/>
              <a:gd name="T75" fmla="*/ 1094504 h 291739"/>
              <a:gd name="T76" fmla="*/ 377534 w 279041"/>
              <a:gd name="T77" fmla="*/ 1046210 h 291739"/>
              <a:gd name="T78" fmla="*/ 1593824 w 279041"/>
              <a:gd name="T79" fmla="*/ 1094504 h 291739"/>
              <a:gd name="T80" fmla="*/ 377534 w 279041"/>
              <a:gd name="T81" fmla="*/ 1146823 h 291739"/>
              <a:gd name="T82" fmla="*/ 377534 w 279041"/>
              <a:gd name="T83" fmla="*/ 1046210 h 291739"/>
              <a:gd name="T84" fmla="*/ 2663748 w 279041"/>
              <a:gd name="T85" fmla="*/ 2764764 h 291739"/>
              <a:gd name="T86" fmla="*/ 483251 w 279041"/>
              <a:gd name="T87" fmla="*/ 2812299 h 291739"/>
              <a:gd name="T88" fmla="*/ 2954478 w 279041"/>
              <a:gd name="T89" fmla="*/ 3105420 h 291739"/>
              <a:gd name="T90" fmla="*/ 2663748 w 279041"/>
              <a:gd name="T91" fmla="*/ 483251 h 291739"/>
              <a:gd name="T92" fmla="*/ 428440 w 279041"/>
              <a:gd name="T93" fmla="*/ 721093 h 291739"/>
              <a:gd name="T94" fmla="*/ 2259547 w 279041"/>
              <a:gd name="T95" fmla="*/ 429739 h 291739"/>
              <a:gd name="T96" fmla="*/ 377243 w 279041"/>
              <a:gd name="T97" fmla="*/ 331293 h 291739"/>
              <a:gd name="T98" fmla="*/ 2358000 w 279041"/>
              <a:gd name="T99" fmla="*/ 382465 h 291739"/>
              <a:gd name="T100" fmla="*/ 2310743 w 279041"/>
              <a:gd name="T101" fmla="*/ 815580 h 291739"/>
              <a:gd name="T102" fmla="*/ 329987 w 279041"/>
              <a:gd name="T103" fmla="*/ 768358 h 291739"/>
              <a:gd name="T104" fmla="*/ 377243 w 279041"/>
              <a:gd name="T105" fmla="*/ 331293 h 291739"/>
              <a:gd name="T106" fmla="*/ 98246 w 279041"/>
              <a:gd name="T107" fmla="*/ 2717241 h 291739"/>
              <a:gd name="T108" fmla="*/ 2569462 w 279041"/>
              <a:gd name="T109" fmla="*/ 95082 h 291739"/>
              <a:gd name="T110" fmla="*/ 47167 w 279041"/>
              <a:gd name="T111" fmla="*/ 0 h 291739"/>
              <a:gd name="T112" fmla="*/ 2663748 w 279041"/>
              <a:gd name="T113" fmla="*/ 47507 h 291739"/>
              <a:gd name="T114" fmla="*/ 3001616 w 279041"/>
              <a:gd name="T115" fmla="*/ 388179 h 291739"/>
              <a:gd name="T116" fmla="*/ 3052695 w 279041"/>
              <a:gd name="T117" fmla="*/ 3152941 h 291739"/>
              <a:gd name="T118" fmla="*/ 432175 w 279041"/>
              <a:gd name="T119" fmla="*/ 3204428 h 291739"/>
              <a:gd name="T120" fmla="*/ 385020 w 279041"/>
              <a:gd name="T121" fmla="*/ 2812299 h 291739"/>
              <a:gd name="T122" fmla="*/ 0 w 279041"/>
              <a:gd name="T123" fmla="*/ 2764764 h 291739"/>
              <a:gd name="T124" fmla="*/ 47167 w 279041"/>
              <a:gd name="T125" fmla="*/ 0 h 29173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79041" h="291739">
                <a:moveTo>
                  <a:pt x="163063" y="212725"/>
                </a:moveTo>
                <a:lnTo>
                  <a:pt x="192177" y="212725"/>
                </a:lnTo>
                <a:cubicBezTo>
                  <a:pt x="194694" y="212725"/>
                  <a:pt x="196491" y="215011"/>
                  <a:pt x="196491" y="217297"/>
                </a:cubicBezTo>
                <a:cubicBezTo>
                  <a:pt x="196491" y="219964"/>
                  <a:pt x="194694" y="221869"/>
                  <a:pt x="192177" y="221869"/>
                </a:cubicBezTo>
                <a:lnTo>
                  <a:pt x="163063" y="221869"/>
                </a:lnTo>
                <a:cubicBezTo>
                  <a:pt x="160547" y="221869"/>
                  <a:pt x="158750" y="219964"/>
                  <a:pt x="158750" y="217297"/>
                </a:cubicBezTo>
                <a:cubicBezTo>
                  <a:pt x="158750" y="215011"/>
                  <a:pt x="160547" y="212725"/>
                  <a:pt x="163063" y="212725"/>
                </a:cubicBezTo>
                <a:close/>
                <a:moveTo>
                  <a:pt x="34509" y="212725"/>
                </a:moveTo>
                <a:lnTo>
                  <a:pt x="140980" y="212725"/>
                </a:lnTo>
                <a:cubicBezTo>
                  <a:pt x="143515" y="212725"/>
                  <a:pt x="145688" y="215011"/>
                  <a:pt x="145688" y="217297"/>
                </a:cubicBezTo>
                <a:cubicBezTo>
                  <a:pt x="145688" y="219964"/>
                  <a:pt x="143515" y="221869"/>
                  <a:pt x="140980" y="221869"/>
                </a:cubicBezTo>
                <a:lnTo>
                  <a:pt x="34509" y="221869"/>
                </a:lnTo>
                <a:cubicBezTo>
                  <a:pt x="32336" y="221869"/>
                  <a:pt x="30163" y="219964"/>
                  <a:pt x="30163" y="217297"/>
                </a:cubicBezTo>
                <a:cubicBezTo>
                  <a:pt x="30163" y="215011"/>
                  <a:pt x="32336" y="212725"/>
                  <a:pt x="34509" y="212725"/>
                </a:cubicBezTo>
                <a:close/>
                <a:moveTo>
                  <a:pt x="163024" y="182562"/>
                </a:moveTo>
                <a:lnTo>
                  <a:pt x="209683" y="182562"/>
                </a:lnTo>
                <a:cubicBezTo>
                  <a:pt x="211820" y="182562"/>
                  <a:pt x="213957" y="184760"/>
                  <a:pt x="213957" y="186958"/>
                </a:cubicBezTo>
                <a:cubicBezTo>
                  <a:pt x="213957" y="189523"/>
                  <a:pt x="211820" y="191721"/>
                  <a:pt x="209683" y="191721"/>
                </a:cubicBezTo>
                <a:lnTo>
                  <a:pt x="163024" y="191721"/>
                </a:lnTo>
                <a:cubicBezTo>
                  <a:pt x="160531" y="191721"/>
                  <a:pt x="158750" y="189523"/>
                  <a:pt x="158750" y="186958"/>
                </a:cubicBezTo>
                <a:cubicBezTo>
                  <a:pt x="158750" y="184760"/>
                  <a:pt x="160531" y="182562"/>
                  <a:pt x="163024" y="182562"/>
                </a:cubicBezTo>
                <a:close/>
                <a:moveTo>
                  <a:pt x="93237" y="182562"/>
                </a:moveTo>
                <a:lnTo>
                  <a:pt x="128291" y="182562"/>
                </a:lnTo>
                <a:cubicBezTo>
                  <a:pt x="130820" y="182562"/>
                  <a:pt x="132989" y="184760"/>
                  <a:pt x="132989" y="186958"/>
                </a:cubicBezTo>
                <a:cubicBezTo>
                  <a:pt x="132989" y="189523"/>
                  <a:pt x="130820" y="191721"/>
                  <a:pt x="128291" y="191721"/>
                </a:cubicBezTo>
                <a:lnTo>
                  <a:pt x="93237" y="191721"/>
                </a:lnTo>
                <a:cubicBezTo>
                  <a:pt x="90707" y="191721"/>
                  <a:pt x="88900" y="189523"/>
                  <a:pt x="88900" y="186958"/>
                </a:cubicBezTo>
                <a:cubicBezTo>
                  <a:pt x="88900" y="184760"/>
                  <a:pt x="90707" y="182562"/>
                  <a:pt x="93237" y="182562"/>
                </a:cubicBezTo>
                <a:close/>
                <a:moveTo>
                  <a:pt x="163087" y="153987"/>
                </a:moveTo>
                <a:lnTo>
                  <a:pt x="198502" y="153987"/>
                </a:lnTo>
                <a:cubicBezTo>
                  <a:pt x="201032" y="153987"/>
                  <a:pt x="202839" y="156185"/>
                  <a:pt x="202839" y="158750"/>
                </a:cubicBezTo>
                <a:cubicBezTo>
                  <a:pt x="202839" y="161314"/>
                  <a:pt x="201032" y="163146"/>
                  <a:pt x="198502" y="163146"/>
                </a:cubicBezTo>
                <a:lnTo>
                  <a:pt x="163087" y="163146"/>
                </a:lnTo>
                <a:cubicBezTo>
                  <a:pt x="160557" y="163146"/>
                  <a:pt x="158750" y="161314"/>
                  <a:pt x="158750" y="158750"/>
                </a:cubicBezTo>
                <a:cubicBezTo>
                  <a:pt x="158750" y="156185"/>
                  <a:pt x="160557" y="153987"/>
                  <a:pt x="163087" y="153987"/>
                </a:cubicBezTo>
                <a:close/>
                <a:moveTo>
                  <a:pt x="93174" y="153987"/>
                </a:moveTo>
                <a:lnTo>
                  <a:pt x="139477" y="153987"/>
                </a:lnTo>
                <a:cubicBezTo>
                  <a:pt x="141970" y="153987"/>
                  <a:pt x="144107" y="156185"/>
                  <a:pt x="144107" y="158750"/>
                </a:cubicBezTo>
                <a:cubicBezTo>
                  <a:pt x="144107" y="161314"/>
                  <a:pt x="141970" y="163146"/>
                  <a:pt x="139477" y="163146"/>
                </a:cubicBezTo>
                <a:lnTo>
                  <a:pt x="93174" y="163146"/>
                </a:lnTo>
                <a:cubicBezTo>
                  <a:pt x="90681" y="163146"/>
                  <a:pt x="88900" y="161314"/>
                  <a:pt x="88900" y="158750"/>
                </a:cubicBezTo>
                <a:cubicBezTo>
                  <a:pt x="88900" y="156185"/>
                  <a:pt x="90681" y="153987"/>
                  <a:pt x="93174" y="153987"/>
                </a:cubicBezTo>
                <a:close/>
                <a:moveTo>
                  <a:pt x="39183" y="132493"/>
                </a:moveTo>
                <a:lnTo>
                  <a:pt x="39183" y="182697"/>
                </a:lnTo>
                <a:lnTo>
                  <a:pt x="68407" y="182697"/>
                </a:lnTo>
                <a:lnTo>
                  <a:pt x="68407" y="132493"/>
                </a:lnTo>
                <a:lnTo>
                  <a:pt x="39183" y="132493"/>
                </a:lnTo>
                <a:close/>
                <a:moveTo>
                  <a:pt x="163024" y="123825"/>
                </a:moveTo>
                <a:lnTo>
                  <a:pt x="209683" y="123825"/>
                </a:lnTo>
                <a:cubicBezTo>
                  <a:pt x="211820" y="123825"/>
                  <a:pt x="213957" y="126111"/>
                  <a:pt x="213957" y="128397"/>
                </a:cubicBezTo>
                <a:cubicBezTo>
                  <a:pt x="213957" y="131064"/>
                  <a:pt x="211820" y="132969"/>
                  <a:pt x="209683" y="132969"/>
                </a:cubicBezTo>
                <a:lnTo>
                  <a:pt x="163024" y="132969"/>
                </a:lnTo>
                <a:cubicBezTo>
                  <a:pt x="160531" y="132969"/>
                  <a:pt x="158750" y="131064"/>
                  <a:pt x="158750" y="128397"/>
                </a:cubicBezTo>
                <a:cubicBezTo>
                  <a:pt x="158750" y="126111"/>
                  <a:pt x="160531" y="123825"/>
                  <a:pt x="163024" y="123825"/>
                </a:cubicBezTo>
                <a:close/>
                <a:moveTo>
                  <a:pt x="93174" y="123825"/>
                </a:moveTo>
                <a:lnTo>
                  <a:pt x="139477" y="123825"/>
                </a:lnTo>
                <a:cubicBezTo>
                  <a:pt x="141970" y="123825"/>
                  <a:pt x="144107" y="126111"/>
                  <a:pt x="144107" y="128397"/>
                </a:cubicBezTo>
                <a:cubicBezTo>
                  <a:pt x="144107" y="131064"/>
                  <a:pt x="141970" y="132969"/>
                  <a:pt x="139477" y="132969"/>
                </a:cubicBezTo>
                <a:lnTo>
                  <a:pt x="93174" y="132969"/>
                </a:lnTo>
                <a:cubicBezTo>
                  <a:pt x="90681" y="132969"/>
                  <a:pt x="88900" y="131064"/>
                  <a:pt x="88900" y="128397"/>
                </a:cubicBezTo>
                <a:cubicBezTo>
                  <a:pt x="88900" y="126111"/>
                  <a:pt x="90681" y="123825"/>
                  <a:pt x="93174" y="123825"/>
                </a:cubicBezTo>
                <a:close/>
                <a:moveTo>
                  <a:pt x="34493" y="123825"/>
                </a:moveTo>
                <a:lnTo>
                  <a:pt x="72737" y="123825"/>
                </a:lnTo>
                <a:cubicBezTo>
                  <a:pt x="75623" y="123825"/>
                  <a:pt x="77427" y="125992"/>
                  <a:pt x="77427" y="128159"/>
                </a:cubicBezTo>
                <a:lnTo>
                  <a:pt x="77427" y="187031"/>
                </a:lnTo>
                <a:cubicBezTo>
                  <a:pt x="77427" y="189559"/>
                  <a:pt x="75623" y="191726"/>
                  <a:pt x="72737" y="191726"/>
                </a:cubicBezTo>
                <a:lnTo>
                  <a:pt x="34493" y="191726"/>
                </a:lnTo>
                <a:cubicBezTo>
                  <a:pt x="32328" y="191726"/>
                  <a:pt x="30163" y="189559"/>
                  <a:pt x="30163" y="187031"/>
                </a:cubicBezTo>
                <a:lnTo>
                  <a:pt x="30163" y="128159"/>
                </a:lnTo>
                <a:cubicBezTo>
                  <a:pt x="30163" y="125992"/>
                  <a:pt x="32328" y="123825"/>
                  <a:pt x="34493" y="123825"/>
                </a:cubicBezTo>
                <a:close/>
                <a:moveTo>
                  <a:pt x="163024" y="95250"/>
                </a:moveTo>
                <a:lnTo>
                  <a:pt x="209683" y="95250"/>
                </a:lnTo>
                <a:cubicBezTo>
                  <a:pt x="211820" y="95250"/>
                  <a:pt x="213957" y="97082"/>
                  <a:pt x="213957" y="99646"/>
                </a:cubicBezTo>
                <a:cubicBezTo>
                  <a:pt x="213957" y="102577"/>
                  <a:pt x="211820" y="104409"/>
                  <a:pt x="209683" y="104409"/>
                </a:cubicBezTo>
                <a:lnTo>
                  <a:pt x="163024" y="104409"/>
                </a:lnTo>
                <a:cubicBezTo>
                  <a:pt x="160531" y="104409"/>
                  <a:pt x="158750" y="102577"/>
                  <a:pt x="158750" y="99646"/>
                </a:cubicBezTo>
                <a:cubicBezTo>
                  <a:pt x="158750" y="97082"/>
                  <a:pt x="160531" y="95250"/>
                  <a:pt x="163024" y="95250"/>
                </a:cubicBezTo>
                <a:close/>
                <a:moveTo>
                  <a:pt x="34509" y="95250"/>
                </a:moveTo>
                <a:lnTo>
                  <a:pt x="140980" y="95250"/>
                </a:lnTo>
                <a:cubicBezTo>
                  <a:pt x="143515" y="95250"/>
                  <a:pt x="145688" y="97082"/>
                  <a:pt x="145688" y="99646"/>
                </a:cubicBezTo>
                <a:cubicBezTo>
                  <a:pt x="145688" y="102577"/>
                  <a:pt x="143515" y="104409"/>
                  <a:pt x="140980" y="104409"/>
                </a:cubicBezTo>
                <a:lnTo>
                  <a:pt x="34509" y="104409"/>
                </a:lnTo>
                <a:cubicBezTo>
                  <a:pt x="32336" y="104409"/>
                  <a:pt x="30163" y="102577"/>
                  <a:pt x="30163" y="99646"/>
                </a:cubicBezTo>
                <a:cubicBezTo>
                  <a:pt x="30163" y="97082"/>
                  <a:pt x="32336" y="95250"/>
                  <a:pt x="34509" y="95250"/>
                </a:cubicBezTo>
                <a:close/>
                <a:moveTo>
                  <a:pt x="243488" y="43995"/>
                </a:moveTo>
                <a:lnTo>
                  <a:pt x="243488" y="251711"/>
                </a:lnTo>
                <a:cubicBezTo>
                  <a:pt x="243488" y="254235"/>
                  <a:pt x="241692" y="256038"/>
                  <a:pt x="239178" y="256038"/>
                </a:cubicBezTo>
                <a:lnTo>
                  <a:pt x="44173" y="256038"/>
                </a:lnTo>
                <a:lnTo>
                  <a:pt x="44173" y="282724"/>
                </a:lnTo>
                <a:lnTo>
                  <a:pt x="270063" y="282724"/>
                </a:lnTo>
                <a:lnTo>
                  <a:pt x="270063" y="43995"/>
                </a:lnTo>
                <a:lnTo>
                  <a:pt x="243488" y="43995"/>
                </a:lnTo>
                <a:close/>
                <a:moveTo>
                  <a:pt x="39162" y="39124"/>
                </a:moveTo>
                <a:lnTo>
                  <a:pt x="39162" y="65650"/>
                </a:lnTo>
                <a:lnTo>
                  <a:pt x="206541" y="65650"/>
                </a:lnTo>
                <a:lnTo>
                  <a:pt x="206541" y="39124"/>
                </a:lnTo>
                <a:lnTo>
                  <a:pt x="39162" y="39124"/>
                </a:lnTo>
                <a:close/>
                <a:moveTo>
                  <a:pt x="34483" y="30162"/>
                </a:moveTo>
                <a:lnTo>
                  <a:pt x="211221" y="30162"/>
                </a:lnTo>
                <a:cubicBezTo>
                  <a:pt x="213380" y="30162"/>
                  <a:pt x="215540" y="32313"/>
                  <a:pt x="215540" y="34822"/>
                </a:cubicBezTo>
                <a:lnTo>
                  <a:pt x="215540" y="69952"/>
                </a:lnTo>
                <a:cubicBezTo>
                  <a:pt x="215540" y="72103"/>
                  <a:pt x="213380" y="74253"/>
                  <a:pt x="211221" y="74253"/>
                </a:cubicBezTo>
                <a:lnTo>
                  <a:pt x="34483" y="74253"/>
                </a:lnTo>
                <a:cubicBezTo>
                  <a:pt x="32323" y="74253"/>
                  <a:pt x="30163" y="72103"/>
                  <a:pt x="30163" y="69952"/>
                </a:cubicBezTo>
                <a:lnTo>
                  <a:pt x="30163" y="34822"/>
                </a:lnTo>
                <a:cubicBezTo>
                  <a:pt x="30163" y="32313"/>
                  <a:pt x="32323" y="30162"/>
                  <a:pt x="34483" y="30162"/>
                </a:cubicBezTo>
                <a:close/>
                <a:moveTo>
                  <a:pt x="8978" y="8655"/>
                </a:moveTo>
                <a:lnTo>
                  <a:pt x="8978" y="247384"/>
                </a:lnTo>
                <a:lnTo>
                  <a:pt x="234869" y="247384"/>
                </a:lnTo>
                <a:lnTo>
                  <a:pt x="234869" y="8655"/>
                </a:lnTo>
                <a:lnTo>
                  <a:pt x="8978" y="8655"/>
                </a:lnTo>
                <a:close/>
                <a:moveTo>
                  <a:pt x="4309" y="0"/>
                </a:moveTo>
                <a:lnTo>
                  <a:pt x="239178" y="0"/>
                </a:lnTo>
                <a:cubicBezTo>
                  <a:pt x="241692" y="0"/>
                  <a:pt x="243488" y="1803"/>
                  <a:pt x="243488" y="4327"/>
                </a:cubicBezTo>
                <a:lnTo>
                  <a:pt x="243488" y="35340"/>
                </a:lnTo>
                <a:lnTo>
                  <a:pt x="274372" y="35340"/>
                </a:lnTo>
                <a:cubicBezTo>
                  <a:pt x="276886" y="35340"/>
                  <a:pt x="279041" y="37144"/>
                  <a:pt x="279041" y="39668"/>
                </a:cubicBezTo>
                <a:lnTo>
                  <a:pt x="279041" y="287051"/>
                </a:lnTo>
                <a:cubicBezTo>
                  <a:pt x="279041" y="289576"/>
                  <a:pt x="276886" y="291739"/>
                  <a:pt x="274372" y="291739"/>
                </a:cubicBezTo>
                <a:lnTo>
                  <a:pt x="39504" y="291739"/>
                </a:lnTo>
                <a:cubicBezTo>
                  <a:pt x="37349" y="291739"/>
                  <a:pt x="35194" y="289576"/>
                  <a:pt x="35194" y="287051"/>
                </a:cubicBezTo>
                <a:lnTo>
                  <a:pt x="35194" y="256038"/>
                </a:lnTo>
                <a:lnTo>
                  <a:pt x="4309" y="256038"/>
                </a:lnTo>
                <a:cubicBezTo>
                  <a:pt x="2155" y="256038"/>
                  <a:pt x="0" y="254235"/>
                  <a:pt x="0" y="251711"/>
                </a:cubicBezTo>
                <a:lnTo>
                  <a:pt x="0" y="4327"/>
                </a:lnTo>
                <a:cubicBezTo>
                  <a:pt x="0" y="1803"/>
                  <a:pt x="2155" y="0"/>
                  <a:pt x="4309" y="0"/>
                </a:cubicBezTo>
                <a:close/>
              </a:path>
            </a:pathLst>
          </a:custGeom>
          <a:solidFill>
            <a:schemeClr val="accent1"/>
          </a:solidFill>
          <a:ln>
            <a:noFill/>
          </a:ln>
          <a:effectLst/>
        </p:spPr>
        <p:txBody>
          <a:bodyPr anchor="ctr"/>
          <a:lstStyle/>
          <a:p>
            <a:endParaRPr lang="en-US" sz="900"/>
          </a:p>
        </p:txBody>
      </p:sp>
      <p:sp>
        <p:nvSpPr>
          <p:cNvPr id="16" name="Freeform 949">
            <a:extLst>
              <a:ext uri="{FF2B5EF4-FFF2-40B4-BE49-F238E27FC236}">
                <a16:creationId xmlns:a16="http://schemas.microsoft.com/office/drawing/2014/main" id="{060F97C6-A292-8380-5F17-D109F6A0AF0A}"/>
              </a:ext>
            </a:extLst>
          </p:cNvPr>
          <p:cNvSpPr>
            <a:spLocks noChangeAspect="1" noChangeArrowheads="1"/>
          </p:cNvSpPr>
          <p:nvPr userDrawn="1"/>
        </p:nvSpPr>
        <p:spPr bwMode="auto">
          <a:xfrm>
            <a:off x="1716085" y="2306843"/>
            <a:ext cx="674774" cy="676800"/>
          </a:xfrm>
          <a:custGeom>
            <a:avLst/>
            <a:gdLst>
              <a:gd name="T0" fmla="*/ 873075 w 291288"/>
              <a:gd name="T1" fmla="*/ 2795955 h 291739"/>
              <a:gd name="T2" fmla="*/ 825138 w 291288"/>
              <a:gd name="T3" fmla="*/ 3109255 h 291739"/>
              <a:gd name="T4" fmla="*/ 1567832 w 291288"/>
              <a:gd name="T5" fmla="*/ 3109255 h 291739"/>
              <a:gd name="T6" fmla="*/ 1567832 w 291288"/>
              <a:gd name="T7" fmla="*/ 2795955 h 291739"/>
              <a:gd name="T8" fmla="*/ 932966 w 291288"/>
              <a:gd name="T9" fmla="*/ 2427114 h 291739"/>
              <a:gd name="T10" fmla="*/ 889032 w 291288"/>
              <a:gd name="T11" fmla="*/ 2696803 h 291739"/>
              <a:gd name="T12" fmla="*/ 1615749 w 291288"/>
              <a:gd name="T13" fmla="*/ 2696803 h 291739"/>
              <a:gd name="T14" fmla="*/ 1663649 w 291288"/>
              <a:gd name="T15" fmla="*/ 2748367 h 291739"/>
              <a:gd name="T16" fmla="*/ 1663649 w 291288"/>
              <a:gd name="T17" fmla="*/ 3109255 h 291739"/>
              <a:gd name="T18" fmla="*/ 2973334 w 291288"/>
              <a:gd name="T19" fmla="*/ 3109255 h 291739"/>
              <a:gd name="T20" fmla="*/ 1603782 w 291288"/>
              <a:gd name="T21" fmla="*/ 2427114 h 291739"/>
              <a:gd name="T22" fmla="*/ 322044 w 291288"/>
              <a:gd name="T23" fmla="*/ 2427114 h 291739"/>
              <a:gd name="T24" fmla="*/ 114416 w 291288"/>
              <a:gd name="T25" fmla="*/ 3109255 h 291739"/>
              <a:gd name="T26" fmla="*/ 725308 w 291288"/>
              <a:gd name="T27" fmla="*/ 3109255 h 291739"/>
              <a:gd name="T28" fmla="*/ 837119 w 291288"/>
              <a:gd name="T29" fmla="*/ 2427114 h 291739"/>
              <a:gd name="T30" fmla="*/ 2861559 w 291288"/>
              <a:gd name="T31" fmla="*/ 2268491 h 291739"/>
              <a:gd name="T32" fmla="*/ 2178738 w 291288"/>
              <a:gd name="T33" fmla="*/ 2609551 h 291739"/>
              <a:gd name="T34" fmla="*/ 3101105 w 291288"/>
              <a:gd name="T35" fmla="*/ 3065636 h 291739"/>
              <a:gd name="T36" fmla="*/ 2090912 w 291288"/>
              <a:gd name="T37" fmla="*/ 1911559 h 291739"/>
              <a:gd name="T38" fmla="*/ 1695617 w 291288"/>
              <a:gd name="T39" fmla="*/ 2367632 h 291739"/>
              <a:gd name="T40" fmla="*/ 2070956 w 291288"/>
              <a:gd name="T41" fmla="*/ 2550070 h 291739"/>
              <a:gd name="T42" fmla="*/ 2833573 w 291288"/>
              <a:gd name="T43" fmla="*/ 2173303 h 291739"/>
              <a:gd name="T44" fmla="*/ 2753701 w 291288"/>
              <a:gd name="T45" fmla="*/ 1911559 h 291739"/>
              <a:gd name="T46" fmla="*/ 1020803 w 291288"/>
              <a:gd name="T47" fmla="*/ 1911559 h 291739"/>
              <a:gd name="T48" fmla="*/ 952932 w 291288"/>
              <a:gd name="T49" fmla="*/ 2331935 h 291739"/>
              <a:gd name="T50" fmla="*/ 1495937 w 291288"/>
              <a:gd name="T51" fmla="*/ 2331935 h 291739"/>
              <a:gd name="T52" fmla="*/ 1140594 w 291288"/>
              <a:gd name="T53" fmla="*/ 1911559 h 291739"/>
              <a:gd name="T54" fmla="*/ 477753 w 291288"/>
              <a:gd name="T55" fmla="*/ 1911559 h 291739"/>
              <a:gd name="T56" fmla="*/ 349984 w 291288"/>
              <a:gd name="T57" fmla="*/ 2331935 h 291739"/>
              <a:gd name="T58" fmla="*/ 853117 w 291288"/>
              <a:gd name="T59" fmla="*/ 2331935 h 291739"/>
              <a:gd name="T60" fmla="*/ 920988 w 291288"/>
              <a:gd name="T61" fmla="*/ 1911559 h 291739"/>
              <a:gd name="T62" fmla="*/ 1615749 w 291288"/>
              <a:gd name="T63" fmla="*/ 566600 h 291739"/>
              <a:gd name="T64" fmla="*/ 1277311 w 291288"/>
              <a:gd name="T65" fmla="*/ 907845 h 291739"/>
              <a:gd name="T66" fmla="*/ 1615749 w 291288"/>
              <a:gd name="T67" fmla="*/ 1245099 h 291739"/>
              <a:gd name="T68" fmla="*/ 1954201 w 291288"/>
              <a:gd name="T69" fmla="*/ 907845 h 291739"/>
              <a:gd name="T70" fmla="*/ 1615749 w 291288"/>
              <a:gd name="T71" fmla="*/ 566600 h 291739"/>
              <a:gd name="T72" fmla="*/ 1615749 w 291288"/>
              <a:gd name="T73" fmla="*/ 471356 h 291739"/>
              <a:gd name="T74" fmla="*/ 2053733 w 291288"/>
              <a:gd name="T75" fmla="*/ 907845 h 291739"/>
              <a:gd name="T76" fmla="*/ 1615749 w 291288"/>
              <a:gd name="T77" fmla="*/ 1340336 h 291739"/>
              <a:gd name="T78" fmla="*/ 1177757 w 291288"/>
              <a:gd name="T79" fmla="*/ 907845 h 291739"/>
              <a:gd name="T80" fmla="*/ 1615749 w 291288"/>
              <a:gd name="T81" fmla="*/ 471356 h 291739"/>
              <a:gd name="T82" fmla="*/ 1615749 w 291288"/>
              <a:gd name="T83" fmla="*/ 95201 h 291739"/>
              <a:gd name="T84" fmla="*/ 809176 w 291288"/>
              <a:gd name="T85" fmla="*/ 896289 h 291739"/>
              <a:gd name="T86" fmla="*/ 1615749 w 291288"/>
              <a:gd name="T87" fmla="*/ 2312106 h 291739"/>
              <a:gd name="T88" fmla="*/ 2418321 w 291288"/>
              <a:gd name="T89" fmla="*/ 896289 h 291739"/>
              <a:gd name="T90" fmla="*/ 1615749 w 291288"/>
              <a:gd name="T91" fmla="*/ 95201 h 291739"/>
              <a:gd name="T92" fmla="*/ 1615749 w 291288"/>
              <a:gd name="T93" fmla="*/ 0 h 291739"/>
              <a:gd name="T94" fmla="*/ 2514142 w 291288"/>
              <a:gd name="T95" fmla="*/ 896289 h 291739"/>
              <a:gd name="T96" fmla="*/ 2154774 w 291288"/>
              <a:gd name="T97" fmla="*/ 1812402 h 291739"/>
              <a:gd name="T98" fmla="*/ 2789634 w 291288"/>
              <a:gd name="T99" fmla="*/ 1812402 h 291739"/>
              <a:gd name="T100" fmla="*/ 2833573 w 291288"/>
              <a:gd name="T101" fmla="*/ 1848099 h 291739"/>
              <a:gd name="T102" fmla="*/ 3224882 w 291288"/>
              <a:gd name="T103" fmla="*/ 3140984 h 291739"/>
              <a:gd name="T104" fmla="*/ 3220897 w 291288"/>
              <a:gd name="T105" fmla="*/ 3188573 h 291739"/>
              <a:gd name="T106" fmla="*/ 3180961 w 291288"/>
              <a:gd name="T107" fmla="*/ 3208396 h 291739"/>
              <a:gd name="T108" fmla="*/ 46558 w 291288"/>
              <a:gd name="T109" fmla="*/ 3208396 h 291739"/>
              <a:gd name="T110" fmla="*/ 6633 w 291288"/>
              <a:gd name="T111" fmla="*/ 3188573 h 291739"/>
              <a:gd name="T112" fmla="*/ 2641 w 291288"/>
              <a:gd name="T113" fmla="*/ 3140984 h 291739"/>
              <a:gd name="T114" fmla="*/ 393917 w 291288"/>
              <a:gd name="T115" fmla="*/ 1848099 h 291739"/>
              <a:gd name="T116" fmla="*/ 441828 w 291288"/>
              <a:gd name="T117" fmla="*/ 1812402 h 291739"/>
              <a:gd name="T118" fmla="*/ 1068706 w 291288"/>
              <a:gd name="T119" fmla="*/ 1812402 h 291739"/>
              <a:gd name="T120" fmla="*/ 713343 w 291288"/>
              <a:gd name="T121" fmla="*/ 896289 h 291739"/>
              <a:gd name="T122" fmla="*/ 1615749 w 291288"/>
              <a:gd name="T123" fmla="*/ 0 h 29173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91288" h="291739">
                <a:moveTo>
                  <a:pt x="78754" y="254235"/>
                </a:moveTo>
                <a:lnTo>
                  <a:pt x="74431" y="282724"/>
                </a:lnTo>
                <a:lnTo>
                  <a:pt x="141424" y="282724"/>
                </a:lnTo>
                <a:lnTo>
                  <a:pt x="141424" y="254235"/>
                </a:lnTo>
                <a:lnTo>
                  <a:pt x="78754" y="254235"/>
                </a:lnTo>
                <a:close/>
                <a:moveTo>
                  <a:pt x="84156" y="220698"/>
                </a:moveTo>
                <a:lnTo>
                  <a:pt x="80194" y="245220"/>
                </a:lnTo>
                <a:lnTo>
                  <a:pt x="145746" y="245220"/>
                </a:lnTo>
                <a:cubicBezTo>
                  <a:pt x="147907" y="245220"/>
                  <a:pt x="150068" y="247384"/>
                  <a:pt x="150068" y="249908"/>
                </a:cubicBezTo>
                <a:lnTo>
                  <a:pt x="150068" y="282724"/>
                </a:lnTo>
                <a:lnTo>
                  <a:pt x="268205" y="282724"/>
                </a:lnTo>
                <a:lnTo>
                  <a:pt x="144666" y="220698"/>
                </a:lnTo>
                <a:lnTo>
                  <a:pt x="84156" y="220698"/>
                </a:lnTo>
                <a:close/>
                <a:moveTo>
                  <a:pt x="29050" y="220698"/>
                </a:moveTo>
                <a:lnTo>
                  <a:pt x="10321" y="282724"/>
                </a:lnTo>
                <a:lnTo>
                  <a:pt x="65427" y="282724"/>
                </a:lnTo>
                <a:lnTo>
                  <a:pt x="75512" y="220698"/>
                </a:lnTo>
                <a:lnTo>
                  <a:pt x="29050" y="220698"/>
                </a:lnTo>
                <a:close/>
                <a:moveTo>
                  <a:pt x="258120" y="206273"/>
                </a:moveTo>
                <a:lnTo>
                  <a:pt x="196530" y="237286"/>
                </a:lnTo>
                <a:lnTo>
                  <a:pt x="279730" y="278757"/>
                </a:lnTo>
                <a:lnTo>
                  <a:pt x="258120" y="206273"/>
                </a:lnTo>
                <a:close/>
                <a:moveTo>
                  <a:pt x="188607" y="173818"/>
                </a:moveTo>
                <a:cubicBezTo>
                  <a:pt x="174200" y="192930"/>
                  <a:pt x="160153" y="208076"/>
                  <a:pt x="152950" y="215289"/>
                </a:cubicBezTo>
                <a:lnTo>
                  <a:pt x="186806" y="231877"/>
                </a:lnTo>
                <a:lnTo>
                  <a:pt x="255599" y="197618"/>
                </a:lnTo>
                <a:lnTo>
                  <a:pt x="248395" y="173818"/>
                </a:lnTo>
                <a:lnTo>
                  <a:pt x="188607" y="173818"/>
                </a:lnTo>
                <a:close/>
                <a:moveTo>
                  <a:pt x="92080" y="173818"/>
                </a:moveTo>
                <a:lnTo>
                  <a:pt x="85957" y="212043"/>
                </a:lnTo>
                <a:lnTo>
                  <a:pt x="134941" y="212043"/>
                </a:lnTo>
                <a:cubicBezTo>
                  <a:pt x="127377" y="204109"/>
                  <a:pt x="115131" y="190406"/>
                  <a:pt x="102885" y="173818"/>
                </a:cubicBezTo>
                <a:lnTo>
                  <a:pt x="92080" y="173818"/>
                </a:lnTo>
                <a:close/>
                <a:moveTo>
                  <a:pt x="43096" y="173818"/>
                </a:moveTo>
                <a:lnTo>
                  <a:pt x="31571" y="212043"/>
                </a:lnTo>
                <a:lnTo>
                  <a:pt x="76953" y="212043"/>
                </a:lnTo>
                <a:lnTo>
                  <a:pt x="83076" y="173818"/>
                </a:lnTo>
                <a:lnTo>
                  <a:pt x="43096" y="173818"/>
                </a:lnTo>
                <a:close/>
                <a:moveTo>
                  <a:pt x="145746" y="51521"/>
                </a:moveTo>
                <a:cubicBezTo>
                  <a:pt x="128866" y="51521"/>
                  <a:pt x="115217" y="65592"/>
                  <a:pt x="115217" y="82550"/>
                </a:cubicBezTo>
                <a:cubicBezTo>
                  <a:pt x="115217" y="99507"/>
                  <a:pt x="128866" y="113217"/>
                  <a:pt x="145746" y="113217"/>
                </a:cubicBezTo>
                <a:cubicBezTo>
                  <a:pt x="162627" y="113217"/>
                  <a:pt x="176275" y="99507"/>
                  <a:pt x="176275" y="82550"/>
                </a:cubicBezTo>
                <a:cubicBezTo>
                  <a:pt x="176275" y="65592"/>
                  <a:pt x="162627" y="51521"/>
                  <a:pt x="145746" y="51521"/>
                </a:cubicBezTo>
                <a:close/>
                <a:moveTo>
                  <a:pt x="145746" y="42862"/>
                </a:moveTo>
                <a:cubicBezTo>
                  <a:pt x="167296" y="42862"/>
                  <a:pt x="185254" y="60541"/>
                  <a:pt x="185254" y="82550"/>
                </a:cubicBezTo>
                <a:cubicBezTo>
                  <a:pt x="185254" y="104197"/>
                  <a:pt x="167296" y="121876"/>
                  <a:pt x="145746" y="121876"/>
                </a:cubicBezTo>
                <a:cubicBezTo>
                  <a:pt x="123837" y="121876"/>
                  <a:pt x="106238" y="104197"/>
                  <a:pt x="106238" y="82550"/>
                </a:cubicBezTo>
                <a:cubicBezTo>
                  <a:pt x="106238" y="60541"/>
                  <a:pt x="123837" y="42862"/>
                  <a:pt x="145746" y="42862"/>
                </a:cubicBezTo>
                <a:close/>
                <a:moveTo>
                  <a:pt x="145746" y="8655"/>
                </a:moveTo>
                <a:cubicBezTo>
                  <a:pt x="105767" y="8655"/>
                  <a:pt x="72991" y="41471"/>
                  <a:pt x="72991" y="81500"/>
                </a:cubicBezTo>
                <a:cubicBezTo>
                  <a:pt x="72991" y="133428"/>
                  <a:pt x="131339" y="195815"/>
                  <a:pt x="145746" y="210240"/>
                </a:cubicBezTo>
                <a:cubicBezTo>
                  <a:pt x="159793" y="195815"/>
                  <a:pt x="218141" y="133068"/>
                  <a:pt x="218141" y="81500"/>
                </a:cubicBezTo>
                <a:cubicBezTo>
                  <a:pt x="218141" y="41471"/>
                  <a:pt x="185725" y="8655"/>
                  <a:pt x="145746" y="8655"/>
                </a:cubicBezTo>
                <a:close/>
                <a:moveTo>
                  <a:pt x="145746" y="0"/>
                </a:moveTo>
                <a:cubicBezTo>
                  <a:pt x="190408" y="0"/>
                  <a:pt x="226785" y="36422"/>
                  <a:pt x="226785" y="81500"/>
                </a:cubicBezTo>
                <a:cubicBezTo>
                  <a:pt x="226785" y="109628"/>
                  <a:pt x="211658" y="139920"/>
                  <a:pt x="194369" y="164802"/>
                </a:cubicBezTo>
                <a:lnTo>
                  <a:pt x="251637" y="164802"/>
                </a:lnTo>
                <a:cubicBezTo>
                  <a:pt x="253438" y="164802"/>
                  <a:pt x="255239" y="166245"/>
                  <a:pt x="255599" y="168048"/>
                </a:cubicBezTo>
                <a:lnTo>
                  <a:pt x="290896" y="285609"/>
                </a:lnTo>
                <a:cubicBezTo>
                  <a:pt x="291616" y="287051"/>
                  <a:pt x="291256" y="288494"/>
                  <a:pt x="290536" y="289936"/>
                </a:cubicBezTo>
                <a:cubicBezTo>
                  <a:pt x="289455" y="291018"/>
                  <a:pt x="288375" y="291739"/>
                  <a:pt x="286934" y="291739"/>
                </a:cubicBezTo>
                <a:lnTo>
                  <a:pt x="4198" y="291739"/>
                </a:lnTo>
                <a:cubicBezTo>
                  <a:pt x="3117" y="291739"/>
                  <a:pt x="1677" y="291018"/>
                  <a:pt x="596" y="289936"/>
                </a:cubicBezTo>
                <a:cubicBezTo>
                  <a:pt x="-124" y="288494"/>
                  <a:pt x="-124" y="287051"/>
                  <a:pt x="236" y="285609"/>
                </a:cubicBezTo>
                <a:lnTo>
                  <a:pt x="35533" y="168048"/>
                </a:lnTo>
                <a:cubicBezTo>
                  <a:pt x="36253" y="166245"/>
                  <a:pt x="37694" y="164802"/>
                  <a:pt x="39855" y="164802"/>
                </a:cubicBezTo>
                <a:lnTo>
                  <a:pt x="96402" y="164802"/>
                </a:lnTo>
                <a:cubicBezTo>
                  <a:pt x="79834" y="139920"/>
                  <a:pt x="64347" y="109628"/>
                  <a:pt x="64347" y="81500"/>
                </a:cubicBezTo>
                <a:cubicBezTo>
                  <a:pt x="64347" y="36422"/>
                  <a:pt x="100724" y="0"/>
                  <a:pt x="145746" y="0"/>
                </a:cubicBezTo>
                <a:close/>
              </a:path>
            </a:pathLst>
          </a:custGeom>
          <a:solidFill>
            <a:srgbClr val="036DDC"/>
          </a:solidFill>
          <a:ln>
            <a:noFill/>
          </a:ln>
          <a:effectLst/>
        </p:spPr>
        <p:txBody>
          <a:bodyPr anchor="ctr"/>
          <a:lstStyle/>
          <a:p>
            <a:endParaRPr lang="en-US" sz="900"/>
          </a:p>
        </p:txBody>
      </p:sp>
      <p:sp>
        <p:nvSpPr>
          <p:cNvPr id="17" name="Freeform 1011">
            <a:extLst>
              <a:ext uri="{FF2B5EF4-FFF2-40B4-BE49-F238E27FC236}">
                <a16:creationId xmlns:a16="http://schemas.microsoft.com/office/drawing/2014/main" id="{0A2BC7F5-BBB3-2065-1B39-38A14BDE8925}"/>
              </a:ext>
            </a:extLst>
          </p:cNvPr>
          <p:cNvSpPr>
            <a:spLocks noChangeAspect="1" noChangeArrowheads="1"/>
          </p:cNvSpPr>
          <p:nvPr userDrawn="1"/>
        </p:nvSpPr>
        <p:spPr bwMode="auto">
          <a:xfrm>
            <a:off x="2570322" y="5440894"/>
            <a:ext cx="678870" cy="676800"/>
          </a:xfrm>
          <a:custGeom>
            <a:avLst/>
            <a:gdLst>
              <a:gd name="T0" fmla="*/ 29856771 w 286979"/>
              <a:gd name="T1" fmla="*/ 32319152 h 285391"/>
              <a:gd name="T2" fmla="*/ 28771872 w 286979"/>
              <a:gd name="T3" fmla="*/ 32319152 h 285391"/>
              <a:gd name="T4" fmla="*/ 26492633 w 286979"/>
              <a:gd name="T5" fmla="*/ 31767919 h 285391"/>
              <a:gd name="T6" fmla="*/ 26492633 w 286979"/>
              <a:gd name="T7" fmla="*/ 32870203 h 285391"/>
              <a:gd name="T8" fmla="*/ 26492633 w 286979"/>
              <a:gd name="T9" fmla="*/ 31767919 h 285391"/>
              <a:gd name="T10" fmla="*/ 17443594 w 286979"/>
              <a:gd name="T11" fmla="*/ 32319152 h 285391"/>
              <a:gd name="T12" fmla="*/ 16360495 w 286979"/>
              <a:gd name="T13" fmla="*/ 32319152 h 285391"/>
              <a:gd name="T14" fmla="*/ 23065198 w 286979"/>
              <a:gd name="T15" fmla="*/ 30929823 h 285391"/>
              <a:gd name="T16" fmla="*/ 23915946 w 286979"/>
              <a:gd name="T17" fmla="*/ 33361619 h 285391"/>
              <a:gd name="T18" fmla="*/ 32974200 w 286979"/>
              <a:gd name="T19" fmla="*/ 32492918 h 285391"/>
              <a:gd name="T20" fmla="*/ 23065198 w 286979"/>
              <a:gd name="T21" fmla="*/ 30929823 h 285391"/>
              <a:gd name="T22" fmla="*/ 28538645 w 286979"/>
              <a:gd name="T23" fmla="*/ 20432680 h 285391"/>
              <a:gd name="T24" fmla="*/ 27455441 w 286979"/>
              <a:gd name="T25" fmla="*/ 20432680 h 285391"/>
              <a:gd name="T26" fmla="*/ 23915946 w 286979"/>
              <a:gd name="T27" fmla="*/ 19074746 h 285391"/>
              <a:gd name="T28" fmla="*/ 23065198 w 286979"/>
              <a:gd name="T29" fmla="*/ 29887617 h 285391"/>
              <a:gd name="T30" fmla="*/ 32974200 w 286979"/>
              <a:gd name="T31" fmla="*/ 19899809 h 285391"/>
              <a:gd name="T32" fmla="*/ 23915946 w 286979"/>
              <a:gd name="T33" fmla="*/ 19074746 h 285391"/>
              <a:gd name="T34" fmla="*/ 32123666 w 286979"/>
              <a:gd name="T35" fmla="*/ 17989128 h 285391"/>
              <a:gd name="T36" fmla="*/ 33994723 w 286979"/>
              <a:gd name="T37" fmla="*/ 32492918 h 285391"/>
              <a:gd name="T38" fmla="*/ 23915946 w 286979"/>
              <a:gd name="T39" fmla="*/ 34403692 h 285391"/>
              <a:gd name="T40" fmla="*/ 22002139 w 286979"/>
              <a:gd name="T41" fmla="*/ 19899809 h 285391"/>
              <a:gd name="T42" fmla="*/ 22566345 w 286979"/>
              <a:gd name="T43" fmla="*/ 8611743 h 285391"/>
              <a:gd name="T44" fmla="*/ 22566345 w 286979"/>
              <a:gd name="T45" fmla="*/ 9714145 h 285391"/>
              <a:gd name="T46" fmla="*/ 22566345 w 286979"/>
              <a:gd name="T47" fmla="*/ 8611743 h 285391"/>
              <a:gd name="T48" fmla="*/ 11928506 w 286979"/>
              <a:gd name="T49" fmla="*/ 8882656 h 285391"/>
              <a:gd name="T50" fmla="*/ 32785163 w 286979"/>
              <a:gd name="T51" fmla="*/ 10399245 h 285391"/>
              <a:gd name="T52" fmla="*/ 31933912 w 286979"/>
              <a:gd name="T53" fmla="*/ 7972700 h 285391"/>
              <a:gd name="T54" fmla="*/ 12737292 w 286979"/>
              <a:gd name="T55" fmla="*/ 6889356 h 285391"/>
              <a:gd name="T56" fmla="*/ 33806604 w 286979"/>
              <a:gd name="T57" fmla="*/ 8882656 h 285391"/>
              <a:gd name="T58" fmla="*/ 33295894 w 286979"/>
              <a:gd name="T59" fmla="*/ 16985205 h 285391"/>
              <a:gd name="T60" fmla="*/ 32785163 w 286979"/>
              <a:gd name="T61" fmla="*/ 11482343 h 285391"/>
              <a:gd name="T62" fmla="*/ 11928506 w 286979"/>
              <a:gd name="T63" fmla="*/ 29897656 h 285391"/>
              <a:gd name="T64" fmla="*/ 20781956 w 286979"/>
              <a:gd name="T65" fmla="*/ 30417487 h 285391"/>
              <a:gd name="T66" fmla="*/ 11928506 w 286979"/>
              <a:gd name="T67" fmla="*/ 30937473 h 285391"/>
              <a:gd name="T68" fmla="*/ 12737292 w 286979"/>
              <a:gd name="T69" fmla="*/ 33363866 h 285391"/>
              <a:gd name="T70" fmla="*/ 20781956 w 286979"/>
              <a:gd name="T71" fmla="*/ 33927129 h 285391"/>
              <a:gd name="T72" fmla="*/ 12737292 w 286979"/>
              <a:gd name="T73" fmla="*/ 34403825 h 285391"/>
              <a:gd name="T74" fmla="*/ 10906947 w 286979"/>
              <a:gd name="T75" fmla="*/ 8882656 h 285391"/>
              <a:gd name="T76" fmla="*/ 1921614 w 286979"/>
              <a:gd name="T77" fmla="*/ 0 h 285391"/>
              <a:gd name="T78" fmla="*/ 33994620 w 286979"/>
              <a:gd name="T79" fmla="*/ 1906523 h 285391"/>
              <a:gd name="T80" fmla="*/ 33482137 w 286979"/>
              <a:gd name="T81" fmla="*/ 5892927 h 285391"/>
              <a:gd name="T82" fmla="*/ 32969595 w 286979"/>
              <a:gd name="T83" fmla="*/ 1906523 h 285391"/>
              <a:gd name="T84" fmla="*/ 1921614 w 286979"/>
              <a:gd name="T85" fmla="*/ 996294 h 285391"/>
              <a:gd name="T86" fmla="*/ 1025128 w 286979"/>
              <a:gd name="T87" fmla="*/ 23614751 h 285391"/>
              <a:gd name="T88" fmla="*/ 9993543 w 286979"/>
              <a:gd name="T89" fmla="*/ 24178038 h 285391"/>
              <a:gd name="T90" fmla="*/ 1025128 w 286979"/>
              <a:gd name="T91" fmla="*/ 24654738 h 285391"/>
              <a:gd name="T92" fmla="*/ 1921614 w 286979"/>
              <a:gd name="T93" fmla="*/ 28467645 h 285391"/>
              <a:gd name="T94" fmla="*/ 9993543 w 286979"/>
              <a:gd name="T95" fmla="*/ 29030930 h 285391"/>
              <a:gd name="T96" fmla="*/ 7217486 w 286979"/>
              <a:gd name="T97" fmla="*/ 29550897 h 285391"/>
              <a:gd name="T98" fmla="*/ 9438213 w 286979"/>
              <a:gd name="T99" fmla="*/ 33363866 h 285391"/>
              <a:gd name="T100" fmla="*/ 9438213 w 286979"/>
              <a:gd name="T101" fmla="*/ 34403825 h 285391"/>
              <a:gd name="T102" fmla="*/ 0 w 286979"/>
              <a:gd name="T103" fmla="*/ 33927129 h 285391"/>
              <a:gd name="T104" fmla="*/ 6192552 w 286979"/>
              <a:gd name="T105" fmla="*/ 33363866 h 285391"/>
              <a:gd name="T106" fmla="*/ 1921614 w 286979"/>
              <a:gd name="T107" fmla="*/ 29550897 h 285391"/>
              <a:gd name="T108" fmla="*/ 0 w 286979"/>
              <a:gd name="T109" fmla="*/ 1906523 h 2853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86979" h="285391">
                <a:moveTo>
                  <a:pt x="247284" y="263525"/>
                </a:moveTo>
                <a:cubicBezTo>
                  <a:pt x="249849" y="263525"/>
                  <a:pt x="252047" y="265430"/>
                  <a:pt x="252047" y="268097"/>
                </a:cubicBezTo>
                <a:cubicBezTo>
                  <a:pt x="252047" y="270764"/>
                  <a:pt x="249849" y="272669"/>
                  <a:pt x="247284" y="272669"/>
                </a:cubicBezTo>
                <a:cubicBezTo>
                  <a:pt x="245086" y="272669"/>
                  <a:pt x="242888" y="270764"/>
                  <a:pt x="242888" y="268097"/>
                </a:cubicBezTo>
                <a:cubicBezTo>
                  <a:pt x="242888" y="265430"/>
                  <a:pt x="245086" y="263525"/>
                  <a:pt x="247284" y="263525"/>
                </a:cubicBezTo>
                <a:close/>
                <a:moveTo>
                  <a:pt x="223647" y="263525"/>
                </a:moveTo>
                <a:cubicBezTo>
                  <a:pt x="226314" y="263525"/>
                  <a:pt x="228219" y="265430"/>
                  <a:pt x="228219" y="268097"/>
                </a:cubicBezTo>
                <a:cubicBezTo>
                  <a:pt x="228219" y="270764"/>
                  <a:pt x="226314" y="272669"/>
                  <a:pt x="223647" y="272669"/>
                </a:cubicBezTo>
                <a:cubicBezTo>
                  <a:pt x="220980" y="272669"/>
                  <a:pt x="219075" y="270764"/>
                  <a:pt x="219075" y="268097"/>
                </a:cubicBezTo>
                <a:cubicBezTo>
                  <a:pt x="219075" y="265430"/>
                  <a:pt x="220980" y="263525"/>
                  <a:pt x="223647" y="263525"/>
                </a:cubicBezTo>
                <a:close/>
                <a:moveTo>
                  <a:pt x="142685" y="263525"/>
                </a:moveTo>
                <a:cubicBezTo>
                  <a:pt x="144971" y="263525"/>
                  <a:pt x="147257" y="265430"/>
                  <a:pt x="147257" y="268097"/>
                </a:cubicBezTo>
                <a:cubicBezTo>
                  <a:pt x="147257" y="270764"/>
                  <a:pt x="144971" y="272669"/>
                  <a:pt x="142685" y="272669"/>
                </a:cubicBezTo>
                <a:cubicBezTo>
                  <a:pt x="140399" y="272669"/>
                  <a:pt x="138113" y="270764"/>
                  <a:pt x="138113" y="268097"/>
                </a:cubicBezTo>
                <a:cubicBezTo>
                  <a:pt x="138113" y="265430"/>
                  <a:pt x="140399" y="263525"/>
                  <a:pt x="142685" y="263525"/>
                </a:cubicBezTo>
                <a:close/>
                <a:moveTo>
                  <a:pt x="194713" y="256572"/>
                </a:moveTo>
                <a:lnTo>
                  <a:pt x="194713" y="269540"/>
                </a:lnTo>
                <a:cubicBezTo>
                  <a:pt x="194713" y="273503"/>
                  <a:pt x="197944" y="276745"/>
                  <a:pt x="201894" y="276745"/>
                </a:cubicBezTo>
                <a:lnTo>
                  <a:pt x="271183" y="276745"/>
                </a:lnTo>
                <a:cubicBezTo>
                  <a:pt x="274773" y="276745"/>
                  <a:pt x="278363" y="273503"/>
                  <a:pt x="278363" y="269540"/>
                </a:cubicBezTo>
                <a:lnTo>
                  <a:pt x="278363" y="256572"/>
                </a:lnTo>
                <a:lnTo>
                  <a:pt x="194713" y="256572"/>
                </a:lnTo>
                <a:close/>
                <a:moveTo>
                  <a:pt x="236728" y="165100"/>
                </a:moveTo>
                <a:cubicBezTo>
                  <a:pt x="239014" y="165100"/>
                  <a:pt x="240919" y="166566"/>
                  <a:pt x="240919" y="169496"/>
                </a:cubicBezTo>
                <a:cubicBezTo>
                  <a:pt x="240919" y="171694"/>
                  <a:pt x="239014" y="174259"/>
                  <a:pt x="236728" y="174259"/>
                </a:cubicBezTo>
                <a:cubicBezTo>
                  <a:pt x="234061" y="174259"/>
                  <a:pt x="231775" y="171694"/>
                  <a:pt x="231775" y="169496"/>
                </a:cubicBezTo>
                <a:cubicBezTo>
                  <a:pt x="231775" y="166566"/>
                  <a:pt x="234061" y="165100"/>
                  <a:pt x="236728" y="165100"/>
                </a:cubicBezTo>
                <a:close/>
                <a:moveTo>
                  <a:pt x="201894" y="158231"/>
                </a:moveTo>
                <a:cubicBezTo>
                  <a:pt x="197944" y="158231"/>
                  <a:pt x="194713" y="161473"/>
                  <a:pt x="194713" y="165075"/>
                </a:cubicBezTo>
                <a:lnTo>
                  <a:pt x="194713" y="247927"/>
                </a:lnTo>
                <a:lnTo>
                  <a:pt x="278363" y="247927"/>
                </a:lnTo>
                <a:lnTo>
                  <a:pt x="278363" y="165075"/>
                </a:lnTo>
                <a:cubicBezTo>
                  <a:pt x="278363" y="161473"/>
                  <a:pt x="274773" y="158231"/>
                  <a:pt x="271183" y="158231"/>
                </a:cubicBezTo>
                <a:lnTo>
                  <a:pt x="201894" y="158231"/>
                </a:lnTo>
                <a:close/>
                <a:moveTo>
                  <a:pt x="201894" y="149225"/>
                </a:moveTo>
                <a:lnTo>
                  <a:pt x="271183" y="149225"/>
                </a:lnTo>
                <a:cubicBezTo>
                  <a:pt x="279799" y="149225"/>
                  <a:pt x="286979" y="156430"/>
                  <a:pt x="286979" y="165075"/>
                </a:cubicBezTo>
                <a:lnTo>
                  <a:pt x="286979" y="269540"/>
                </a:lnTo>
                <a:cubicBezTo>
                  <a:pt x="286979" y="278546"/>
                  <a:pt x="279799" y="285390"/>
                  <a:pt x="271183" y="285390"/>
                </a:cubicBezTo>
                <a:lnTo>
                  <a:pt x="201894" y="285390"/>
                </a:lnTo>
                <a:cubicBezTo>
                  <a:pt x="193277" y="285390"/>
                  <a:pt x="185738" y="278546"/>
                  <a:pt x="185738" y="269540"/>
                </a:cubicBezTo>
                <a:lnTo>
                  <a:pt x="185738" y="165075"/>
                </a:lnTo>
                <a:cubicBezTo>
                  <a:pt x="185738" y="156430"/>
                  <a:pt x="193277" y="149225"/>
                  <a:pt x="201894" y="149225"/>
                </a:cubicBezTo>
                <a:close/>
                <a:moveTo>
                  <a:pt x="190501" y="71438"/>
                </a:moveTo>
                <a:cubicBezTo>
                  <a:pt x="192699" y="71438"/>
                  <a:pt x="194897" y="73724"/>
                  <a:pt x="194897" y="76010"/>
                </a:cubicBezTo>
                <a:cubicBezTo>
                  <a:pt x="194897" y="78677"/>
                  <a:pt x="192699" y="80582"/>
                  <a:pt x="190501" y="80582"/>
                </a:cubicBezTo>
                <a:cubicBezTo>
                  <a:pt x="187936" y="80582"/>
                  <a:pt x="185738" y="78677"/>
                  <a:pt x="185738" y="76010"/>
                </a:cubicBezTo>
                <a:cubicBezTo>
                  <a:pt x="185738" y="73724"/>
                  <a:pt x="187936" y="71438"/>
                  <a:pt x="190501" y="71438"/>
                </a:cubicBezTo>
                <a:close/>
                <a:moveTo>
                  <a:pt x="107526" y="66136"/>
                </a:moveTo>
                <a:cubicBezTo>
                  <a:pt x="103573" y="66136"/>
                  <a:pt x="100699" y="69371"/>
                  <a:pt x="100699" y="73684"/>
                </a:cubicBezTo>
                <a:lnTo>
                  <a:pt x="100699" y="86264"/>
                </a:lnTo>
                <a:lnTo>
                  <a:pt x="276767" y="86264"/>
                </a:lnTo>
                <a:lnTo>
                  <a:pt x="276767" y="73684"/>
                </a:lnTo>
                <a:cubicBezTo>
                  <a:pt x="276767" y="69371"/>
                  <a:pt x="273174" y="66136"/>
                  <a:pt x="269581" y="66136"/>
                </a:cubicBezTo>
                <a:lnTo>
                  <a:pt x="107526" y="66136"/>
                </a:lnTo>
                <a:close/>
                <a:moveTo>
                  <a:pt x="107526" y="57150"/>
                </a:moveTo>
                <a:lnTo>
                  <a:pt x="269581" y="57150"/>
                </a:lnTo>
                <a:cubicBezTo>
                  <a:pt x="278204" y="57150"/>
                  <a:pt x="285391" y="64698"/>
                  <a:pt x="285391" y="73684"/>
                </a:cubicBezTo>
                <a:lnTo>
                  <a:pt x="285391" y="136944"/>
                </a:lnTo>
                <a:cubicBezTo>
                  <a:pt x="285391" y="139101"/>
                  <a:pt x="283235" y="140898"/>
                  <a:pt x="281079" y="140898"/>
                </a:cubicBezTo>
                <a:cubicBezTo>
                  <a:pt x="278564" y="140898"/>
                  <a:pt x="276767" y="139101"/>
                  <a:pt x="276767" y="136944"/>
                </a:cubicBezTo>
                <a:lnTo>
                  <a:pt x="276767" y="95250"/>
                </a:lnTo>
                <a:lnTo>
                  <a:pt x="100699" y="95250"/>
                </a:lnTo>
                <a:lnTo>
                  <a:pt x="100699" y="248010"/>
                </a:lnTo>
                <a:lnTo>
                  <a:pt x="171126" y="248010"/>
                </a:lnTo>
                <a:cubicBezTo>
                  <a:pt x="173641" y="248010"/>
                  <a:pt x="175438" y="250166"/>
                  <a:pt x="175438" y="252323"/>
                </a:cubicBezTo>
                <a:cubicBezTo>
                  <a:pt x="175438" y="254839"/>
                  <a:pt x="173641" y="256636"/>
                  <a:pt x="171126" y="256636"/>
                </a:cubicBezTo>
                <a:lnTo>
                  <a:pt x="100699" y="256636"/>
                </a:lnTo>
                <a:lnTo>
                  <a:pt x="100699" y="269576"/>
                </a:lnTo>
                <a:cubicBezTo>
                  <a:pt x="100699" y="273529"/>
                  <a:pt x="103573" y="276764"/>
                  <a:pt x="107526" y="276764"/>
                </a:cubicBezTo>
                <a:lnTo>
                  <a:pt x="171126" y="276764"/>
                </a:lnTo>
                <a:cubicBezTo>
                  <a:pt x="173641" y="276764"/>
                  <a:pt x="175438" y="278921"/>
                  <a:pt x="175438" y="281437"/>
                </a:cubicBezTo>
                <a:cubicBezTo>
                  <a:pt x="175438" y="283953"/>
                  <a:pt x="173641" y="285391"/>
                  <a:pt x="171126" y="285391"/>
                </a:cubicBezTo>
                <a:lnTo>
                  <a:pt x="107526" y="285391"/>
                </a:lnTo>
                <a:cubicBezTo>
                  <a:pt x="98902" y="285391"/>
                  <a:pt x="92075" y="278561"/>
                  <a:pt x="92075" y="269576"/>
                </a:cubicBezTo>
                <a:lnTo>
                  <a:pt x="92075" y="73684"/>
                </a:lnTo>
                <a:cubicBezTo>
                  <a:pt x="92075" y="64698"/>
                  <a:pt x="98902" y="57150"/>
                  <a:pt x="107526" y="57150"/>
                </a:cubicBezTo>
                <a:close/>
                <a:moveTo>
                  <a:pt x="16224" y="0"/>
                </a:moveTo>
                <a:lnTo>
                  <a:pt x="271115" y="0"/>
                </a:lnTo>
                <a:cubicBezTo>
                  <a:pt x="279767" y="0"/>
                  <a:pt x="286978" y="6829"/>
                  <a:pt x="286978" y="15815"/>
                </a:cubicBezTo>
                <a:lnTo>
                  <a:pt x="286978" y="44570"/>
                </a:lnTo>
                <a:cubicBezTo>
                  <a:pt x="286978" y="46727"/>
                  <a:pt x="284814" y="48883"/>
                  <a:pt x="282651" y="48883"/>
                </a:cubicBezTo>
                <a:cubicBezTo>
                  <a:pt x="280128" y="48883"/>
                  <a:pt x="278325" y="46727"/>
                  <a:pt x="278325" y="44570"/>
                </a:cubicBezTo>
                <a:lnTo>
                  <a:pt x="278325" y="15815"/>
                </a:lnTo>
                <a:cubicBezTo>
                  <a:pt x="278325" y="11861"/>
                  <a:pt x="274720" y="8267"/>
                  <a:pt x="271115" y="8267"/>
                </a:cubicBezTo>
                <a:lnTo>
                  <a:pt x="16224" y="8267"/>
                </a:lnTo>
                <a:cubicBezTo>
                  <a:pt x="11897" y="8267"/>
                  <a:pt x="8653" y="11861"/>
                  <a:pt x="8653" y="15815"/>
                </a:cubicBezTo>
                <a:lnTo>
                  <a:pt x="8653" y="195892"/>
                </a:lnTo>
                <a:lnTo>
                  <a:pt x="79676" y="195892"/>
                </a:lnTo>
                <a:cubicBezTo>
                  <a:pt x="82200" y="195892"/>
                  <a:pt x="84363" y="198048"/>
                  <a:pt x="84363" y="200564"/>
                </a:cubicBezTo>
                <a:cubicBezTo>
                  <a:pt x="84363" y="202361"/>
                  <a:pt x="82200" y="204518"/>
                  <a:pt x="79676" y="204518"/>
                </a:cubicBezTo>
                <a:lnTo>
                  <a:pt x="8653" y="204518"/>
                </a:lnTo>
                <a:lnTo>
                  <a:pt x="8653" y="229319"/>
                </a:lnTo>
                <a:cubicBezTo>
                  <a:pt x="8653" y="233273"/>
                  <a:pt x="11897" y="236148"/>
                  <a:pt x="16224" y="236148"/>
                </a:cubicBezTo>
                <a:lnTo>
                  <a:pt x="79676" y="236148"/>
                </a:lnTo>
                <a:cubicBezTo>
                  <a:pt x="82200" y="236148"/>
                  <a:pt x="84363" y="238664"/>
                  <a:pt x="84363" y="240821"/>
                </a:cubicBezTo>
                <a:cubicBezTo>
                  <a:pt x="84363" y="242977"/>
                  <a:pt x="82200" y="245134"/>
                  <a:pt x="79676" y="245134"/>
                </a:cubicBezTo>
                <a:lnTo>
                  <a:pt x="60929" y="245134"/>
                </a:lnTo>
                <a:lnTo>
                  <a:pt x="60929" y="276764"/>
                </a:lnTo>
                <a:lnTo>
                  <a:pt x="79676" y="276764"/>
                </a:lnTo>
                <a:cubicBezTo>
                  <a:pt x="82200" y="276764"/>
                  <a:pt x="84363" y="278921"/>
                  <a:pt x="84363" y="281437"/>
                </a:cubicBezTo>
                <a:cubicBezTo>
                  <a:pt x="84363" y="283953"/>
                  <a:pt x="82200" y="285391"/>
                  <a:pt x="79676" y="285391"/>
                </a:cubicBezTo>
                <a:lnTo>
                  <a:pt x="4687" y="285391"/>
                </a:lnTo>
                <a:cubicBezTo>
                  <a:pt x="2163" y="285391"/>
                  <a:pt x="0" y="283953"/>
                  <a:pt x="0" y="281437"/>
                </a:cubicBezTo>
                <a:cubicBezTo>
                  <a:pt x="0" y="278921"/>
                  <a:pt x="2163" y="276764"/>
                  <a:pt x="4687" y="276764"/>
                </a:cubicBezTo>
                <a:lnTo>
                  <a:pt x="52276" y="276764"/>
                </a:lnTo>
                <a:lnTo>
                  <a:pt x="52276" y="245134"/>
                </a:lnTo>
                <a:lnTo>
                  <a:pt x="16224" y="245134"/>
                </a:lnTo>
                <a:cubicBezTo>
                  <a:pt x="7571" y="245134"/>
                  <a:pt x="0" y="237945"/>
                  <a:pt x="0" y="229319"/>
                </a:cubicBezTo>
                <a:lnTo>
                  <a:pt x="0" y="15815"/>
                </a:lnTo>
                <a:cubicBezTo>
                  <a:pt x="0" y="6829"/>
                  <a:pt x="7571" y="0"/>
                  <a:pt x="16224" y="0"/>
                </a:cubicBezTo>
                <a:close/>
              </a:path>
            </a:pathLst>
          </a:custGeom>
          <a:solidFill>
            <a:srgbClr val="FF6E0F"/>
          </a:solidFill>
          <a:ln>
            <a:noFill/>
          </a:ln>
          <a:effectLst/>
        </p:spPr>
        <p:txBody>
          <a:bodyPr anchor="ctr"/>
          <a:lstStyle/>
          <a:p>
            <a:endParaRPr lang="en-US" sz="900">
              <a:latin typeface="Lato Light" panose="020F0502020204030203" pitchFamily="34" charset="0"/>
            </a:endParaRPr>
          </a:p>
        </p:txBody>
      </p:sp>
      <p:sp>
        <p:nvSpPr>
          <p:cNvPr id="18" name="Freeform 1025">
            <a:extLst>
              <a:ext uri="{FF2B5EF4-FFF2-40B4-BE49-F238E27FC236}">
                <a16:creationId xmlns:a16="http://schemas.microsoft.com/office/drawing/2014/main" id="{DC7ECD15-F546-C93C-ECEF-5AABAF5753EF}"/>
              </a:ext>
            </a:extLst>
          </p:cNvPr>
          <p:cNvSpPr>
            <a:spLocks noChangeAspect="1" noChangeArrowheads="1"/>
          </p:cNvSpPr>
          <p:nvPr userDrawn="1"/>
        </p:nvSpPr>
        <p:spPr bwMode="auto">
          <a:xfrm>
            <a:off x="7383687" y="2183876"/>
            <a:ext cx="676800" cy="676800"/>
          </a:xfrm>
          <a:custGeom>
            <a:avLst/>
            <a:gdLst>
              <a:gd name="T0" fmla="*/ 29135926 w 286978"/>
              <a:gd name="T1" fmla="*/ 25762878 h 286978"/>
              <a:gd name="T2" fmla="*/ 24590037 w 286978"/>
              <a:gd name="T3" fmla="*/ 26528908 h 286978"/>
              <a:gd name="T4" fmla="*/ 25369298 w 286978"/>
              <a:gd name="T5" fmla="*/ 29294850 h 286978"/>
              <a:gd name="T6" fmla="*/ 26624848 w 286978"/>
              <a:gd name="T7" fmla="*/ 23507530 h 286978"/>
              <a:gd name="T8" fmla="*/ 32004309 w 286978"/>
              <a:gd name="T9" fmla="*/ 17969425 h 286978"/>
              <a:gd name="T10" fmla="*/ 30165429 w 286978"/>
              <a:gd name="T11" fmla="*/ 18181981 h 286978"/>
              <a:gd name="T12" fmla="*/ 27043535 w 286978"/>
              <a:gd name="T13" fmla="*/ 20560926 h 286978"/>
              <a:gd name="T14" fmla="*/ 24221118 w 286978"/>
              <a:gd name="T15" fmla="*/ 17841979 h 286978"/>
              <a:gd name="T16" fmla="*/ 22724528 w 286978"/>
              <a:gd name="T17" fmla="*/ 22005202 h 286978"/>
              <a:gd name="T18" fmla="*/ 18747546 w 286978"/>
              <a:gd name="T19" fmla="*/ 22090188 h 286978"/>
              <a:gd name="T20" fmla="*/ 20372451 w 286978"/>
              <a:gd name="T21" fmla="*/ 25658596 h 286978"/>
              <a:gd name="T22" fmla="*/ 20372451 w 286978"/>
              <a:gd name="T23" fmla="*/ 27442981 h 286978"/>
              <a:gd name="T24" fmla="*/ 18790087 w 286978"/>
              <a:gd name="T25" fmla="*/ 32073444 h 286978"/>
              <a:gd name="T26" fmla="*/ 16780301 w 286978"/>
              <a:gd name="T27" fmla="*/ 28844778 h 286978"/>
              <a:gd name="T28" fmla="*/ 19559835 w 286978"/>
              <a:gd name="T29" fmla="*/ 26380773 h 286978"/>
              <a:gd name="T30" fmla="*/ 17293337 w 286978"/>
              <a:gd name="T31" fmla="*/ 22727454 h 286978"/>
              <a:gd name="T32" fmla="*/ 21484374 w 286978"/>
              <a:gd name="T33" fmla="*/ 21707722 h 286978"/>
              <a:gd name="T34" fmla="*/ 21313252 w 286978"/>
              <a:gd name="T35" fmla="*/ 18011962 h 286978"/>
              <a:gd name="T36" fmla="*/ 26487672 w 286978"/>
              <a:gd name="T37" fmla="*/ 19498849 h 286978"/>
              <a:gd name="T38" fmla="*/ 28925275 w 286978"/>
              <a:gd name="T39" fmla="*/ 16737372 h 286978"/>
              <a:gd name="T40" fmla="*/ 11501430 w 286978"/>
              <a:gd name="T41" fmla="*/ 13591257 h 286978"/>
              <a:gd name="T42" fmla="*/ 11501430 w 286978"/>
              <a:gd name="T43" fmla="*/ 8462873 h 286978"/>
              <a:gd name="T44" fmla="*/ 8462873 w 286978"/>
              <a:gd name="T45" fmla="*/ 11522494 h 286978"/>
              <a:gd name="T46" fmla="*/ 13825913 w 286978"/>
              <a:gd name="T47" fmla="*/ 2872015 h 286978"/>
              <a:gd name="T48" fmla="*/ 16944717 w 286978"/>
              <a:gd name="T49" fmla="*/ 3256769 h 286978"/>
              <a:gd name="T50" fmla="*/ 19892595 w 286978"/>
              <a:gd name="T51" fmla="*/ 6161562 h 286978"/>
              <a:gd name="T52" fmla="*/ 21174310 w 286978"/>
              <a:gd name="T53" fmla="*/ 9408536 h 286978"/>
              <a:gd name="T54" fmla="*/ 21601475 w 286978"/>
              <a:gd name="T55" fmla="*/ 13125337 h 286978"/>
              <a:gd name="T56" fmla="*/ 18098269 w 286978"/>
              <a:gd name="T57" fmla="*/ 14321531 h 286978"/>
              <a:gd name="T58" fmla="*/ 17542862 w 286978"/>
              <a:gd name="T59" fmla="*/ 19704593 h 286978"/>
              <a:gd name="T60" fmla="*/ 14167720 w 286978"/>
              <a:gd name="T61" fmla="*/ 18038331 h 286978"/>
              <a:gd name="T62" fmla="*/ 11604435 w 286978"/>
              <a:gd name="T63" fmla="*/ 21584385 h 286978"/>
              <a:gd name="T64" fmla="*/ 9083851 w 286978"/>
              <a:gd name="T65" fmla="*/ 18038331 h 286978"/>
              <a:gd name="T66" fmla="*/ 5708961 w 286978"/>
              <a:gd name="T67" fmla="*/ 19704593 h 286978"/>
              <a:gd name="T68" fmla="*/ 5196037 w 286978"/>
              <a:gd name="T69" fmla="*/ 14321531 h 286978"/>
              <a:gd name="T70" fmla="*/ 2675444 w 286978"/>
              <a:gd name="T71" fmla="*/ 13125337 h 286978"/>
              <a:gd name="T72" fmla="*/ 5922538 w 286978"/>
              <a:gd name="T73" fmla="*/ 13381626 h 286978"/>
              <a:gd name="T74" fmla="*/ 4469825 w 286978"/>
              <a:gd name="T75" fmla="*/ 17098579 h 286978"/>
              <a:gd name="T76" fmla="*/ 8913030 w 286978"/>
              <a:gd name="T77" fmla="*/ 16884912 h 286978"/>
              <a:gd name="T78" fmla="*/ 10493697 w 286978"/>
              <a:gd name="T79" fmla="*/ 20516360 h 286978"/>
              <a:gd name="T80" fmla="*/ 13526954 w 286978"/>
              <a:gd name="T81" fmla="*/ 17183884 h 286978"/>
              <a:gd name="T82" fmla="*/ 17201048 w 286978"/>
              <a:gd name="T83" fmla="*/ 18636520 h 286978"/>
              <a:gd name="T84" fmla="*/ 17030124 w 286978"/>
              <a:gd name="T85" fmla="*/ 14150695 h 286978"/>
              <a:gd name="T86" fmla="*/ 20661507 w 286978"/>
              <a:gd name="T87" fmla="*/ 12569858 h 286978"/>
              <a:gd name="T88" fmla="*/ 17756527 w 286978"/>
              <a:gd name="T89" fmla="*/ 9878505 h 286978"/>
              <a:gd name="T90" fmla="*/ 17072910 w 286978"/>
              <a:gd name="T91" fmla="*/ 8255067 h 286978"/>
              <a:gd name="T92" fmla="*/ 14851218 w 286978"/>
              <a:gd name="T93" fmla="*/ 6033391 h 286978"/>
              <a:gd name="T94" fmla="*/ 13185273 w 286978"/>
              <a:gd name="T95" fmla="*/ 5350037 h 286978"/>
              <a:gd name="T96" fmla="*/ 16998132 w 286978"/>
              <a:gd name="T97" fmla="*/ 1025043 h 286978"/>
              <a:gd name="T98" fmla="*/ 3374050 w 286978"/>
              <a:gd name="T99" fmla="*/ 25582662 h 286978"/>
              <a:gd name="T100" fmla="*/ 8541866 w 286978"/>
              <a:gd name="T101" fmla="*/ 30579608 h 286978"/>
              <a:gd name="T102" fmla="*/ 32971259 w 286978"/>
              <a:gd name="T103" fmla="*/ 16998132 h 286978"/>
              <a:gd name="T104" fmla="*/ 33996302 w 286978"/>
              <a:gd name="T105" fmla="*/ 16998132 h 286978"/>
              <a:gd name="T106" fmla="*/ 683142 w 286978"/>
              <a:gd name="T107" fmla="*/ 33910908 h 286978"/>
              <a:gd name="T108" fmla="*/ 42356 w 286978"/>
              <a:gd name="T109" fmla="*/ 33312994 h 286978"/>
              <a:gd name="T110" fmla="*/ 16998132 w 286978"/>
              <a:gd name="T111" fmla="*/ 0 h 28697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86978" h="286978">
                <a:moveTo>
                  <a:pt x="224752" y="198438"/>
                </a:moveTo>
                <a:cubicBezTo>
                  <a:pt x="234254" y="198438"/>
                  <a:pt x="243025" y="203467"/>
                  <a:pt x="247776" y="211370"/>
                </a:cubicBezTo>
                <a:cubicBezTo>
                  <a:pt x="248873" y="213525"/>
                  <a:pt x="248142" y="216399"/>
                  <a:pt x="245949" y="217476"/>
                </a:cubicBezTo>
                <a:cubicBezTo>
                  <a:pt x="243391" y="218913"/>
                  <a:pt x="240832" y="217836"/>
                  <a:pt x="239736" y="215680"/>
                </a:cubicBezTo>
                <a:cubicBezTo>
                  <a:pt x="236812" y="210651"/>
                  <a:pt x="230965" y="207059"/>
                  <a:pt x="224752" y="207059"/>
                </a:cubicBezTo>
                <a:cubicBezTo>
                  <a:pt x="214884" y="207059"/>
                  <a:pt x="207575" y="214603"/>
                  <a:pt x="207575" y="223942"/>
                </a:cubicBezTo>
                <a:cubicBezTo>
                  <a:pt x="207575" y="230767"/>
                  <a:pt x="210864" y="236155"/>
                  <a:pt x="216346" y="239029"/>
                </a:cubicBezTo>
                <a:cubicBezTo>
                  <a:pt x="218173" y="240466"/>
                  <a:pt x="218904" y="243340"/>
                  <a:pt x="218173" y="245136"/>
                </a:cubicBezTo>
                <a:cubicBezTo>
                  <a:pt x="217442" y="246573"/>
                  <a:pt x="215615" y="247291"/>
                  <a:pt x="214153" y="247291"/>
                </a:cubicBezTo>
                <a:cubicBezTo>
                  <a:pt x="213788" y="247291"/>
                  <a:pt x="212691" y="247291"/>
                  <a:pt x="211960" y="246932"/>
                </a:cubicBezTo>
                <a:cubicBezTo>
                  <a:pt x="203920" y="242262"/>
                  <a:pt x="198438" y="234000"/>
                  <a:pt x="198438" y="223942"/>
                </a:cubicBezTo>
                <a:cubicBezTo>
                  <a:pt x="198438" y="209933"/>
                  <a:pt x="210133" y="198438"/>
                  <a:pt x="224752" y="198438"/>
                </a:cubicBezTo>
                <a:close/>
                <a:moveTo>
                  <a:pt x="244171" y="141288"/>
                </a:moveTo>
                <a:cubicBezTo>
                  <a:pt x="248864" y="142364"/>
                  <a:pt x="253196" y="144157"/>
                  <a:pt x="257888" y="145592"/>
                </a:cubicBezTo>
                <a:cubicBezTo>
                  <a:pt x="261859" y="147385"/>
                  <a:pt x="265830" y="149178"/>
                  <a:pt x="270162" y="151688"/>
                </a:cubicBezTo>
                <a:cubicBezTo>
                  <a:pt x="271967" y="153481"/>
                  <a:pt x="272689" y="155633"/>
                  <a:pt x="271245" y="157784"/>
                </a:cubicBezTo>
                <a:cubicBezTo>
                  <a:pt x="270162" y="159936"/>
                  <a:pt x="267635" y="160295"/>
                  <a:pt x="265108" y="158860"/>
                </a:cubicBezTo>
                <a:cubicBezTo>
                  <a:pt x="261859" y="157067"/>
                  <a:pt x="258249" y="154915"/>
                  <a:pt x="254640" y="153481"/>
                </a:cubicBezTo>
                <a:cubicBezTo>
                  <a:pt x="251391" y="152047"/>
                  <a:pt x="248503" y="151329"/>
                  <a:pt x="245615" y="150612"/>
                </a:cubicBezTo>
                <a:lnTo>
                  <a:pt x="232619" y="171411"/>
                </a:lnTo>
                <a:cubicBezTo>
                  <a:pt x="231175" y="172846"/>
                  <a:pt x="230092" y="173563"/>
                  <a:pt x="228287" y="173563"/>
                </a:cubicBezTo>
                <a:cubicBezTo>
                  <a:pt x="226482" y="173563"/>
                  <a:pt x="223955" y="173563"/>
                  <a:pt x="221428" y="173563"/>
                </a:cubicBezTo>
                <a:cubicBezTo>
                  <a:pt x="219984" y="173563"/>
                  <a:pt x="218179" y="172846"/>
                  <a:pt x="217457" y="171411"/>
                </a:cubicBezTo>
                <a:lnTo>
                  <a:pt x="204462" y="150612"/>
                </a:lnTo>
                <a:cubicBezTo>
                  <a:pt x="198325" y="152047"/>
                  <a:pt x="192549" y="154557"/>
                  <a:pt x="187134" y="157784"/>
                </a:cubicBezTo>
                <a:lnTo>
                  <a:pt x="192910" y="181811"/>
                </a:lnTo>
                <a:cubicBezTo>
                  <a:pt x="193271" y="183245"/>
                  <a:pt x="192910" y="185039"/>
                  <a:pt x="191827" y="185756"/>
                </a:cubicBezTo>
                <a:cubicBezTo>
                  <a:pt x="189661" y="187549"/>
                  <a:pt x="187856" y="188983"/>
                  <a:pt x="186412" y="190776"/>
                </a:cubicBezTo>
                <a:cubicBezTo>
                  <a:pt x="185690" y="191852"/>
                  <a:pt x="183885" y="192569"/>
                  <a:pt x="182080" y="192211"/>
                </a:cubicBezTo>
                <a:lnTo>
                  <a:pt x="158255" y="186473"/>
                </a:lnTo>
                <a:cubicBezTo>
                  <a:pt x="156450" y="189342"/>
                  <a:pt x="155367" y="191852"/>
                  <a:pt x="153923" y="194721"/>
                </a:cubicBezTo>
                <a:cubicBezTo>
                  <a:pt x="152840" y="197590"/>
                  <a:pt x="151757" y="200817"/>
                  <a:pt x="150674" y="203686"/>
                </a:cubicBezTo>
                <a:lnTo>
                  <a:pt x="171972" y="216596"/>
                </a:lnTo>
                <a:cubicBezTo>
                  <a:pt x="173416" y="217313"/>
                  <a:pt x="174138" y="219106"/>
                  <a:pt x="174138" y="220541"/>
                </a:cubicBezTo>
                <a:cubicBezTo>
                  <a:pt x="174138" y="223051"/>
                  <a:pt x="174138" y="225561"/>
                  <a:pt x="174138" y="227713"/>
                </a:cubicBezTo>
                <a:cubicBezTo>
                  <a:pt x="174138" y="229147"/>
                  <a:pt x="173416" y="230940"/>
                  <a:pt x="171972" y="231658"/>
                </a:cubicBezTo>
                <a:lnTo>
                  <a:pt x="150674" y="244209"/>
                </a:lnTo>
                <a:cubicBezTo>
                  <a:pt x="152840" y="251381"/>
                  <a:pt x="156089" y="258553"/>
                  <a:pt x="159699" y="264650"/>
                </a:cubicBezTo>
                <a:cubicBezTo>
                  <a:pt x="161143" y="266443"/>
                  <a:pt x="160782" y="268953"/>
                  <a:pt x="158616" y="270746"/>
                </a:cubicBezTo>
                <a:cubicBezTo>
                  <a:pt x="157894" y="271105"/>
                  <a:pt x="156811" y="271105"/>
                  <a:pt x="156089" y="271105"/>
                </a:cubicBezTo>
                <a:cubicBezTo>
                  <a:pt x="154645" y="271105"/>
                  <a:pt x="153201" y="270029"/>
                  <a:pt x="152479" y="268953"/>
                </a:cubicBezTo>
                <a:cubicBezTo>
                  <a:pt x="147425" y="261422"/>
                  <a:pt x="143815" y="252457"/>
                  <a:pt x="141649" y="243492"/>
                </a:cubicBezTo>
                <a:cubicBezTo>
                  <a:pt x="141288" y="241699"/>
                  <a:pt x="142371" y="239906"/>
                  <a:pt x="143815" y="238830"/>
                </a:cubicBezTo>
                <a:lnTo>
                  <a:pt x="165114" y="225561"/>
                </a:lnTo>
                <a:cubicBezTo>
                  <a:pt x="165114" y="224844"/>
                  <a:pt x="165114" y="223410"/>
                  <a:pt x="165114" y="222692"/>
                </a:cubicBezTo>
                <a:lnTo>
                  <a:pt x="143815" y="209424"/>
                </a:lnTo>
                <a:cubicBezTo>
                  <a:pt x="142371" y="208348"/>
                  <a:pt x="141288" y="206914"/>
                  <a:pt x="141649" y="204762"/>
                </a:cubicBezTo>
                <a:cubicBezTo>
                  <a:pt x="142732" y="200459"/>
                  <a:pt x="144176" y="195797"/>
                  <a:pt x="145981" y="191852"/>
                </a:cubicBezTo>
                <a:cubicBezTo>
                  <a:pt x="147786" y="187549"/>
                  <a:pt x="149591" y="183245"/>
                  <a:pt x="152479" y="179301"/>
                </a:cubicBezTo>
                <a:cubicBezTo>
                  <a:pt x="153201" y="177508"/>
                  <a:pt x="155367" y="176791"/>
                  <a:pt x="156811" y="177508"/>
                </a:cubicBezTo>
                <a:lnTo>
                  <a:pt x="181358" y="183245"/>
                </a:lnTo>
                <a:cubicBezTo>
                  <a:pt x="182080" y="182528"/>
                  <a:pt x="183163" y="181811"/>
                  <a:pt x="183885" y="181452"/>
                </a:cubicBezTo>
                <a:lnTo>
                  <a:pt x="177748" y="156708"/>
                </a:lnTo>
                <a:cubicBezTo>
                  <a:pt x="177387" y="154915"/>
                  <a:pt x="178109" y="152764"/>
                  <a:pt x="179914" y="152047"/>
                </a:cubicBezTo>
                <a:cubicBezTo>
                  <a:pt x="187495" y="147385"/>
                  <a:pt x="196159" y="143440"/>
                  <a:pt x="205545" y="141647"/>
                </a:cubicBezTo>
                <a:cubicBezTo>
                  <a:pt x="207350" y="141288"/>
                  <a:pt x="208794" y="141647"/>
                  <a:pt x="209877" y="143440"/>
                </a:cubicBezTo>
                <a:lnTo>
                  <a:pt x="223594" y="164598"/>
                </a:lnTo>
                <a:cubicBezTo>
                  <a:pt x="224316" y="164598"/>
                  <a:pt x="225399" y="164598"/>
                  <a:pt x="226482" y="164598"/>
                </a:cubicBezTo>
                <a:lnTo>
                  <a:pt x="239478" y="143081"/>
                </a:lnTo>
                <a:cubicBezTo>
                  <a:pt x="240561" y="141647"/>
                  <a:pt x="242727" y="141288"/>
                  <a:pt x="244171" y="141288"/>
                </a:cubicBezTo>
                <a:close/>
                <a:moveTo>
                  <a:pt x="97089" y="80169"/>
                </a:moveTo>
                <a:cubicBezTo>
                  <a:pt x="87696" y="80169"/>
                  <a:pt x="80470" y="87809"/>
                  <a:pt x="80470" y="97267"/>
                </a:cubicBezTo>
                <a:cubicBezTo>
                  <a:pt x="80470" y="106726"/>
                  <a:pt x="87696" y="114730"/>
                  <a:pt x="97089" y="114730"/>
                </a:cubicBezTo>
                <a:cubicBezTo>
                  <a:pt x="106483" y="114730"/>
                  <a:pt x="114793" y="106726"/>
                  <a:pt x="114793" y="97267"/>
                </a:cubicBezTo>
                <a:cubicBezTo>
                  <a:pt x="114793" y="87809"/>
                  <a:pt x="106483" y="80169"/>
                  <a:pt x="97089" y="80169"/>
                </a:cubicBezTo>
                <a:close/>
                <a:moveTo>
                  <a:pt x="97089" y="71438"/>
                </a:moveTo>
                <a:cubicBezTo>
                  <a:pt x="111541" y="71438"/>
                  <a:pt x="123464" y="83079"/>
                  <a:pt x="123464" y="97267"/>
                </a:cubicBezTo>
                <a:cubicBezTo>
                  <a:pt x="123464" y="111819"/>
                  <a:pt x="111541" y="123461"/>
                  <a:pt x="97089" y="123461"/>
                </a:cubicBezTo>
                <a:cubicBezTo>
                  <a:pt x="83360" y="123461"/>
                  <a:pt x="71438" y="111819"/>
                  <a:pt x="71438" y="97267"/>
                </a:cubicBezTo>
                <a:cubicBezTo>
                  <a:pt x="71438" y="83079"/>
                  <a:pt x="83360" y="71438"/>
                  <a:pt x="97089" y="71438"/>
                </a:cubicBezTo>
                <a:close/>
                <a:moveTo>
                  <a:pt x="112023" y="20998"/>
                </a:moveTo>
                <a:cubicBezTo>
                  <a:pt x="114187" y="20638"/>
                  <a:pt x="116351" y="22080"/>
                  <a:pt x="116711" y="24244"/>
                </a:cubicBezTo>
                <a:lnTo>
                  <a:pt x="119596" y="41194"/>
                </a:lnTo>
                <a:cubicBezTo>
                  <a:pt x="120318" y="41194"/>
                  <a:pt x="121399" y="42276"/>
                  <a:pt x="122481" y="42276"/>
                </a:cubicBezTo>
                <a:lnTo>
                  <a:pt x="143038" y="27490"/>
                </a:lnTo>
                <a:cubicBezTo>
                  <a:pt x="144480" y="26408"/>
                  <a:pt x="146644" y="26408"/>
                  <a:pt x="148087" y="27490"/>
                </a:cubicBezTo>
                <a:cubicBezTo>
                  <a:pt x="155660" y="32899"/>
                  <a:pt x="162151" y="39751"/>
                  <a:pt x="167922" y="46964"/>
                </a:cubicBezTo>
                <a:cubicBezTo>
                  <a:pt x="168643" y="48767"/>
                  <a:pt x="168643" y="50931"/>
                  <a:pt x="167922" y="52013"/>
                </a:cubicBezTo>
                <a:lnTo>
                  <a:pt x="152775" y="72930"/>
                </a:lnTo>
                <a:cubicBezTo>
                  <a:pt x="153136" y="73651"/>
                  <a:pt x="153496" y="74733"/>
                  <a:pt x="153496" y="75094"/>
                </a:cubicBezTo>
                <a:lnTo>
                  <a:pt x="178741" y="79421"/>
                </a:lnTo>
                <a:cubicBezTo>
                  <a:pt x="180904" y="79782"/>
                  <a:pt x="181986" y="80864"/>
                  <a:pt x="182347" y="83028"/>
                </a:cubicBezTo>
                <a:cubicBezTo>
                  <a:pt x="183429" y="87355"/>
                  <a:pt x="183789" y="92404"/>
                  <a:pt x="183789" y="96732"/>
                </a:cubicBezTo>
                <a:cubicBezTo>
                  <a:pt x="183789" y="101420"/>
                  <a:pt x="183429" y="106108"/>
                  <a:pt x="182347" y="110796"/>
                </a:cubicBezTo>
                <a:cubicBezTo>
                  <a:pt x="181986" y="112239"/>
                  <a:pt x="180904" y="114042"/>
                  <a:pt x="178741" y="114403"/>
                </a:cubicBezTo>
                <a:lnTo>
                  <a:pt x="153496" y="118370"/>
                </a:lnTo>
                <a:cubicBezTo>
                  <a:pt x="153496" y="119452"/>
                  <a:pt x="153136" y="120173"/>
                  <a:pt x="152775" y="120894"/>
                </a:cubicBezTo>
                <a:lnTo>
                  <a:pt x="167922" y="141451"/>
                </a:lnTo>
                <a:cubicBezTo>
                  <a:pt x="168643" y="143254"/>
                  <a:pt x="168643" y="145057"/>
                  <a:pt x="167922" y="146500"/>
                </a:cubicBezTo>
                <a:cubicBezTo>
                  <a:pt x="162151" y="154073"/>
                  <a:pt x="155660" y="160925"/>
                  <a:pt x="148087" y="166335"/>
                </a:cubicBezTo>
                <a:cubicBezTo>
                  <a:pt x="146644" y="167417"/>
                  <a:pt x="144480" y="167417"/>
                  <a:pt x="143038" y="166335"/>
                </a:cubicBezTo>
                <a:lnTo>
                  <a:pt x="122481" y="151549"/>
                </a:lnTo>
                <a:cubicBezTo>
                  <a:pt x="121399" y="151909"/>
                  <a:pt x="120318" y="151909"/>
                  <a:pt x="119596" y="152270"/>
                </a:cubicBezTo>
                <a:lnTo>
                  <a:pt x="115629" y="177514"/>
                </a:lnTo>
                <a:cubicBezTo>
                  <a:pt x="115629" y="179318"/>
                  <a:pt x="113826" y="180760"/>
                  <a:pt x="112023" y="181481"/>
                </a:cubicBezTo>
                <a:cubicBezTo>
                  <a:pt x="107335" y="182203"/>
                  <a:pt x="103007" y="182203"/>
                  <a:pt x="97958" y="182203"/>
                </a:cubicBezTo>
                <a:cubicBezTo>
                  <a:pt x="93631" y="182203"/>
                  <a:pt x="88582" y="182203"/>
                  <a:pt x="84254" y="181481"/>
                </a:cubicBezTo>
                <a:cubicBezTo>
                  <a:pt x="82451" y="180760"/>
                  <a:pt x="81008" y="179318"/>
                  <a:pt x="81008" y="177514"/>
                </a:cubicBezTo>
                <a:lnTo>
                  <a:pt x="76681" y="152270"/>
                </a:lnTo>
                <a:cubicBezTo>
                  <a:pt x="75959" y="151909"/>
                  <a:pt x="74878" y="151909"/>
                  <a:pt x="73796" y="151549"/>
                </a:cubicBezTo>
                <a:lnTo>
                  <a:pt x="53240" y="166335"/>
                </a:lnTo>
                <a:cubicBezTo>
                  <a:pt x="51797" y="167417"/>
                  <a:pt x="49994" y="167417"/>
                  <a:pt x="48191" y="166335"/>
                </a:cubicBezTo>
                <a:cubicBezTo>
                  <a:pt x="40978" y="160925"/>
                  <a:pt x="33765" y="154073"/>
                  <a:pt x="28716" y="146500"/>
                </a:cubicBezTo>
                <a:cubicBezTo>
                  <a:pt x="27634" y="145057"/>
                  <a:pt x="27634" y="143254"/>
                  <a:pt x="28716" y="141451"/>
                </a:cubicBezTo>
                <a:lnTo>
                  <a:pt x="43863" y="120894"/>
                </a:lnTo>
                <a:cubicBezTo>
                  <a:pt x="43142" y="120173"/>
                  <a:pt x="42781" y="119452"/>
                  <a:pt x="42420" y="118370"/>
                </a:cubicBezTo>
                <a:lnTo>
                  <a:pt x="26192" y="115485"/>
                </a:lnTo>
                <a:cubicBezTo>
                  <a:pt x="23667" y="115124"/>
                  <a:pt x="22225" y="113321"/>
                  <a:pt x="22586" y="110796"/>
                </a:cubicBezTo>
                <a:cubicBezTo>
                  <a:pt x="22946" y="108272"/>
                  <a:pt x="25110" y="106829"/>
                  <a:pt x="27274" y="107190"/>
                </a:cubicBezTo>
                <a:lnTo>
                  <a:pt x="46027" y="110436"/>
                </a:lnTo>
                <a:cubicBezTo>
                  <a:pt x="48191" y="110436"/>
                  <a:pt x="48912" y="111518"/>
                  <a:pt x="49994" y="112960"/>
                </a:cubicBezTo>
                <a:cubicBezTo>
                  <a:pt x="50715" y="115124"/>
                  <a:pt x="51436" y="117649"/>
                  <a:pt x="52879" y="119452"/>
                </a:cubicBezTo>
                <a:cubicBezTo>
                  <a:pt x="53240" y="120894"/>
                  <a:pt x="53240" y="123058"/>
                  <a:pt x="52158" y="124140"/>
                </a:cubicBezTo>
                <a:lnTo>
                  <a:pt x="37732" y="144336"/>
                </a:lnTo>
                <a:cubicBezTo>
                  <a:pt x="41699" y="149024"/>
                  <a:pt x="45666" y="153712"/>
                  <a:pt x="51076" y="157319"/>
                </a:cubicBezTo>
                <a:lnTo>
                  <a:pt x="70911" y="142533"/>
                </a:lnTo>
                <a:cubicBezTo>
                  <a:pt x="72353" y="141812"/>
                  <a:pt x="73796" y="141812"/>
                  <a:pt x="75238" y="142533"/>
                </a:cubicBezTo>
                <a:cubicBezTo>
                  <a:pt x="77763" y="143254"/>
                  <a:pt x="79566" y="144336"/>
                  <a:pt x="82090" y="145057"/>
                </a:cubicBezTo>
                <a:cubicBezTo>
                  <a:pt x="83172" y="145418"/>
                  <a:pt x="84615" y="147221"/>
                  <a:pt x="84975" y="148664"/>
                </a:cubicBezTo>
                <a:lnTo>
                  <a:pt x="88582" y="173187"/>
                </a:lnTo>
                <a:cubicBezTo>
                  <a:pt x="95073" y="173908"/>
                  <a:pt x="101565" y="173908"/>
                  <a:pt x="107335" y="173187"/>
                </a:cubicBezTo>
                <a:lnTo>
                  <a:pt x="111302" y="148664"/>
                </a:lnTo>
                <a:cubicBezTo>
                  <a:pt x="111302" y="147221"/>
                  <a:pt x="112744" y="145418"/>
                  <a:pt x="114187" y="145057"/>
                </a:cubicBezTo>
                <a:cubicBezTo>
                  <a:pt x="116351" y="144336"/>
                  <a:pt x="118875" y="143254"/>
                  <a:pt x="120678" y="142533"/>
                </a:cubicBezTo>
                <a:cubicBezTo>
                  <a:pt x="122481" y="141812"/>
                  <a:pt x="124285" y="141812"/>
                  <a:pt x="125366" y="142533"/>
                </a:cubicBezTo>
                <a:lnTo>
                  <a:pt x="145202" y="157319"/>
                </a:lnTo>
                <a:cubicBezTo>
                  <a:pt x="150250" y="153712"/>
                  <a:pt x="154578" y="149024"/>
                  <a:pt x="158545" y="144336"/>
                </a:cubicBezTo>
                <a:lnTo>
                  <a:pt x="144120" y="124140"/>
                </a:lnTo>
                <a:cubicBezTo>
                  <a:pt x="143398" y="123058"/>
                  <a:pt x="143038" y="120894"/>
                  <a:pt x="143759" y="119452"/>
                </a:cubicBezTo>
                <a:cubicBezTo>
                  <a:pt x="144841" y="117288"/>
                  <a:pt x="145923" y="115124"/>
                  <a:pt x="146644" y="112960"/>
                </a:cubicBezTo>
                <a:cubicBezTo>
                  <a:pt x="147005" y="111518"/>
                  <a:pt x="148087" y="110436"/>
                  <a:pt x="149890" y="110436"/>
                </a:cubicBezTo>
                <a:lnTo>
                  <a:pt x="174413" y="106108"/>
                </a:lnTo>
                <a:cubicBezTo>
                  <a:pt x="174774" y="102862"/>
                  <a:pt x="174774" y="99977"/>
                  <a:pt x="174774" y="96732"/>
                </a:cubicBezTo>
                <a:cubicBezTo>
                  <a:pt x="174774" y="93847"/>
                  <a:pt x="174774" y="90601"/>
                  <a:pt x="174413" y="87355"/>
                </a:cubicBezTo>
                <a:lnTo>
                  <a:pt x="149890" y="83388"/>
                </a:lnTo>
                <a:cubicBezTo>
                  <a:pt x="148087" y="83388"/>
                  <a:pt x="147005" y="82306"/>
                  <a:pt x="146644" y="80503"/>
                </a:cubicBezTo>
                <a:cubicBezTo>
                  <a:pt x="145923" y="78339"/>
                  <a:pt x="144841" y="76536"/>
                  <a:pt x="143759" y="74012"/>
                </a:cubicBezTo>
                <a:cubicBezTo>
                  <a:pt x="143038" y="72930"/>
                  <a:pt x="143398" y="71127"/>
                  <a:pt x="144120" y="69684"/>
                </a:cubicBezTo>
                <a:lnTo>
                  <a:pt x="158545" y="49489"/>
                </a:lnTo>
                <a:cubicBezTo>
                  <a:pt x="154578" y="44800"/>
                  <a:pt x="150250" y="40473"/>
                  <a:pt x="145202" y="36506"/>
                </a:cubicBezTo>
                <a:lnTo>
                  <a:pt x="125366" y="50931"/>
                </a:lnTo>
                <a:cubicBezTo>
                  <a:pt x="124285" y="52013"/>
                  <a:pt x="122481" y="52013"/>
                  <a:pt x="120678" y="51652"/>
                </a:cubicBezTo>
                <a:cubicBezTo>
                  <a:pt x="118875" y="50210"/>
                  <a:pt x="116351" y="49128"/>
                  <a:pt x="114187" y="48767"/>
                </a:cubicBezTo>
                <a:cubicBezTo>
                  <a:pt x="112744" y="48046"/>
                  <a:pt x="111302" y="46603"/>
                  <a:pt x="111302" y="45161"/>
                </a:cubicBezTo>
                <a:lnTo>
                  <a:pt x="108056" y="25687"/>
                </a:lnTo>
                <a:cubicBezTo>
                  <a:pt x="107695" y="23523"/>
                  <a:pt x="109498" y="20998"/>
                  <a:pt x="112023" y="20998"/>
                </a:cubicBezTo>
                <a:close/>
                <a:moveTo>
                  <a:pt x="143489" y="8652"/>
                </a:moveTo>
                <a:cubicBezTo>
                  <a:pt x="69221" y="8652"/>
                  <a:pt x="9013" y="69220"/>
                  <a:pt x="9013" y="143489"/>
                </a:cubicBezTo>
                <a:cubicBezTo>
                  <a:pt x="9013" y="167644"/>
                  <a:pt x="15502" y="191799"/>
                  <a:pt x="28121" y="212710"/>
                </a:cubicBezTo>
                <a:cubicBezTo>
                  <a:pt x="28481" y="213791"/>
                  <a:pt x="28842" y="214873"/>
                  <a:pt x="28481" y="215954"/>
                </a:cubicBezTo>
                <a:lnTo>
                  <a:pt x="10816" y="275801"/>
                </a:lnTo>
                <a:lnTo>
                  <a:pt x="71023" y="258136"/>
                </a:lnTo>
                <a:cubicBezTo>
                  <a:pt x="71384" y="258136"/>
                  <a:pt x="71744" y="258136"/>
                  <a:pt x="72105" y="258136"/>
                </a:cubicBezTo>
                <a:cubicBezTo>
                  <a:pt x="72826" y="258136"/>
                  <a:pt x="73907" y="258496"/>
                  <a:pt x="74268" y="259217"/>
                </a:cubicBezTo>
                <a:cubicBezTo>
                  <a:pt x="95539" y="271475"/>
                  <a:pt x="118973" y="277965"/>
                  <a:pt x="143489" y="277965"/>
                </a:cubicBezTo>
                <a:cubicBezTo>
                  <a:pt x="217757" y="277965"/>
                  <a:pt x="278325" y="217757"/>
                  <a:pt x="278325" y="143489"/>
                </a:cubicBezTo>
                <a:cubicBezTo>
                  <a:pt x="278325" y="69220"/>
                  <a:pt x="217757" y="8652"/>
                  <a:pt x="143489" y="8652"/>
                </a:cubicBezTo>
                <a:close/>
                <a:moveTo>
                  <a:pt x="143489" y="0"/>
                </a:moveTo>
                <a:cubicBezTo>
                  <a:pt x="222444" y="0"/>
                  <a:pt x="286978" y="64534"/>
                  <a:pt x="286978" y="143489"/>
                </a:cubicBezTo>
                <a:cubicBezTo>
                  <a:pt x="286978" y="222444"/>
                  <a:pt x="222444" y="286978"/>
                  <a:pt x="143489" y="286978"/>
                </a:cubicBezTo>
                <a:cubicBezTo>
                  <a:pt x="118252" y="286978"/>
                  <a:pt x="93376" y="279767"/>
                  <a:pt x="71744" y="267149"/>
                </a:cubicBezTo>
                <a:lnTo>
                  <a:pt x="5768" y="286257"/>
                </a:lnTo>
                <a:cubicBezTo>
                  <a:pt x="5408" y="286978"/>
                  <a:pt x="4687" y="286978"/>
                  <a:pt x="4326" y="286978"/>
                </a:cubicBezTo>
                <a:cubicBezTo>
                  <a:pt x="3605" y="286978"/>
                  <a:pt x="2524" y="285896"/>
                  <a:pt x="1442" y="285536"/>
                </a:cubicBezTo>
                <a:cubicBezTo>
                  <a:pt x="360" y="284454"/>
                  <a:pt x="0" y="282651"/>
                  <a:pt x="360" y="281209"/>
                </a:cubicBezTo>
                <a:lnTo>
                  <a:pt x="19468" y="215594"/>
                </a:lnTo>
                <a:cubicBezTo>
                  <a:pt x="6850" y="193241"/>
                  <a:pt x="0" y="169086"/>
                  <a:pt x="0" y="143489"/>
                </a:cubicBezTo>
                <a:cubicBezTo>
                  <a:pt x="0" y="64534"/>
                  <a:pt x="64534" y="0"/>
                  <a:pt x="143489" y="0"/>
                </a:cubicBezTo>
                <a:close/>
              </a:path>
            </a:pathLst>
          </a:custGeom>
          <a:solidFill>
            <a:schemeClr val="accent2"/>
          </a:solidFill>
          <a:ln>
            <a:noFill/>
          </a:ln>
          <a:effectLst/>
        </p:spPr>
        <p:txBody>
          <a:bodyPr anchor="ctr"/>
          <a:lstStyle/>
          <a:p>
            <a:endParaRPr lang="en-US" sz="900">
              <a:solidFill>
                <a:srgbClr val="FF6E19"/>
              </a:solidFill>
              <a:latin typeface="Lato Light" panose="020F0502020204030203" pitchFamily="34" charset="0"/>
            </a:endParaRPr>
          </a:p>
        </p:txBody>
      </p:sp>
      <p:sp>
        <p:nvSpPr>
          <p:cNvPr id="19" name="Freeform 1012">
            <a:extLst>
              <a:ext uri="{FF2B5EF4-FFF2-40B4-BE49-F238E27FC236}">
                <a16:creationId xmlns:a16="http://schemas.microsoft.com/office/drawing/2014/main" id="{9BA6391D-2133-F326-407E-191C76EDE0FB}"/>
              </a:ext>
            </a:extLst>
          </p:cNvPr>
          <p:cNvSpPr>
            <a:spLocks noChangeAspect="1" noChangeArrowheads="1"/>
          </p:cNvSpPr>
          <p:nvPr userDrawn="1"/>
        </p:nvSpPr>
        <p:spPr bwMode="auto">
          <a:xfrm>
            <a:off x="4911069" y="5440894"/>
            <a:ext cx="678870" cy="676800"/>
          </a:xfrm>
          <a:custGeom>
            <a:avLst/>
            <a:gdLst>
              <a:gd name="T0" fmla="*/ 14469659 w 286978"/>
              <a:gd name="T1" fmla="*/ 32302134 h 285391"/>
              <a:gd name="T2" fmla="*/ 2562340 w 286978"/>
              <a:gd name="T3" fmla="*/ 33363866 h 285391"/>
              <a:gd name="T4" fmla="*/ 30022088 w 286978"/>
              <a:gd name="T5" fmla="*/ 27174995 h 285391"/>
              <a:gd name="T6" fmla="*/ 27434342 w 286978"/>
              <a:gd name="T7" fmla="*/ 27174995 h 285391"/>
              <a:gd name="T8" fmla="*/ 24801510 w 286978"/>
              <a:gd name="T9" fmla="*/ 27174995 h 285391"/>
              <a:gd name="T10" fmla="*/ 22168571 w 286978"/>
              <a:gd name="T11" fmla="*/ 27174995 h 285391"/>
              <a:gd name="T12" fmla="*/ 19580951 w 286978"/>
              <a:gd name="T13" fmla="*/ 27174995 h 285391"/>
              <a:gd name="T14" fmla="*/ 16882063 w 286978"/>
              <a:gd name="T15" fmla="*/ 27174995 h 285391"/>
              <a:gd name="T16" fmla="*/ 14249213 w 286978"/>
              <a:gd name="T17" fmla="*/ 27174995 h 285391"/>
              <a:gd name="T18" fmla="*/ 11714620 w 286978"/>
              <a:gd name="T19" fmla="*/ 27174995 h 285391"/>
              <a:gd name="T20" fmla="*/ 9026981 w 286978"/>
              <a:gd name="T21" fmla="*/ 27174995 h 285391"/>
              <a:gd name="T22" fmla="*/ 6416563 w 286978"/>
              <a:gd name="T23" fmla="*/ 27174995 h 285391"/>
              <a:gd name="T24" fmla="*/ 3783733 w 286978"/>
              <a:gd name="T25" fmla="*/ 27174995 h 285391"/>
              <a:gd name="T26" fmla="*/ 29269884 w 286978"/>
              <a:gd name="T27" fmla="*/ 25069975 h 285391"/>
              <a:gd name="T28" fmla="*/ 26448729 w 286978"/>
              <a:gd name="T29" fmla="*/ 25069975 h 285391"/>
              <a:gd name="T30" fmla="*/ 23861105 w 286978"/>
              <a:gd name="T31" fmla="*/ 25069975 h 285391"/>
              <a:gd name="T32" fmla="*/ 20995128 w 286978"/>
              <a:gd name="T33" fmla="*/ 25069975 h 285391"/>
              <a:gd name="T34" fmla="*/ 18335806 w 286978"/>
              <a:gd name="T35" fmla="*/ 25069975 h 285391"/>
              <a:gd name="T36" fmla="*/ 15631663 w 286978"/>
              <a:gd name="T37" fmla="*/ 25069975 h 285391"/>
              <a:gd name="T38" fmla="*/ 12744732 w 286978"/>
              <a:gd name="T39" fmla="*/ 25069975 h 285391"/>
              <a:gd name="T40" fmla="*/ 10132791 w 286978"/>
              <a:gd name="T41" fmla="*/ 25069975 h 285391"/>
              <a:gd name="T42" fmla="*/ 7266570 w 286978"/>
              <a:gd name="T43" fmla="*/ 25069975 h 285391"/>
              <a:gd name="T44" fmla="*/ 4701481 w 286978"/>
              <a:gd name="T45" fmla="*/ 25069975 h 285391"/>
              <a:gd name="T46" fmla="*/ 28729815 w 286978"/>
              <a:gd name="T47" fmla="*/ 22964871 h 285391"/>
              <a:gd name="T48" fmla="*/ 26117872 w 286978"/>
              <a:gd name="T49" fmla="*/ 22964871 h 285391"/>
              <a:gd name="T50" fmla="*/ 23485027 w 286978"/>
              <a:gd name="T51" fmla="*/ 22964871 h 285391"/>
              <a:gd name="T52" fmla="*/ 20780636 w 286978"/>
              <a:gd name="T53" fmla="*/ 22964871 h 285391"/>
              <a:gd name="T54" fmla="*/ 18147788 w 286978"/>
              <a:gd name="T55" fmla="*/ 22964871 h 285391"/>
              <a:gd name="T56" fmla="*/ 15608892 w 286978"/>
              <a:gd name="T57" fmla="*/ 22964871 h 285391"/>
              <a:gd name="T58" fmla="*/ 12998810 w 286978"/>
              <a:gd name="T59" fmla="*/ 22964871 h 285391"/>
              <a:gd name="T60" fmla="*/ 10343384 w 286978"/>
              <a:gd name="T61" fmla="*/ 22964871 h 285391"/>
              <a:gd name="T62" fmla="*/ 7876130 w 286978"/>
              <a:gd name="T63" fmla="*/ 22964871 h 285391"/>
              <a:gd name="T64" fmla="*/ 5197899 w 286978"/>
              <a:gd name="T65" fmla="*/ 22964871 h 285391"/>
              <a:gd name="T66" fmla="*/ 3630223 w 286978"/>
              <a:gd name="T67" fmla="*/ 21924792 h 285391"/>
              <a:gd name="T68" fmla="*/ 13260887 w 286978"/>
              <a:gd name="T69" fmla="*/ 17415040 h 285391"/>
              <a:gd name="T70" fmla="*/ 12788073 w 286978"/>
              <a:gd name="T71" fmla="*/ 17966127 h 285391"/>
              <a:gd name="T72" fmla="*/ 10585432 w 286978"/>
              <a:gd name="T73" fmla="*/ 18517220 h 285391"/>
              <a:gd name="T74" fmla="*/ 26852928 w 286978"/>
              <a:gd name="T75" fmla="*/ 13970388 h 285391"/>
              <a:gd name="T76" fmla="*/ 23316034 w 286978"/>
              <a:gd name="T77" fmla="*/ 13970388 h 285391"/>
              <a:gd name="T78" fmla="*/ 17482204 w 286978"/>
              <a:gd name="T79" fmla="*/ 15072532 h 285391"/>
              <a:gd name="T80" fmla="*/ 15378297 w 286978"/>
              <a:gd name="T81" fmla="*/ 14475480 h 285391"/>
              <a:gd name="T82" fmla="*/ 6665845 w 286978"/>
              <a:gd name="T83" fmla="*/ 13970388 h 285391"/>
              <a:gd name="T84" fmla="*/ 6206088 w 286978"/>
              <a:gd name="T85" fmla="*/ 14475480 h 285391"/>
              <a:gd name="T86" fmla="*/ 23946501 w 286978"/>
              <a:gd name="T87" fmla="*/ 11438339 h 285391"/>
              <a:gd name="T88" fmla="*/ 17877936 w 286978"/>
              <a:gd name="T89" fmla="*/ 10334136 h 285391"/>
              <a:gd name="T90" fmla="*/ 13673790 w 286978"/>
              <a:gd name="T91" fmla="*/ 10334136 h 285391"/>
              <a:gd name="T92" fmla="*/ 6679825 w 286978"/>
              <a:gd name="T93" fmla="*/ 11438339 h 285391"/>
              <a:gd name="T94" fmla="*/ 27602873 w 286978"/>
              <a:gd name="T95" fmla="*/ 7463405 h 285391"/>
              <a:gd name="T96" fmla="*/ 17244469 w 286978"/>
              <a:gd name="T97" fmla="*/ 6889356 h 285391"/>
              <a:gd name="T98" fmla="*/ 16737372 w 286978"/>
              <a:gd name="T99" fmla="*/ 7463405 h 285391"/>
              <a:gd name="T100" fmla="*/ 14860346 w 286978"/>
              <a:gd name="T101" fmla="*/ 7993675 h 285391"/>
              <a:gd name="T102" fmla="*/ 6791044 w 286978"/>
              <a:gd name="T103" fmla="*/ 6889356 h 285391"/>
              <a:gd name="T104" fmla="*/ 6665845 w 286978"/>
              <a:gd name="T105" fmla="*/ 6889356 h 285391"/>
              <a:gd name="T106" fmla="*/ 22132082 w 286978"/>
              <a:gd name="T107" fmla="*/ 4548976 h 285391"/>
              <a:gd name="T108" fmla="*/ 20079918 w 286978"/>
              <a:gd name="T109" fmla="*/ 3974788 h 285391"/>
              <a:gd name="T110" fmla="*/ 9156573 w 286978"/>
              <a:gd name="T111" fmla="*/ 3444675 h 285391"/>
              <a:gd name="T112" fmla="*/ 8650907 w 286978"/>
              <a:gd name="T113" fmla="*/ 3974788 h 285391"/>
              <a:gd name="T114" fmla="*/ 6791044 w 286978"/>
              <a:gd name="T115" fmla="*/ 4548976 h 285391"/>
              <a:gd name="T116" fmla="*/ 3758416 w 286978"/>
              <a:gd name="T117" fmla="*/ 2599671 h 285391"/>
              <a:gd name="T118" fmla="*/ 5338718 w 286978"/>
              <a:gd name="T119" fmla="*/ 996294 h 285391"/>
              <a:gd name="T120" fmla="*/ 33910908 w 286978"/>
              <a:gd name="T121" fmla="*/ 29550897 h 285391"/>
              <a:gd name="T122" fmla="*/ 0 w 286978"/>
              <a:gd name="T123" fmla="*/ 31804181 h 285391"/>
              <a:gd name="T124" fmla="*/ 5338718 w 286978"/>
              <a:gd name="T125" fmla="*/ 0 h 28539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86978" h="285391">
                <a:moveTo>
                  <a:pt x="122145" y="260350"/>
                </a:moveTo>
                <a:lnTo>
                  <a:pt x="162377" y="260350"/>
                </a:lnTo>
                <a:cubicBezTo>
                  <a:pt x="164892" y="260350"/>
                  <a:pt x="166329" y="262004"/>
                  <a:pt x="166329" y="264319"/>
                </a:cubicBezTo>
                <a:cubicBezTo>
                  <a:pt x="166329" y="266634"/>
                  <a:pt x="164892" y="267957"/>
                  <a:pt x="162377" y="267957"/>
                </a:cubicBezTo>
                <a:lnTo>
                  <a:pt x="122145" y="267957"/>
                </a:lnTo>
                <a:cubicBezTo>
                  <a:pt x="119630" y="267957"/>
                  <a:pt x="117475" y="266634"/>
                  <a:pt x="117475" y="264319"/>
                </a:cubicBezTo>
                <a:cubicBezTo>
                  <a:pt x="117475" y="262004"/>
                  <a:pt x="119630" y="260350"/>
                  <a:pt x="122145" y="260350"/>
                </a:cubicBezTo>
                <a:close/>
                <a:moveTo>
                  <a:pt x="9013" y="250885"/>
                </a:moveTo>
                <a:lnTo>
                  <a:pt x="9013" y="263825"/>
                </a:lnTo>
                <a:cubicBezTo>
                  <a:pt x="9013" y="271013"/>
                  <a:pt x="14781" y="276764"/>
                  <a:pt x="21631" y="276764"/>
                </a:cubicBezTo>
                <a:lnTo>
                  <a:pt x="264986" y="276764"/>
                </a:lnTo>
                <a:cubicBezTo>
                  <a:pt x="272196" y="276764"/>
                  <a:pt x="277965" y="271013"/>
                  <a:pt x="277965" y="263825"/>
                </a:cubicBezTo>
                <a:lnTo>
                  <a:pt x="277965" y="250885"/>
                </a:lnTo>
                <a:lnTo>
                  <a:pt x="9013" y="250885"/>
                </a:lnTo>
                <a:close/>
                <a:moveTo>
                  <a:pt x="253429" y="225425"/>
                </a:moveTo>
                <a:cubicBezTo>
                  <a:pt x="256096" y="225425"/>
                  <a:pt x="258382" y="227711"/>
                  <a:pt x="258382" y="230378"/>
                </a:cubicBezTo>
                <a:cubicBezTo>
                  <a:pt x="258382" y="232664"/>
                  <a:pt x="256096" y="234569"/>
                  <a:pt x="253429" y="234569"/>
                </a:cubicBezTo>
                <a:cubicBezTo>
                  <a:pt x="251143" y="234569"/>
                  <a:pt x="249238" y="232664"/>
                  <a:pt x="249238" y="230378"/>
                </a:cubicBezTo>
                <a:cubicBezTo>
                  <a:pt x="249238" y="227711"/>
                  <a:pt x="251143" y="225425"/>
                  <a:pt x="253429" y="225425"/>
                </a:cubicBezTo>
                <a:close/>
                <a:moveTo>
                  <a:pt x="231585" y="225425"/>
                </a:moveTo>
                <a:cubicBezTo>
                  <a:pt x="234252" y="225425"/>
                  <a:pt x="236157" y="227711"/>
                  <a:pt x="236157" y="230378"/>
                </a:cubicBezTo>
                <a:cubicBezTo>
                  <a:pt x="236157" y="232664"/>
                  <a:pt x="234252" y="234569"/>
                  <a:pt x="231585" y="234569"/>
                </a:cubicBezTo>
                <a:cubicBezTo>
                  <a:pt x="228918" y="234569"/>
                  <a:pt x="227013" y="232664"/>
                  <a:pt x="227013" y="230378"/>
                </a:cubicBezTo>
                <a:cubicBezTo>
                  <a:pt x="227013" y="227711"/>
                  <a:pt x="228918" y="225425"/>
                  <a:pt x="231585" y="225425"/>
                </a:cubicBezTo>
                <a:close/>
                <a:moveTo>
                  <a:pt x="209360" y="225425"/>
                </a:moveTo>
                <a:cubicBezTo>
                  <a:pt x="212027" y="225425"/>
                  <a:pt x="213932" y="227711"/>
                  <a:pt x="213932" y="230378"/>
                </a:cubicBezTo>
                <a:cubicBezTo>
                  <a:pt x="213932" y="232664"/>
                  <a:pt x="212027" y="234569"/>
                  <a:pt x="209360" y="234569"/>
                </a:cubicBezTo>
                <a:cubicBezTo>
                  <a:pt x="206693" y="234569"/>
                  <a:pt x="204788" y="232664"/>
                  <a:pt x="204788" y="230378"/>
                </a:cubicBezTo>
                <a:cubicBezTo>
                  <a:pt x="204788" y="227711"/>
                  <a:pt x="206693" y="225425"/>
                  <a:pt x="209360" y="225425"/>
                </a:cubicBezTo>
                <a:close/>
                <a:moveTo>
                  <a:pt x="187135" y="225425"/>
                </a:moveTo>
                <a:cubicBezTo>
                  <a:pt x="189421" y="225425"/>
                  <a:pt x="191707" y="227711"/>
                  <a:pt x="191707" y="230378"/>
                </a:cubicBezTo>
                <a:cubicBezTo>
                  <a:pt x="191707" y="232664"/>
                  <a:pt x="189421" y="234569"/>
                  <a:pt x="187135" y="234569"/>
                </a:cubicBezTo>
                <a:cubicBezTo>
                  <a:pt x="184468" y="234569"/>
                  <a:pt x="182563" y="232664"/>
                  <a:pt x="182563" y="230378"/>
                </a:cubicBezTo>
                <a:cubicBezTo>
                  <a:pt x="182563" y="227711"/>
                  <a:pt x="184468" y="225425"/>
                  <a:pt x="187135" y="225425"/>
                </a:cubicBezTo>
                <a:close/>
                <a:moveTo>
                  <a:pt x="165291" y="225425"/>
                </a:moveTo>
                <a:cubicBezTo>
                  <a:pt x="167196" y="225425"/>
                  <a:pt x="169482" y="227711"/>
                  <a:pt x="169482" y="230378"/>
                </a:cubicBezTo>
                <a:cubicBezTo>
                  <a:pt x="169482" y="232664"/>
                  <a:pt x="167196" y="234569"/>
                  <a:pt x="165291" y="234569"/>
                </a:cubicBezTo>
                <a:cubicBezTo>
                  <a:pt x="162624" y="234569"/>
                  <a:pt x="160338" y="232664"/>
                  <a:pt x="160338" y="230378"/>
                </a:cubicBezTo>
                <a:cubicBezTo>
                  <a:pt x="160338" y="227711"/>
                  <a:pt x="162624" y="225425"/>
                  <a:pt x="165291" y="225425"/>
                </a:cubicBezTo>
                <a:close/>
                <a:moveTo>
                  <a:pt x="142509" y="225425"/>
                </a:moveTo>
                <a:cubicBezTo>
                  <a:pt x="145073" y="225425"/>
                  <a:pt x="147272" y="227711"/>
                  <a:pt x="147272" y="230378"/>
                </a:cubicBezTo>
                <a:cubicBezTo>
                  <a:pt x="147272" y="232664"/>
                  <a:pt x="145073" y="234569"/>
                  <a:pt x="142509" y="234569"/>
                </a:cubicBezTo>
                <a:cubicBezTo>
                  <a:pt x="140311" y="234569"/>
                  <a:pt x="138113" y="232664"/>
                  <a:pt x="138113" y="230378"/>
                </a:cubicBezTo>
                <a:cubicBezTo>
                  <a:pt x="138113" y="227711"/>
                  <a:pt x="140311" y="225425"/>
                  <a:pt x="142509" y="225425"/>
                </a:cubicBezTo>
                <a:close/>
                <a:moveTo>
                  <a:pt x="120284" y="225425"/>
                </a:moveTo>
                <a:cubicBezTo>
                  <a:pt x="122848" y="225425"/>
                  <a:pt x="125047" y="227711"/>
                  <a:pt x="125047" y="230378"/>
                </a:cubicBezTo>
                <a:cubicBezTo>
                  <a:pt x="125047" y="232664"/>
                  <a:pt x="122848" y="234569"/>
                  <a:pt x="120284" y="234569"/>
                </a:cubicBezTo>
                <a:cubicBezTo>
                  <a:pt x="117720" y="234569"/>
                  <a:pt x="115888" y="232664"/>
                  <a:pt x="115888" y="230378"/>
                </a:cubicBezTo>
                <a:cubicBezTo>
                  <a:pt x="115888" y="227711"/>
                  <a:pt x="117720" y="225425"/>
                  <a:pt x="120284" y="225425"/>
                </a:cubicBezTo>
                <a:close/>
                <a:moveTo>
                  <a:pt x="98888" y="225425"/>
                </a:moveTo>
                <a:cubicBezTo>
                  <a:pt x="101203" y="225425"/>
                  <a:pt x="102857" y="227711"/>
                  <a:pt x="102857" y="230378"/>
                </a:cubicBezTo>
                <a:cubicBezTo>
                  <a:pt x="102857" y="232664"/>
                  <a:pt x="101203" y="234569"/>
                  <a:pt x="98888" y="234569"/>
                </a:cubicBezTo>
                <a:cubicBezTo>
                  <a:pt x="96904" y="234569"/>
                  <a:pt x="95250" y="232664"/>
                  <a:pt x="95250" y="230378"/>
                </a:cubicBezTo>
                <a:cubicBezTo>
                  <a:pt x="95250" y="227711"/>
                  <a:pt x="96904" y="225425"/>
                  <a:pt x="98888" y="225425"/>
                </a:cubicBezTo>
                <a:close/>
                <a:moveTo>
                  <a:pt x="76200" y="225425"/>
                </a:moveTo>
                <a:cubicBezTo>
                  <a:pt x="78765" y="225425"/>
                  <a:pt x="80597" y="227711"/>
                  <a:pt x="80597" y="230378"/>
                </a:cubicBezTo>
                <a:cubicBezTo>
                  <a:pt x="80597" y="232664"/>
                  <a:pt x="78765" y="234569"/>
                  <a:pt x="76200" y="234569"/>
                </a:cubicBezTo>
                <a:cubicBezTo>
                  <a:pt x="73636" y="234569"/>
                  <a:pt x="71438" y="232664"/>
                  <a:pt x="71438" y="230378"/>
                </a:cubicBezTo>
                <a:cubicBezTo>
                  <a:pt x="71438" y="227711"/>
                  <a:pt x="73636" y="225425"/>
                  <a:pt x="76200" y="225425"/>
                </a:cubicBezTo>
                <a:close/>
                <a:moveTo>
                  <a:pt x="54166" y="225425"/>
                </a:moveTo>
                <a:cubicBezTo>
                  <a:pt x="56071" y="225425"/>
                  <a:pt x="58357" y="227711"/>
                  <a:pt x="58357" y="230378"/>
                </a:cubicBezTo>
                <a:cubicBezTo>
                  <a:pt x="58357" y="232664"/>
                  <a:pt x="56071" y="234569"/>
                  <a:pt x="54166" y="234569"/>
                </a:cubicBezTo>
                <a:cubicBezTo>
                  <a:pt x="51499" y="234569"/>
                  <a:pt x="49213" y="232664"/>
                  <a:pt x="49213" y="230378"/>
                </a:cubicBezTo>
                <a:cubicBezTo>
                  <a:pt x="49213" y="227711"/>
                  <a:pt x="51499" y="225425"/>
                  <a:pt x="54166" y="225425"/>
                </a:cubicBezTo>
                <a:close/>
                <a:moveTo>
                  <a:pt x="31941" y="225425"/>
                </a:moveTo>
                <a:cubicBezTo>
                  <a:pt x="34227" y="225425"/>
                  <a:pt x="36132" y="227711"/>
                  <a:pt x="36132" y="230378"/>
                </a:cubicBezTo>
                <a:cubicBezTo>
                  <a:pt x="36132" y="232664"/>
                  <a:pt x="34227" y="234569"/>
                  <a:pt x="31941" y="234569"/>
                </a:cubicBezTo>
                <a:cubicBezTo>
                  <a:pt x="29274" y="234569"/>
                  <a:pt x="26988" y="232664"/>
                  <a:pt x="26988" y="230378"/>
                </a:cubicBezTo>
                <a:cubicBezTo>
                  <a:pt x="26988" y="227711"/>
                  <a:pt x="29274" y="225425"/>
                  <a:pt x="31941" y="225425"/>
                </a:cubicBezTo>
                <a:close/>
                <a:moveTo>
                  <a:pt x="247079" y="207963"/>
                </a:moveTo>
                <a:cubicBezTo>
                  <a:pt x="249746" y="207963"/>
                  <a:pt x="252032" y="210249"/>
                  <a:pt x="252032" y="212154"/>
                </a:cubicBezTo>
                <a:cubicBezTo>
                  <a:pt x="252032" y="214821"/>
                  <a:pt x="249746" y="217107"/>
                  <a:pt x="247079" y="217107"/>
                </a:cubicBezTo>
                <a:cubicBezTo>
                  <a:pt x="244793" y="217107"/>
                  <a:pt x="242888" y="214821"/>
                  <a:pt x="242888" y="212154"/>
                </a:cubicBezTo>
                <a:cubicBezTo>
                  <a:pt x="242888" y="210249"/>
                  <a:pt x="244793" y="207963"/>
                  <a:pt x="247079" y="207963"/>
                </a:cubicBezTo>
                <a:close/>
                <a:moveTo>
                  <a:pt x="223266" y="207963"/>
                </a:moveTo>
                <a:cubicBezTo>
                  <a:pt x="225933" y="207963"/>
                  <a:pt x="228219" y="210249"/>
                  <a:pt x="228219" y="212154"/>
                </a:cubicBezTo>
                <a:cubicBezTo>
                  <a:pt x="228219" y="214821"/>
                  <a:pt x="225933" y="217107"/>
                  <a:pt x="223266" y="217107"/>
                </a:cubicBezTo>
                <a:cubicBezTo>
                  <a:pt x="220980" y="217107"/>
                  <a:pt x="219075" y="214821"/>
                  <a:pt x="219075" y="212154"/>
                </a:cubicBezTo>
                <a:cubicBezTo>
                  <a:pt x="219075" y="210249"/>
                  <a:pt x="220980" y="207963"/>
                  <a:pt x="223266" y="207963"/>
                </a:cubicBezTo>
                <a:close/>
                <a:moveTo>
                  <a:pt x="201422" y="207963"/>
                </a:moveTo>
                <a:cubicBezTo>
                  <a:pt x="204089" y="207963"/>
                  <a:pt x="205994" y="210249"/>
                  <a:pt x="205994" y="212154"/>
                </a:cubicBezTo>
                <a:cubicBezTo>
                  <a:pt x="205994" y="214821"/>
                  <a:pt x="204089" y="217107"/>
                  <a:pt x="201422" y="217107"/>
                </a:cubicBezTo>
                <a:cubicBezTo>
                  <a:pt x="198755" y="217107"/>
                  <a:pt x="196850" y="214821"/>
                  <a:pt x="196850" y="212154"/>
                </a:cubicBezTo>
                <a:cubicBezTo>
                  <a:pt x="196850" y="210249"/>
                  <a:pt x="198755" y="207963"/>
                  <a:pt x="201422" y="207963"/>
                </a:cubicBezTo>
                <a:close/>
                <a:moveTo>
                  <a:pt x="177229" y="207963"/>
                </a:moveTo>
                <a:cubicBezTo>
                  <a:pt x="179896" y="207963"/>
                  <a:pt x="182182" y="210249"/>
                  <a:pt x="182182" y="212154"/>
                </a:cubicBezTo>
                <a:cubicBezTo>
                  <a:pt x="182182" y="214821"/>
                  <a:pt x="179896" y="217107"/>
                  <a:pt x="177229" y="217107"/>
                </a:cubicBezTo>
                <a:cubicBezTo>
                  <a:pt x="174943" y="217107"/>
                  <a:pt x="173038" y="214821"/>
                  <a:pt x="173038" y="212154"/>
                </a:cubicBezTo>
                <a:cubicBezTo>
                  <a:pt x="173038" y="210249"/>
                  <a:pt x="174943" y="207963"/>
                  <a:pt x="177229" y="207963"/>
                </a:cubicBezTo>
                <a:close/>
                <a:moveTo>
                  <a:pt x="154781" y="207963"/>
                </a:moveTo>
                <a:cubicBezTo>
                  <a:pt x="157096" y="207963"/>
                  <a:pt x="158419" y="210249"/>
                  <a:pt x="158419" y="212154"/>
                </a:cubicBezTo>
                <a:cubicBezTo>
                  <a:pt x="158419" y="214821"/>
                  <a:pt x="157096" y="217107"/>
                  <a:pt x="154781" y="217107"/>
                </a:cubicBezTo>
                <a:cubicBezTo>
                  <a:pt x="152466" y="217107"/>
                  <a:pt x="150813" y="214821"/>
                  <a:pt x="150813" y="212154"/>
                </a:cubicBezTo>
                <a:cubicBezTo>
                  <a:pt x="150813" y="210249"/>
                  <a:pt x="152466" y="207963"/>
                  <a:pt x="154781" y="207963"/>
                </a:cubicBezTo>
                <a:close/>
                <a:moveTo>
                  <a:pt x="131953" y="207963"/>
                </a:moveTo>
                <a:cubicBezTo>
                  <a:pt x="134239" y="207963"/>
                  <a:pt x="136144" y="210249"/>
                  <a:pt x="136144" y="212154"/>
                </a:cubicBezTo>
                <a:cubicBezTo>
                  <a:pt x="136144" y="214821"/>
                  <a:pt x="134239" y="217107"/>
                  <a:pt x="131953" y="217107"/>
                </a:cubicBezTo>
                <a:cubicBezTo>
                  <a:pt x="129286" y="217107"/>
                  <a:pt x="127000" y="214821"/>
                  <a:pt x="127000" y="212154"/>
                </a:cubicBezTo>
                <a:cubicBezTo>
                  <a:pt x="127000" y="210249"/>
                  <a:pt x="129286" y="207963"/>
                  <a:pt x="131953" y="207963"/>
                </a:cubicBezTo>
                <a:close/>
                <a:moveTo>
                  <a:pt x="107584" y="207963"/>
                </a:moveTo>
                <a:cubicBezTo>
                  <a:pt x="110148" y="207963"/>
                  <a:pt x="112347" y="210249"/>
                  <a:pt x="112347" y="212154"/>
                </a:cubicBezTo>
                <a:cubicBezTo>
                  <a:pt x="112347" y="214821"/>
                  <a:pt x="110148" y="217107"/>
                  <a:pt x="107584" y="217107"/>
                </a:cubicBezTo>
                <a:cubicBezTo>
                  <a:pt x="105020" y="217107"/>
                  <a:pt x="103188" y="214821"/>
                  <a:pt x="103188" y="212154"/>
                </a:cubicBezTo>
                <a:cubicBezTo>
                  <a:pt x="103188" y="210249"/>
                  <a:pt x="105020" y="207963"/>
                  <a:pt x="107584" y="207963"/>
                </a:cubicBezTo>
                <a:close/>
                <a:moveTo>
                  <a:pt x="85535" y="207963"/>
                </a:moveTo>
                <a:cubicBezTo>
                  <a:pt x="87821" y="207963"/>
                  <a:pt x="90107" y="210249"/>
                  <a:pt x="90107" y="212154"/>
                </a:cubicBezTo>
                <a:cubicBezTo>
                  <a:pt x="90107" y="214821"/>
                  <a:pt x="87821" y="217107"/>
                  <a:pt x="85535" y="217107"/>
                </a:cubicBezTo>
                <a:cubicBezTo>
                  <a:pt x="83249" y="217107"/>
                  <a:pt x="80963" y="214821"/>
                  <a:pt x="80963" y="212154"/>
                </a:cubicBezTo>
                <a:cubicBezTo>
                  <a:pt x="80963" y="210249"/>
                  <a:pt x="83249" y="207963"/>
                  <a:pt x="85535" y="207963"/>
                </a:cubicBezTo>
                <a:close/>
                <a:moveTo>
                  <a:pt x="61341" y="207963"/>
                </a:moveTo>
                <a:cubicBezTo>
                  <a:pt x="64008" y="207963"/>
                  <a:pt x="66294" y="210249"/>
                  <a:pt x="66294" y="212154"/>
                </a:cubicBezTo>
                <a:cubicBezTo>
                  <a:pt x="66294" y="214821"/>
                  <a:pt x="64008" y="217107"/>
                  <a:pt x="61341" y="217107"/>
                </a:cubicBezTo>
                <a:cubicBezTo>
                  <a:pt x="59055" y="217107"/>
                  <a:pt x="57150" y="214821"/>
                  <a:pt x="57150" y="212154"/>
                </a:cubicBezTo>
                <a:cubicBezTo>
                  <a:pt x="57150" y="210249"/>
                  <a:pt x="59055" y="207963"/>
                  <a:pt x="61341" y="207963"/>
                </a:cubicBezTo>
                <a:close/>
                <a:moveTo>
                  <a:pt x="39687" y="207963"/>
                </a:moveTo>
                <a:cubicBezTo>
                  <a:pt x="42252" y="207963"/>
                  <a:pt x="44084" y="210249"/>
                  <a:pt x="44084" y="212154"/>
                </a:cubicBezTo>
                <a:cubicBezTo>
                  <a:pt x="44084" y="214821"/>
                  <a:pt x="42252" y="217107"/>
                  <a:pt x="39687" y="217107"/>
                </a:cubicBezTo>
                <a:cubicBezTo>
                  <a:pt x="37123" y="217107"/>
                  <a:pt x="34925" y="214821"/>
                  <a:pt x="34925" y="212154"/>
                </a:cubicBezTo>
                <a:cubicBezTo>
                  <a:pt x="34925" y="210249"/>
                  <a:pt x="37123" y="207963"/>
                  <a:pt x="39687" y="207963"/>
                </a:cubicBezTo>
                <a:close/>
                <a:moveTo>
                  <a:pt x="242521" y="190500"/>
                </a:moveTo>
                <a:cubicBezTo>
                  <a:pt x="245086" y="190500"/>
                  <a:pt x="247284" y="192786"/>
                  <a:pt x="247284" y="195072"/>
                </a:cubicBezTo>
                <a:cubicBezTo>
                  <a:pt x="247284" y="197358"/>
                  <a:pt x="245086" y="199644"/>
                  <a:pt x="242521" y="199644"/>
                </a:cubicBezTo>
                <a:cubicBezTo>
                  <a:pt x="240690" y="199644"/>
                  <a:pt x="238125" y="197358"/>
                  <a:pt x="238125" y="195072"/>
                </a:cubicBezTo>
                <a:cubicBezTo>
                  <a:pt x="238125" y="192786"/>
                  <a:pt x="240690" y="190500"/>
                  <a:pt x="242521" y="190500"/>
                </a:cubicBezTo>
                <a:close/>
                <a:moveTo>
                  <a:pt x="220472" y="190500"/>
                </a:moveTo>
                <a:cubicBezTo>
                  <a:pt x="223139" y="190500"/>
                  <a:pt x="225044" y="192786"/>
                  <a:pt x="225044" y="195072"/>
                </a:cubicBezTo>
                <a:cubicBezTo>
                  <a:pt x="225044" y="197358"/>
                  <a:pt x="223139" y="199644"/>
                  <a:pt x="220472" y="199644"/>
                </a:cubicBezTo>
                <a:cubicBezTo>
                  <a:pt x="218186" y="199644"/>
                  <a:pt x="215900" y="197358"/>
                  <a:pt x="215900" y="195072"/>
                </a:cubicBezTo>
                <a:cubicBezTo>
                  <a:pt x="215900" y="192786"/>
                  <a:pt x="218186" y="190500"/>
                  <a:pt x="220472" y="190500"/>
                </a:cubicBezTo>
                <a:close/>
                <a:moveTo>
                  <a:pt x="198247" y="190500"/>
                </a:moveTo>
                <a:cubicBezTo>
                  <a:pt x="200533" y="190500"/>
                  <a:pt x="202819" y="192786"/>
                  <a:pt x="202819" y="195072"/>
                </a:cubicBezTo>
                <a:cubicBezTo>
                  <a:pt x="202819" y="197358"/>
                  <a:pt x="200533" y="199644"/>
                  <a:pt x="198247" y="199644"/>
                </a:cubicBezTo>
                <a:cubicBezTo>
                  <a:pt x="195580" y="199644"/>
                  <a:pt x="193675" y="197358"/>
                  <a:pt x="193675" y="195072"/>
                </a:cubicBezTo>
                <a:cubicBezTo>
                  <a:pt x="193675" y="192786"/>
                  <a:pt x="195580" y="190500"/>
                  <a:pt x="198247" y="190500"/>
                </a:cubicBezTo>
                <a:close/>
                <a:moveTo>
                  <a:pt x="175419" y="190500"/>
                </a:moveTo>
                <a:cubicBezTo>
                  <a:pt x="177734" y="190500"/>
                  <a:pt x="179057" y="192786"/>
                  <a:pt x="179057" y="195072"/>
                </a:cubicBezTo>
                <a:cubicBezTo>
                  <a:pt x="179057" y="197358"/>
                  <a:pt x="177734" y="199644"/>
                  <a:pt x="175419" y="199644"/>
                </a:cubicBezTo>
                <a:cubicBezTo>
                  <a:pt x="173104" y="199644"/>
                  <a:pt x="171450" y="197358"/>
                  <a:pt x="171450" y="195072"/>
                </a:cubicBezTo>
                <a:cubicBezTo>
                  <a:pt x="171450" y="192786"/>
                  <a:pt x="173104" y="190500"/>
                  <a:pt x="175419" y="190500"/>
                </a:cubicBezTo>
                <a:close/>
                <a:moveTo>
                  <a:pt x="153194" y="190500"/>
                </a:moveTo>
                <a:cubicBezTo>
                  <a:pt x="155178" y="190500"/>
                  <a:pt x="156832" y="192786"/>
                  <a:pt x="156832" y="195072"/>
                </a:cubicBezTo>
                <a:cubicBezTo>
                  <a:pt x="156832" y="197358"/>
                  <a:pt x="155178" y="199644"/>
                  <a:pt x="153194" y="199644"/>
                </a:cubicBezTo>
                <a:cubicBezTo>
                  <a:pt x="150879" y="199644"/>
                  <a:pt x="149225" y="197358"/>
                  <a:pt x="149225" y="195072"/>
                </a:cubicBezTo>
                <a:cubicBezTo>
                  <a:pt x="149225" y="192786"/>
                  <a:pt x="150879" y="190500"/>
                  <a:pt x="153194" y="190500"/>
                </a:cubicBezTo>
                <a:close/>
                <a:moveTo>
                  <a:pt x="131762" y="190500"/>
                </a:moveTo>
                <a:cubicBezTo>
                  <a:pt x="134327" y="190500"/>
                  <a:pt x="136159" y="192786"/>
                  <a:pt x="136159" y="195072"/>
                </a:cubicBezTo>
                <a:cubicBezTo>
                  <a:pt x="136159" y="197358"/>
                  <a:pt x="134327" y="199644"/>
                  <a:pt x="131762" y="199644"/>
                </a:cubicBezTo>
                <a:cubicBezTo>
                  <a:pt x="129198" y="199644"/>
                  <a:pt x="127000" y="197358"/>
                  <a:pt x="127000" y="195072"/>
                </a:cubicBezTo>
                <a:cubicBezTo>
                  <a:pt x="127000" y="192786"/>
                  <a:pt x="129198" y="190500"/>
                  <a:pt x="131762" y="190500"/>
                </a:cubicBezTo>
                <a:close/>
                <a:moveTo>
                  <a:pt x="109728" y="190500"/>
                </a:moveTo>
                <a:cubicBezTo>
                  <a:pt x="112014" y="190500"/>
                  <a:pt x="113919" y="192786"/>
                  <a:pt x="113919" y="195072"/>
                </a:cubicBezTo>
                <a:cubicBezTo>
                  <a:pt x="113919" y="197358"/>
                  <a:pt x="112014" y="199644"/>
                  <a:pt x="109728" y="199644"/>
                </a:cubicBezTo>
                <a:cubicBezTo>
                  <a:pt x="107061" y="199644"/>
                  <a:pt x="104775" y="197358"/>
                  <a:pt x="104775" y="195072"/>
                </a:cubicBezTo>
                <a:cubicBezTo>
                  <a:pt x="104775" y="192786"/>
                  <a:pt x="107061" y="190500"/>
                  <a:pt x="109728" y="190500"/>
                </a:cubicBezTo>
                <a:close/>
                <a:moveTo>
                  <a:pt x="87312" y="190500"/>
                </a:moveTo>
                <a:cubicBezTo>
                  <a:pt x="89510" y="190500"/>
                  <a:pt x="91709" y="192786"/>
                  <a:pt x="91709" y="195072"/>
                </a:cubicBezTo>
                <a:cubicBezTo>
                  <a:pt x="91709" y="197358"/>
                  <a:pt x="89510" y="199644"/>
                  <a:pt x="87312" y="199644"/>
                </a:cubicBezTo>
                <a:cubicBezTo>
                  <a:pt x="84748" y="199644"/>
                  <a:pt x="82550" y="197358"/>
                  <a:pt x="82550" y="195072"/>
                </a:cubicBezTo>
                <a:cubicBezTo>
                  <a:pt x="82550" y="192786"/>
                  <a:pt x="84748" y="190500"/>
                  <a:pt x="87312" y="190500"/>
                </a:cubicBezTo>
                <a:close/>
                <a:moveTo>
                  <a:pt x="66485" y="190500"/>
                </a:moveTo>
                <a:cubicBezTo>
                  <a:pt x="68771" y="190500"/>
                  <a:pt x="71057" y="192786"/>
                  <a:pt x="71057" y="195072"/>
                </a:cubicBezTo>
                <a:cubicBezTo>
                  <a:pt x="71057" y="197358"/>
                  <a:pt x="68771" y="199644"/>
                  <a:pt x="66485" y="199644"/>
                </a:cubicBezTo>
                <a:cubicBezTo>
                  <a:pt x="63818" y="199644"/>
                  <a:pt x="61913" y="197358"/>
                  <a:pt x="61913" y="195072"/>
                </a:cubicBezTo>
                <a:cubicBezTo>
                  <a:pt x="61913" y="192786"/>
                  <a:pt x="63818" y="190500"/>
                  <a:pt x="66485" y="190500"/>
                </a:cubicBezTo>
                <a:close/>
                <a:moveTo>
                  <a:pt x="43879" y="190500"/>
                </a:moveTo>
                <a:cubicBezTo>
                  <a:pt x="46546" y="190500"/>
                  <a:pt x="48832" y="192786"/>
                  <a:pt x="48832" y="195072"/>
                </a:cubicBezTo>
                <a:cubicBezTo>
                  <a:pt x="48832" y="197358"/>
                  <a:pt x="46546" y="199644"/>
                  <a:pt x="43879" y="199644"/>
                </a:cubicBezTo>
                <a:cubicBezTo>
                  <a:pt x="41212" y="199644"/>
                  <a:pt x="39688" y="197358"/>
                  <a:pt x="39688" y="195072"/>
                </a:cubicBezTo>
                <a:cubicBezTo>
                  <a:pt x="39688" y="192786"/>
                  <a:pt x="41212" y="190500"/>
                  <a:pt x="43879" y="190500"/>
                </a:cubicBezTo>
                <a:close/>
                <a:moveTo>
                  <a:pt x="30644" y="181873"/>
                </a:moveTo>
                <a:lnTo>
                  <a:pt x="10816" y="242259"/>
                </a:lnTo>
                <a:lnTo>
                  <a:pt x="276162" y="242259"/>
                </a:lnTo>
                <a:lnTo>
                  <a:pt x="256333" y="181873"/>
                </a:lnTo>
                <a:lnTo>
                  <a:pt x="30644" y="181873"/>
                </a:lnTo>
                <a:close/>
                <a:moveTo>
                  <a:pt x="111941" y="144463"/>
                </a:moveTo>
                <a:lnTo>
                  <a:pt x="154033" y="144463"/>
                </a:lnTo>
                <a:cubicBezTo>
                  <a:pt x="156573" y="144463"/>
                  <a:pt x="158387" y="146368"/>
                  <a:pt x="158387" y="149035"/>
                </a:cubicBezTo>
                <a:cubicBezTo>
                  <a:pt x="158387" y="151702"/>
                  <a:pt x="156573" y="153607"/>
                  <a:pt x="154033" y="153607"/>
                </a:cubicBezTo>
                <a:lnTo>
                  <a:pt x="111941" y="153607"/>
                </a:lnTo>
                <a:cubicBezTo>
                  <a:pt x="109764" y="153607"/>
                  <a:pt x="107950" y="151702"/>
                  <a:pt x="107950" y="149035"/>
                </a:cubicBezTo>
                <a:cubicBezTo>
                  <a:pt x="107950" y="146368"/>
                  <a:pt x="109764" y="144463"/>
                  <a:pt x="111941" y="144463"/>
                </a:cubicBezTo>
                <a:close/>
                <a:moveTo>
                  <a:pt x="56336" y="144463"/>
                </a:moveTo>
                <a:lnTo>
                  <a:pt x="89356" y="144463"/>
                </a:lnTo>
                <a:cubicBezTo>
                  <a:pt x="91868" y="144463"/>
                  <a:pt x="93304" y="146368"/>
                  <a:pt x="93304" y="149035"/>
                </a:cubicBezTo>
                <a:cubicBezTo>
                  <a:pt x="93304" y="151702"/>
                  <a:pt x="91868" y="153607"/>
                  <a:pt x="89356" y="153607"/>
                </a:cubicBezTo>
                <a:lnTo>
                  <a:pt x="56336" y="153607"/>
                </a:lnTo>
                <a:cubicBezTo>
                  <a:pt x="54541" y="153607"/>
                  <a:pt x="52388" y="151702"/>
                  <a:pt x="52388" y="149035"/>
                </a:cubicBezTo>
                <a:cubicBezTo>
                  <a:pt x="52388" y="146368"/>
                  <a:pt x="54541" y="144463"/>
                  <a:pt x="56336" y="144463"/>
                </a:cubicBezTo>
                <a:close/>
                <a:moveTo>
                  <a:pt x="196821" y="115888"/>
                </a:moveTo>
                <a:lnTo>
                  <a:pt x="226678" y="115888"/>
                </a:lnTo>
                <a:cubicBezTo>
                  <a:pt x="229226" y="115888"/>
                  <a:pt x="231411" y="117793"/>
                  <a:pt x="231411" y="120079"/>
                </a:cubicBezTo>
                <a:cubicBezTo>
                  <a:pt x="231411" y="122746"/>
                  <a:pt x="229226" y="125032"/>
                  <a:pt x="226678" y="125032"/>
                </a:cubicBezTo>
                <a:lnTo>
                  <a:pt x="196821" y="125032"/>
                </a:lnTo>
                <a:cubicBezTo>
                  <a:pt x="194273" y="125032"/>
                  <a:pt x="192088" y="122746"/>
                  <a:pt x="192088" y="120079"/>
                </a:cubicBezTo>
                <a:cubicBezTo>
                  <a:pt x="192088" y="117793"/>
                  <a:pt x="194273" y="115888"/>
                  <a:pt x="196821" y="115888"/>
                </a:cubicBezTo>
                <a:close/>
                <a:moveTo>
                  <a:pt x="147575" y="115888"/>
                </a:moveTo>
                <a:lnTo>
                  <a:pt x="174688" y="115888"/>
                </a:lnTo>
                <a:cubicBezTo>
                  <a:pt x="176858" y="115888"/>
                  <a:pt x="179027" y="117793"/>
                  <a:pt x="179027" y="120079"/>
                </a:cubicBezTo>
                <a:cubicBezTo>
                  <a:pt x="179027" y="122746"/>
                  <a:pt x="176858" y="125032"/>
                  <a:pt x="174688" y="125032"/>
                </a:cubicBezTo>
                <a:lnTo>
                  <a:pt x="147575" y="125032"/>
                </a:lnTo>
                <a:cubicBezTo>
                  <a:pt x="145044" y="125032"/>
                  <a:pt x="142875" y="122746"/>
                  <a:pt x="142875" y="120079"/>
                </a:cubicBezTo>
                <a:cubicBezTo>
                  <a:pt x="142875" y="117793"/>
                  <a:pt x="145044" y="115888"/>
                  <a:pt x="147575" y="115888"/>
                </a:cubicBezTo>
                <a:close/>
                <a:moveTo>
                  <a:pt x="77338" y="115888"/>
                </a:moveTo>
                <a:lnTo>
                  <a:pt x="125862" y="115888"/>
                </a:lnTo>
                <a:cubicBezTo>
                  <a:pt x="128378" y="115888"/>
                  <a:pt x="129815" y="117793"/>
                  <a:pt x="129815" y="120079"/>
                </a:cubicBezTo>
                <a:cubicBezTo>
                  <a:pt x="129815" y="122746"/>
                  <a:pt x="128378" y="125032"/>
                  <a:pt x="125862" y="125032"/>
                </a:cubicBezTo>
                <a:lnTo>
                  <a:pt x="77338" y="125032"/>
                </a:lnTo>
                <a:cubicBezTo>
                  <a:pt x="74822" y="125032"/>
                  <a:pt x="73025" y="122746"/>
                  <a:pt x="73025" y="120079"/>
                </a:cubicBezTo>
                <a:cubicBezTo>
                  <a:pt x="73025" y="117793"/>
                  <a:pt x="74822" y="115888"/>
                  <a:pt x="77338" y="115888"/>
                </a:cubicBezTo>
                <a:close/>
                <a:moveTo>
                  <a:pt x="56268" y="115888"/>
                </a:moveTo>
                <a:lnTo>
                  <a:pt x="57327" y="115888"/>
                </a:lnTo>
                <a:cubicBezTo>
                  <a:pt x="59443" y="115888"/>
                  <a:pt x="61560" y="117793"/>
                  <a:pt x="61560" y="120079"/>
                </a:cubicBezTo>
                <a:cubicBezTo>
                  <a:pt x="61560" y="122746"/>
                  <a:pt x="59443" y="125032"/>
                  <a:pt x="57327" y="125032"/>
                </a:cubicBezTo>
                <a:lnTo>
                  <a:pt x="56268" y="125032"/>
                </a:lnTo>
                <a:cubicBezTo>
                  <a:pt x="54505" y="125032"/>
                  <a:pt x="52388" y="122746"/>
                  <a:pt x="52388" y="120079"/>
                </a:cubicBezTo>
                <a:cubicBezTo>
                  <a:pt x="52388" y="117793"/>
                  <a:pt x="54505" y="115888"/>
                  <a:pt x="56268" y="115888"/>
                </a:cubicBezTo>
                <a:close/>
                <a:moveTo>
                  <a:pt x="172508" y="85725"/>
                </a:moveTo>
                <a:lnTo>
                  <a:pt x="202142" y="85725"/>
                </a:lnTo>
                <a:cubicBezTo>
                  <a:pt x="204258" y="85725"/>
                  <a:pt x="206022" y="87557"/>
                  <a:pt x="206022" y="90121"/>
                </a:cubicBezTo>
                <a:cubicBezTo>
                  <a:pt x="206022" y="92685"/>
                  <a:pt x="204258" y="94884"/>
                  <a:pt x="202142" y="94884"/>
                </a:cubicBezTo>
                <a:lnTo>
                  <a:pt x="172508" y="94884"/>
                </a:lnTo>
                <a:cubicBezTo>
                  <a:pt x="170039" y="94884"/>
                  <a:pt x="168275" y="92685"/>
                  <a:pt x="168275" y="90121"/>
                </a:cubicBezTo>
                <a:cubicBezTo>
                  <a:pt x="168275" y="87557"/>
                  <a:pt x="170039" y="85725"/>
                  <a:pt x="172508" y="85725"/>
                </a:cubicBezTo>
                <a:close/>
                <a:moveTo>
                  <a:pt x="115426" y="85725"/>
                </a:moveTo>
                <a:lnTo>
                  <a:pt x="150915" y="85725"/>
                </a:lnTo>
                <a:cubicBezTo>
                  <a:pt x="153424" y="85725"/>
                  <a:pt x="155216" y="87557"/>
                  <a:pt x="155216" y="90121"/>
                </a:cubicBezTo>
                <a:cubicBezTo>
                  <a:pt x="155216" y="92685"/>
                  <a:pt x="153424" y="94884"/>
                  <a:pt x="150915" y="94884"/>
                </a:cubicBezTo>
                <a:lnTo>
                  <a:pt x="115426" y="94884"/>
                </a:lnTo>
                <a:cubicBezTo>
                  <a:pt x="112917" y="94884"/>
                  <a:pt x="111125" y="92685"/>
                  <a:pt x="111125" y="90121"/>
                </a:cubicBezTo>
                <a:cubicBezTo>
                  <a:pt x="111125" y="87557"/>
                  <a:pt x="112917" y="85725"/>
                  <a:pt x="115426" y="85725"/>
                </a:cubicBezTo>
                <a:close/>
                <a:moveTo>
                  <a:pt x="56387" y="85725"/>
                </a:moveTo>
                <a:lnTo>
                  <a:pt x="95287" y="85725"/>
                </a:lnTo>
                <a:cubicBezTo>
                  <a:pt x="97468" y="85725"/>
                  <a:pt x="99649" y="87557"/>
                  <a:pt x="99649" y="90121"/>
                </a:cubicBezTo>
                <a:cubicBezTo>
                  <a:pt x="99649" y="92685"/>
                  <a:pt x="97468" y="94884"/>
                  <a:pt x="95287" y="94884"/>
                </a:cubicBezTo>
                <a:lnTo>
                  <a:pt x="56387" y="94884"/>
                </a:lnTo>
                <a:cubicBezTo>
                  <a:pt x="54569" y="94884"/>
                  <a:pt x="52388" y="92685"/>
                  <a:pt x="52388" y="90121"/>
                </a:cubicBezTo>
                <a:cubicBezTo>
                  <a:pt x="52388" y="87557"/>
                  <a:pt x="54569" y="85725"/>
                  <a:pt x="56387" y="85725"/>
                </a:cubicBezTo>
                <a:close/>
                <a:moveTo>
                  <a:pt x="207458" y="57150"/>
                </a:moveTo>
                <a:lnTo>
                  <a:pt x="228395" y="57150"/>
                </a:lnTo>
                <a:cubicBezTo>
                  <a:pt x="230879" y="57150"/>
                  <a:pt x="233008" y="59348"/>
                  <a:pt x="233008" y="61912"/>
                </a:cubicBezTo>
                <a:cubicBezTo>
                  <a:pt x="233008" y="64477"/>
                  <a:pt x="230879" y="66309"/>
                  <a:pt x="228395" y="66309"/>
                </a:cubicBezTo>
                <a:lnTo>
                  <a:pt x="207458" y="66309"/>
                </a:lnTo>
                <a:cubicBezTo>
                  <a:pt x="205329" y="66309"/>
                  <a:pt x="203200" y="64477"/>
                  <a:pt x="203200" y="61912"/>
                </a:cubicBezTo>
                <a:cubicBezTo>
                  <a:pt x="203200" y="59348"/>
                  <a:pt x="205329" y="57150"/>
                  <a:pt x="207458" y="57150"/>
                </a:cubicBezTo>
                <a:close/>
                <a:moveTo>
                  <a:pt x="145567" y="57150"/>
                </a:moveTo>
                <a:lnTo>
                  <a:pt x="185864" y="57150"/>
                </a:lnTo>
                <a:cubicBezTo>
                  <a:pt x="188004" y="57150"/>
                  <a:pt x="190144" y="59348"/>
                  <a:pt x="190144" y="61912"/>
                </a:cubicBezTo>
                <a:cubicBezTo>
                  <a:pt x="190144" y="64477"/>
                  <a:pt x="188004" y="66309"/>
                  <a:pt x="185864" y="66309"/>
                </a:cubicBezTo>
                <a:lnTo>
                  <a:pt x="145567" y="66309"/>
                </a:lnTo>
                <a:cubicBezTo>
                  <a:pt x="143428" y="66309"/>
                  <a:pt x="141288" y="64477"/>
                  <a:pt x="141288" y="61912"/>
                </a:cubicBezTo>
                <a:cubicBezTo>
                  <a:pt x="141288" y="59348"/>
                  <a:pt x="143428" y="57150"/>
                  <a:pt x="145567" y="57150"/>
                </a:cubicBezTo>
                <a:close/>
                <a:moveTo>
                  <a:pt x="77393" y="57150"/>
                </a:moveTo>
                <a:lnTo>
                  <a:pt x="125443" y="57150"/>
                </a:lnTo>
                <a:cubicBezTo>
                  <a:pt x="127627" y="57150"/>
                  <a:pt x="129811" y="59348"/>
                  <a:pt x="129811" y="61912"/>
                </a:cubicBezTo>
                <a:cubicBezTo>
                  <a:pt x="129811" y="64477"/>
                  <a:pt x="127627" y="66309"/>
                  <a:pt x="125443" y="66309"/>
                </a:cubicBezTo>
                <a:lnTo>
                  <a:pt x="77393" y="66309"/>
                </a:lnTo>
                <a:cubicBezTo>
                  <a:pt x="74845" y="66309"/>
                  <a:pt x="73025" y="64477"/>
                  <a:pt x="73025" y="61912"/>
                </a:cubicBezTo>
                <a:cubicBezTo>
                  <a:pt x="73025" y="59348"/>
                  <a:pt x="74845" y="57150"/>
                  <a:pt x="77393" y="57150"/>
                </a:cubicBezTo>
                <a:close/>
                <a:moveTo>
                  <a:pt x="56268" y="57150"/>
                </a:moveTo>
                <a:lnTo>
                  <a:pt x="57327" y="57150"/>
                </a:lnTo>
                <a:cubicBezTo>
                  <a:pt x="59443" y="57150"/>
                  <a:pt x="61560" y="59348"/>
                  <a:pt x="61560" y="61912"/>
                </a:cubicBezTo>
                <a:cubicBezTo>
                  <a:pt x="61560" y="64477"/>
                  <a:pt x="59443" y="66309"/>
                  <a:pt x="57327" y="66309"/>
                </a:cubicBezTo>
                <a:lnTo>
                  <a:pt x="56268" y="66309"/>
                </a:lnTo>
                <a:cubicBezTo>
                  <a:pt x="54505" y="66309"/>
                  <a:pt x="52388" y="64477"/>
                  <a:pt x="52388" y="61912"/>
                </a:cubicBezTo>
                <a:cubicBezTo>
                  <a:pt x="52388" y="59348"/>
                  <a:pt x="54505" y="57150"/>
                  <a:pt x="56268" y="57150"/>
                </a:cubicBezTo>
                <a:close/>
                <a:moveTo>
                  <a:pt x="186826" y="28575"/>
                </a:moveTo>
                <a:lnTo>
                  <a:pt x="228390" y="28575"/>
                </a:lnTo>
                <a:cubicBezTo>
                  <a:pt x="230876" y="28575"/>
                  <a:pt x="233008" y="30773"/>
                  <a:pt x="233008" y="32971"/>
                </a:cubicBezTo>
                <a:cubicBezTo>
                  <a:pt x="233008" y="35535"/>
                  <a:pt x="230876" y="37734"/>
                  <a:pt x="228390" y="37734"/>
                </a:cubicBezTo>
                <a:lnTo>
                  <a:pt x="186826" y="37734"/>
                </a:lnTo>
                <a:cubicBezTo>
                  <a:pt x="184339" y="37734"/>
                  <a:pt x="182563" y="35535"/>
                  <a:pt x="182563" y="32971"/>
                </a:cubicBezTo>
                <a:cubicBezTo>
                  <a:pt x="182563" y="30773"/>
                  <a:pt x="184339" y="28575"/>
                  <a:pt x="186826" y="28575"/>
                </a:cubicBezTo>
                <a:close/>
                <a:moveTo>
                  <a:pt x="131682" y="28575"/>
                </a:moveTo>
                <a:lnTo>
                  <a:pt x="165181" y="28575"/>
                </a:lnTo>
                <a:cubicBezTo>
                  <a:pt x="167342" y="28575"/>
                  <a:pt x="169503" y="30773"/>
                  <a:pt x="169503" y="32971"/>
                </a:cubicBezTo>
                <a:cubicBezTo>
                  <a:pt x="169503" y="35535"/>
                  <a:pt x="167342" y="37734"/>
                  <a:pt x="165181" y="37734"/>
                </a:cubicBezTo>
                <a:lnTo>
                  <a:pt x="131682" y="37734"/>
                </a:lnTo>
                <a:cubicBezTo>
                  <a:pt x="129161" y="37734"/>
                  <a:pt x="127000" y="35535"/>
                  <a:pt x="127000" y="32971"/>
                </a:cubicBezTo>
                <a:cubicBezTo>
                  <a:pt x="127000" y="30773"/>
                  <a:pt x="129161" y="28575"/>
                  <a:pt x="131682" y="28575"/>
                </a:cubicBezTo>
                <a:close/>
                <a:moveTo>
                  <a:pt x="77295" y="28575"/>
                </a:moveTo>
                <a:lnTo>
                  <a:pt x="110030" y="28575"/>
                </a:lnTo>
                <a:cubicBezTo>
                  <a:pt x="112521" y="28575"/>
                  <a:pt x="113944" y="30773"/>
                  <a:pt x="113944" y="32971"/>
                </a:cubicBezTo>
                <a:cubicBezTo>
                  <a:pt x="113944" y="35535"/>
                  <a:pt x="112521" y="37734"/>
                  <a:pt x="110030" y="37734"/>
                </a:cubicBezTo>
                <a:lnTo>
                  <a:pt x="77295" y="37734"/>
                </a:lnTo>
                <a:cubicBezTo>
                  <a:pt x="74804" y="37734"/>
                  <a:pt x="73025" y="35535"/>
                  <a:pt x="73025" y="32971"/>
                </a:cubicBezTo>
                <a:cubicBezTo>
                  <a:pt x="73025" y="30773"/>
                  <a:pt x="74804" y="28575"/>
                  <a:pt x="77295" y="28575"/>
                </a:cubicBezTo>
                <a:close/>
                <a:moveTo>
                  <a:pt x="56268" y="28575"/>
                </a:moveTo>
                <a:lnTo>
                  <a:pt x="57327" y="28575"/>
                </a:lnTo>
                <a:cubicBezTo>
                  <a:pt x="59443" y="28575"/>
                  <a:pt x="61560" y="30773"/>
                  <a:pt x="61560" y="32971"/>
                </a:cubicBezTo>
                <a:cubicBezTo>
                  <a:pt x="61560" y="35535"/>
                  <a:pt x="59443" y="37734"/>
                  <a:pt x="57327" y="37734"/>
                </a:cubicBezTo>
                <a:lnTo>
                  <a:pt x="56268" y="37734"/>
                </a:lnTo>
                <a:cubicBezTo>
                  <a:pt x="54505" y="37734"/>
                  <a:pt x="52388" y="35535"/>
                  <a:pt x="52388" y="32971"/>
                </a:cubicBezTo>
                <a:cubicBezTo>
                  <a:pt x="52388" y="30773"/>
                  <a:pt x="54505" y="28575"/>
                  <a:pt x="56268" y="28575"/>
                </a:cubicBezTo>
                <a:close/>
                <a:moveTo>
                  <a:pt x="45065" y="8267"/>
                </a:moveTo>
                <a:cubicBezTo>
                  <a:pt x="37855" y="8267"/>
                  <a:pt x="31726" y="14018"/>
                  <a:pt x="31726" y="21566"/>
                </a:cubicBezTo>
                <a:lnTo>
                  <a:pt x="31726" y="173247"/>
                </a:lnTo>
                <a:lnTo>
                  <a:pt x="254891" y="173247"/>
                </a:lnTo>
                <a:lnTo>
                  <a:pt x="254891" y="21566"/>
                </a:lnTo>
                <a:cubicBezTo>
                  <a:pt x="254891" y="14018"/>
                  <a:pt x="248762" y="8267"/>
                  <a:pt x="241552" y="8267"/>
                </a:cubicBezTo>
                <a:lnTo>
                  <a:pt x="45065" y="8267"/>
                </a:lnTo>
                <a:close/>
                <a:moveTo>
                  <a:pt x="45065" y="0"/>
                </a:moveTo>
                <a:lnTo>
                  <a:pt x="241552" y="0"/>
                </a:lnTo>
                <a:cubicBezTo>
                  <a:pt x="253809" y="0"/>
                  <a:pt x="263544" y="9345"/>
                  <a:pt x="263544" y="21566"/>
                </a:cubicBezTo>
                <a:lnTo>
                  <a:pt x="263544" y="176841"/>
                </a:lnTo>
                <a:lnTo>
                  <a:pt x="286257" y="245134"/>
                </a:lnTo>
                <a:cubicBezTo>
                  <a:pt x="286257" y="245494"/>
                  <a:pt x="286978" y="245853"/>
                  <a:pt x="286978" y="246931"/>
                </a:cubicBezTo>
                <a:lnTo>
                  <a:pt x="286978" y="263825"/>
                </a:lnTo>
                <a:cubicBezTo>
                  <a:pt x="286978" y="275686"/>
                  <a:pt x="276883" y="285391"/>
                  <a:pt x="264986" y="285391"/>
                </a:cubicBezTo>
                <a:lnTo>
                  <a:pt x="21631" y="285391"/>
                </a:lnTo>
                <a:cubicBezTo>
                  <a:pt x="9734" y="285391"/>
                  <a:pt x="0" y="275686"/>
                  <a:pt x="0" y="263825"/>
                </a:cubicBezTo>
                <a:lnTo>
                  <a:pt x="0" y="246931"/>
                </a:lnTo>
                <a:cubicBezTo>
                  <a:pt x="0" y="245853"/>
                  <a:pt x="0" y="245494"/>
                  <a:pt x="0" y="245134"/>
                </a:cubicBezTo>
                <a:lnTo>
                  <a:pt x="23434" y="176841"/>
                </a:lnTo>
                <a:lnTo>
                  <a:pt x="23434" y="21566"/>
                </a:lnTo>
                <a:cubicBezTo>
                  <a:pt x="23434" y="9345"/>
                  <a:pt x="33168" y="0"/>
                  <a:pt x="45065" y="0"/>
                </a:cubicBezTo>
                <a:close/>
              </a:path>
            </a:pathLst>
          </a:custGeom>
          <a:solidFill>
            <a:srgbClr val="FF6E0F"/>
          </a:solidFill>
          <a:ln>
            <a:noFill/>
          </a:ln>
          <a:effectLst/>
        </p:spPr>
        <p:txBody>
          <a:bodyPr anchor="ctr"/>
          <a:lstStyle/>
          <a:p>
            <a:endParaRPr lang="en-US" sz="900">
              <a:latin typeface="Lato Light" panose="020F0502020204030203" pitchFamily="34" charset="0"/>
            </a:endParaRPr>
          </a:p>
        </p:txBody>
      </p:sp>
      <p:sp>
        <p:nvSpPr>
          <p:cNvPr id="20" name="Freeform 985">
            <a:extLst>
              <a:ext uri="{FF2B5EF4-FFF2-40B4-BE49-F238E27FC236}">
                <a16:creationId xmlns:a16="http://schemas.microsoft.com/office/drawing/2014/main" id="{D034D946-BD2D-0211-8AEF-DDA213ED6E9F}"/>
              </a:ext>
            </a:extLst>
          </p:cNvPr>
          <p:cNvSpPr>
            <a:spLocks noChangeAspect="1" noChangeArrowheads="1"/>
          </p:cNvSpPr>
          <p:nvPr userDrawn="1"/>
        </p:nvSpPr>
        <p:spPr bwMode="auto">
          <a:xfrm>
            <a:off x="4328836" y="2268945"/>
            <a:ext cx="676800" cy="676800"/>
          </a:xfrm>
          <a:custGeom>
            <a:avLst/>
            <a:gdLst>
              <a:gd name="T0" fmla="*/ 22527 w 285390"/>
              <a:gd name="T1" fmla="*/ 213078 h 285738"/>
              <a:gd name="T2" fmla="*/ 258620 w 285390"/>
              <a:gd name="T3" fmla="*/ 203571 h 285738"/>
              <a:gd name="T4" fmla="*/ 202556 w 285390"/>
              <a:gd name="T5" fmla="*/ 229895 h 285738"/>
              <a:gd name="T6" fmla="*/ 256088 w 285390"/>
              <a:gd name="T7" fmla="*/ 215109 h 285738"/>
              <a:gd name="T8" fmla="*/ 45214 w 285390"/>
              <a:gd name="T9" fmla="*/ 194554 h 285738"/>
              <a:gd name="T10" fmla="*/ 278152 w 285390"/>
              <a:gd name="T11" fmla="*/ 222680 h 285738"/>
              <a:gd name="T12" fmla="*/ 188449 w 285390"/>
              <a:gd name="T13" fmla="*/ 245759 h 285738"/>
              <a:gd name="T14" fmla="*/ 115384 w 285390"/>
              <a:gd name="T15" fmla="*/ 242153 h 285738"/>
              <a:gd name="T16" fmla="*/ 185917 w 285390"/>
              <a:gd name="T17" fmla="*/ 237827 h 285738"/>
              <a:gd name="T18" fmla="*/ 182300 w 285390"/>
              <a:gd name="T19" fmla="*/ 214748 h 285738"/>
              <a:gd name="T20" fmla="*/ 8681 w 285390"/>
              <a:gd name="T21" fmla="*/ 194554 h 285738"/>
              <a:gd name="T22" fmla="*/ 36533 w 285390"/>
              <a:gd name="T23" fmla="*/ 194554 h 285738"/>
              <a:gd name="T24" fmla="*/ 153387 w 285390"/>
              <a:gd name="T25" fmla="*/ 179093 h 285738"/>
              <a:gd name="T26" fmla="*/ 140731 w 285390"/>
              <a:gd name="T27" fmla="*/ 185904 h 285738"/>
              <a:gd name="T28" fmla="*/ 183457 w 285390"/>
              <a:gd name="T29" fmla="*/ 167551 h 285738"/>
              <a:gd name="T30" fmla="*/ 179280 w 285390"/>
              <a:gd name="T31" fmla="*/ 181015 h 285738"/>
              <a:gd name="T32" fmla="*/ 175102 w 285390"/>
              <a:gd name="T33" fmla="*/ 173763 h 285738"/>
              <a:gd name="T34" fmla="*/ 118688 w 285390"/>
              <a:gd name="T35" fmla="*/ 159176 h 285738"/>
              <a:gd name="T36" fmla="*/ 122269 w 285390"/>
              <a:gd name="T37" fmla="*/ 174991 h 285738"/>
              <a:gd name="T38" fmla="*/ 112956 w 285390"/>
              <a:gd name="T39" fmla="*/ 157739 h 285738"/>
              <a:gd name="T40" fmla="*/ 203589 w 285390"/>
              <a:gd name="T41" fmla="*/ 151151 h 285738"/>
              <a:gd name="T42" fmla="*/ 195027 w 285390"/>
              <a:gd name="T43" fmla="*/ 149016 h 285738"/>
              <a:gd name="T44" fmla="*/ 110782 w 285390"/>
              <a:gd name="T45" fmla="*/ 122109 h 285738"/>
              <a:gd name="T46" fmla="*/ 108176 w 285390"/>
              <a:gd name="T47" fmla="*/ 143226 h 285738"/>
              <a:gd name="T48" fmla="*/ 110782 w 285390"/>
              <a:gd name="T49" fmla="*/ 122109 h 285738"/>
              <a:gd name="T50" fmla="*/ 158111 w 285390"/>
              <a:gd name="T51" fmla="*/ 112325 h 285738"/>
              <a:gd name="T52" fmla="*/ 160994 w 285390"/>
              <a:gd name="T53" fmla="*/ 124911 h 285738"/>
              <a:gd name="T54" fmla="*/ 153789 w 285390"/>
              <a:gd name="T55" fmla="*/ 133545 h 285738"/>
              <a:gd name="T56" fmla="*/ 158111 w 285390"/>
              <a:gd name="T57" fmla="*/ 165913 h 285738"/>
              <a:gd name="T58" fmla="*/ 149465 w 285390"/>
              <a:gd name="T59" fmla="*/ 163396 h 285738"/>
              <a:gd name="T60" fmla="*/ 146582 w 285390"/>
              <a:gd name="T61" fmla="*/ 151166 h 285738"/>
              <a:gd name="T62" fmla="*/ 153789 w 285390"/>
              <a:gd name="T63" fmla="*/ 142176 h 285738"/>
              <a:gd name="T64" fmla="*/ 149465 w 285390"/>
              <a:gd name="T65" fmla="*/ 110168 h 285738"/>
              <a:gd name="T66" fmla="*/ 189934 w 285390"/>
              <a:gd name="T67" fmla="*/ 102523 h 285738"/>
              <a:gd name="T68" fmla="*/ 194322 w 285390"/>
              <a:gd name="T69" fmla="*/ 119420 h 285738"/>
              <a:gd name="T70" fmla="*/ 183352 w 285390"/>
              <a:gd name="T71" fmla="*/ 102523 h 285738"/>
              <a:gd name="T72" fmla="*/ 132428 w 285390"/>
              <a:gd name="T73" fmla="*/ 101706 h 285738"/>
              <a:gd name="T74" fmla="*/ 118246 w 285390"/>
              <a:gd name="T75" fmla="*/ 108769 h 285738"/>
              <a:gd name="T76" fmla="*/ 153847 w 285390"/>
              <a:gd name="T77" fmla="*/ 88026 h 285738"/>
              <a:gd name="T78" fmla="*/ 169666 w 285390"/>
              <a:gd name="T79" fmla="*/ 95064 h 285738"/>
              <a:gd name="T80" fmla="*/ 154199 w 285390"/>
              <a:gd name="T81" fmla="*/ 96916 h 285738"/>
              <a:gd name="T82" fmla="*/ 125513 w 285390"/>
              <a:gd name="T83" fmla="*/ 61135 h 285738"/>
              <a:gd name="T84" fmla="*/ 127682 w 285390"/>
              <a:gd name="T85" fmla="*/ 198159 h 285738"/>
              <a:gd name="T86" fmla="*/ 199300 w 285390"/>
              <a:gd name="T87" fmla="*/ 215109 h 285738"/>
              <a:gd name="T88" fmla="*/ 240535 w 285390"/>
              <a:gd name="T89" fmla="*/ 171475 h 285738"/>
              <a:gd name="T90" fmla="*/ 125513 w 285390"/>
              <a:gd name="T91" fmla="*/ 61135 h 285738"/>
              <a:gd name="T92" fmla="*/ 115023 w 285390"/>
              <a:gd name="T93" fmla="*/ 16420 h 285738"/>
              <a:gd name="T94" fmla="*/ 137810 w 285390"/>
              <a:gd name="T95" fmla="*/ 35528 h 285738"/>
              <a:gd name="T96" fmla="*/ 150108 w 285390"/>
              <a:gd name="T97" fmla="*/ 61495 h 285738"/>
              <a:gd name="T98" fmla="*/ 163491 w 285390"/>
              <a:gd name="T99" fmla="*/ 34447 h 285738"/>
              <a:gd name="T100" fmla="*/ 168917 w 285390"/>
              <a:gd name="T101" fmla="*/ 59692 h 285738"/>
              <a:gd name="T102" fmla="*/ 193513 w 285390"/>
              <a:gd name="T103" fmla="*/ 9926 h 285738"/>
              <a:gd name="T104" fmla="*/ 141065 w 285390"/>
              <a:gd name="T105" fmla="*/ 15699 h 285738"/>
              <a:gd name="T106" fmla="*/ 143597 w 285390"/>
              <a:gd name="T107" fmla="*/ 7763 h 285738"/>
              <a:gd name="T108" fmla="*/ 200024 w 285390"/>
              <a:gd name="T109" fmla="*/ 4157 h 285738"/>
              <a:gd name="T110" fmla="*/ 249216 w 285390"/>
              <a:gd name="T111" fmla="*/ 171475 h 285738"/>
              <a:gd name="T112" fmla="*/ 269834 w 285390"/>
              <a:gd name="T113" fmla="*/ 206816 h 285738"/>
              <a:gd name="T114" fmla="*/ 286832 w 285390"/>
              <a:gd name="T115" fmla="*/ 223041 h 285738"/>
              <a:gd name="T116" fmla="*/ 40150 w 285390"/>
              <a:gd name="T117" fmla="*/ 272442 h 285738"/>
              <a:gd name="T118" fmla="*/ 0 w 285390"/>
              <a:gd name="T119" fmla="*/ 190227 h 285738"/>
              <a:gd name="T120" fmla="*/ 58234 w 285390"/>
              <a:gd name="T121" fmla="*/ 185901 h 285738"/>
              <a:gd name="T122" fmla="*/ 107066 w 285390"/>
              <a:gd name="T123" fmla="*/ 19304 h 2857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85390" h="285738">
                <a:moveTo>
                  <a:pt x="22415" y="203898"/>
                </a:moveTo>
                <a:cubicBezTo>
                  <a:pt x="24701" y="203898"/>
                  <a:pt x="26606" y="206184"/>
                  <a:pt x="26606" y="208470"/>
                </a:cubicBezTo>
                <a:cubicBezTo>
                  <a:pt x="26606" y="211137"/>
                  <a:pt x="24701" y="213042"/>
                  <a:pt x="22415" y="213042"/>
                </a:cubicBezTo>
                <a:cubicBezTo>
                  <a:pt x="19367" y="213042"/>
                  <a:pt x="17462" y="211137"/>
                  <a:pt x="17462" y="208470"/>
                </a:cubicBezTo>
                <a:cubicBezTo>
                  <a:pt x="17462" y="206184"/>
                  <a:pt x="19367" y="203898"/>
                  <a:pt x="22415" y="203898"/>
                </a:cubicBezTo>
                <a:close/>
                <a:moveTo>
                  <a:pt x="257319" y="203535"/>
                </a:moveTo>
                <a:cubicBezTo>
                  <a:pt x="255160" y="202093"/>
                  <a:pt x="244363" y="206780"/>
                  <a:pt x="236446" y="210025"/>
                </a:cubicBezTo>
                <a:cubicBezTo>
                  <a:pt x="226729" y="214352"/>
                  <a:pt x="214853" y="219039"/>
                  <a:pt x="201177" y="223365"/>
                </a:cubicBezTo>
                <a:cubicBezTo>
                  <a:pt x="201537" y="225528"/>
                  <a:pt x="201537" y="227331"/>
                  <a:pt x="201537" y="229855"/>
                </a:cubicBezTo>
                <a:cubicBezTo>
                  <a:pt x="201177" y="230936"/>
                  <a:pt x="201177" y="232739"/>
                  <a:pt x="200817" y="234181"/>
                </a:cubicBezTo>
                <a:cubicBezTo>
                  <a:pt x="223850" y="228413"/>
                  <a:pt x="240405" y="221202"/>
                  <a:pt x="251921" y="216154"/>
                </a:cubicBezTo>
                <a:cubicBezTo>
                  <a:pt x="253001" y="215794"/>
                  <a:pt x="254080" y="215433"/>
                  <a:pt x="254800" y="215073"/>
                </a:cubicBezTo>
                <a:cubicBezTo>
                  <a:pt x="258039" y="212188"/>
                  <a:pt x="259838" y="208944"/>
                  <a:pt x="259838" y="207141"/>
                </a:cubicBezTo>
                <a:cubicBezTo>
                  <a:pt x="259838" y="206420"/>
                  <a:pt x="259838" y="204978"/>
                  <a:pt x="257319" y="203535"/>
                </a:cubicBezTo>
                <a:close/>
                <a:moveTo>
                  <a:pt x="44986" y="194522"/>
                </a:moveTo>
                <a:lnTo>
                  <a:pt x="44986" y="264827"/>
                </a:lnTo>
                <a:cubicBezTo>
                  <a:pt x="64780" y="270956"/>
                  <a:pt x="181383" y="301963"/>
                  <a:pt x="269555" y="231658"/>
                </a:cubicBezTo>
                <a:cubicBezTo>
                  <a:pt x="271355" y="230576"/>
                  <a:pt x="276753" y="226249"/>
                  <a:pt x="276753" y="222644"/>
                </a:cubicBezTo>
                <a:cubicBezTo>
                  <a:pt x="276753" y="221562"/>
                  <a:pt x="276753" y="220120"/>
                  <a:pt x="274594" y="218318"/>
                </a:cubicBezTo>
                <a:cubicBezTo>
                  <a:pt x="272434" y="216875"/>
                  <a:pt x="264157" y="220481"/>
                  <a:pt x="255160" y="224447"/>
                </a:cubicBezTo>
                <a:cubicBezTo>
                  <a:pt x="241124" y="230215"/>
                  <a:pt x="219171" y="239589"/>
                  <a:pt x="187501" y="245719"/>
                </a:cubicBezTo>
                <a:cubicBezTo>
                  <a:pt x="180303" y="248603"/>
                  <a:pt x="169867" y="250045"/>
                  <a:pt x="157271" y="250045"/>
                </a:cubicBezTo>
                <a:cubicBezTo>
                  <a:pt x="146474" y="250045"/>
                  <a:pt x="133518" y="248963"/>
                  <a:pt x="118763" y="247161"/>
                </a:cubicBezTo>
                <a:cubicBezTo>
                  <a:pt x="116244" y="246800"/>
                  <a:pt x="114444" y="244637"/>
                  <a:pt x="114804" y="242113"/>
                </a:cubicBezTo>
                <a:cubicBezTo>
                  <a:pt x="115164" y="239950"/>
                  <a:pt x="117323" y="238147"/>
                  <a:pt x="119843" y="238508"/>
                </a:cubicBezTo>
                <a:cubicBezTo>
                  <a:pt x="158710" y="243555"/>
                  <a:pt x="176705" y="240671"/>
                  <a:pt x="184622" y="237787"/>
                </a:cubicBezTo>
                <a:lnTo>
                  <a:pt x="184982" y="237787"/>
                </a:lnTo>
                <a:cubicBezTo>
                  <a:pt x="192540" y="234542"/>
                  <a:pt x="192899" y="230576"/>
                  <a:pt x="192899" y="229494"/>
                </a:cubicBezTo>
                <a:cubicBezTo>
                  <a:pt x="193259" y="224086"/>
                  <a:pt x="192180" y="220120"/>
                  <a:pt x="189661" y="217957"/>
                </a:cubicBezTo>
                <a:cubicBezTo>
                  <a:pt x="186422" y="214712"/>
                  <a:pt x="181383" y="214712"/>
                  <a:pt x="181383" y="214712"/>
                </a:cubicBezTo>
                <a:cubicBezTo>
                  <a:pt x="139276" y="215433"/>
                  <a:pt x="131359" y="211107"/>
                  <a:pt x="122362" y="205699"/>
                </a:cubicBezTo>
                <a:cubicBezTo>
                  <a:pt x="113724" y="200651"/>
                  <a:pt x="104007" y="194522"/>
                  <a:pt x="44986" y="194522"/>
                </a:cubicBezTo>
                <a:close/>
                <a:moveTo>
                  <a:pt x="8637" y="194522"/>
                </a:moveTo>
                <a:lnTo>
                  <a:pt x="8637" y="263746"/>
                </a:lnTo>
                <a:lnTo>
                  <a:pt x="36349" y="263746"/>
                </a:lnTo>
                <a:lnTo>
                  <a:pt x="36349" y="194522"/>
                </a:lnTo>
                <a:lnTo>
                  <a:pt x="8637" y="194522"/>
                </a:lnTo>
                <a:close/>
                <a:moveTo>
                  <a:pt x="142122" y="177627"/>
                </a:moveTo>
                <a:cubicBezTo>
                  <a:pt x="145620" y="178344"/>
                  <a:pt x="149117" y="179061"/>
                  <a:pt x="152615" y="179061"/>
                </a:cubicBezTo>
                <a:cubicBezTo>
                  <a:pt x="155064" y="179061"/>
                  <a:pt x="156812" y="180853"/>
                  <a:pt x="156812" y="183363"/>
                </a:cubicBezTo>
                <a:cubicBezTo>
                  <a:pt x="156812" y="185513"/>
                  <a:pt x="155064" y="187664"/>
                  <a:pt x="152615" y="187664"/>
                </a:cubicBezTo>
                <a:cubicBezTo>
                  <a:pt x="148418" y="187664"/>
                  <a:pt x="144220" y="186947"/>
                  <a:pt x="140023" y="185872"/>
                </a:cubicBezTo>
                <a:cubicBezTo>
                  <a:pt x="137924" y="185513"/>
                  <a:pt x="136525" y="183004"/>
                  <a:pt x="136875" y="180853"/>
                </a:cubicBezTo>
                <a:cubicBezTo>
                  <a:pt x="137575" y="178344"/>
                  <a:pt x="140023" y="176910"/>
                  <a:pt x="142122" y="177627"/>
                </a:cubicBezTo>
                <a:close/>
                <a:moveTo>
                  <a:pt x="182534" y="167523"/>
                </a:moveTo>
                <a:cubicBezTo>
                  <a:pt x="184266" y="165798"/>
                  <a:pt x="186690" y="165798"/>
                  <a:pt x="188422" y="167523"/>
                </a:cubicBezTo>
                <a:cubicBezTo>
                  <a:pt x="190154" y="169249"/>
                  <a:pt x="190154" y="171665"/>
                  <a:pt x="188422" y="173390"/>
                </a:cubicBezTo>
                <a:cubicBezTo>
                  <a:pt x="185651" y="176151"/>
                  <a:pt x="182188" y="178912"/>
                  <a:pt x="178378" y="180983"/>
                </a:cubicBezTo>
                <a:cubicBezTo>
                  <a:pt x="178031" y="181328"/>
                  <a:pt x="176992" y="181328"/>
                  <a:pt x="176299" y="181328"/>
                </a:cubicBezTo>
                <a:cubicBezTo>
                  <a:pt x="174914" y="181328"/>
                  <a:pt x="173528" y="180983"/>
                  <a:pt x="172836" y="179602"/>
                </a:cubicBezTo>
                <a:cubicBezTo>
                  <a:pt x="171450" y="177532"/>
                  <a:pt x="172489" y="175116"/>
                  <a:pt x="174221" y="173735"/>
                </a:cubicBezTo>
                <a:cubicBezTo>
                  <a:pt x="177338" y="172010"/>
                  <a:pt x="180109" y="169939"/>
                  <a:pt x="182534" y="167523"/>
                </a:cubicBezTo>
                <a:close/>
                <a:moveTo>
                  <a:pt x="112388" y="157711"/>
                </a:moveTo>
                <a:cubicBezTo>
                  <a:pt x="114527" y="156273"/>
                  <a:pt x="117378" y="156992"/>
                  <a:pt x="118091" y="159148"/>
                </a:cubicBezTo>
                <a:cubicBezTo>
                  <a:pt x="120229" y="162383"/>
                  <a:pt x="122367" y="165259"/>
                  <a:pt x="124862" y="167775"/>
                </a:cubicBezTo>
                <a:cubicBezTo>
                  <a:pt x="126644" y="169572"/>
                  <a:pt x="126644" y="172088"/>
                  <a:pt x="124862" y="173885"/>
                </a:cubicBezTo>
                <a:cubicBezTo>
                  <a:pt x="124149" y="174604"/>
                  <a:pt x="123080" y="174963"/>
                  <a:pt x="121654" y="174963"/>
                </a:cubicBezTo>
                <a:cubicBezTo>
                  <a:pt x="120942" y="174963"/>
                  <a:pt x="119872" y="174604"/>
                  <a:pt x="118803" y="173885"/>
                </a:cubicBezTo>
                <a:cubicBezTo>
                  <a:pt x="115596" y="170650"/>
                  <a:pt x="113101" y="167415"/>
                  <a:pt x="110963" y="163462"/>
                </a:cubicBezTo>
                <a:cubicBezTo>
                  <a:pt x="109537" y="161305"/>
                  <a:pt x="110606" y="158789"/>
                  <a:pt x="112388" y="157711"/>
                </a:cubicBezTo>
                <a:close/>
                <a:moveTo>
                  <a:pt x="200342" y="134048"/>
                </a:moveTo>
                <a:cubicBezTo>
                  <a:pt x="202565" y="134048"/>
                  <a:pt x="204417" y="135827"/>
                  <a:pt x="204417" y="138318"/>
                </a:cubicBezTo>
                <a:cubicBezTo>
                  <a:pt x="204417" y="142943"/>
                  <a:pt x="204046" y="147213"/>
                  <a:pt x="202565" y="151127"/>
                </a:cubicBezTo>
                <a:cubicBezTo>
                  <a:pt x="202194" y="152906"/>
                  <a:pt x="200342" y="154329"/>
                  <a:pt x="198490" y="154329"/>
                </a:cubicBezTo>
                <a:cubicBezTo>
                  <a:pt x="198120" y="154329"/>
                  <a:pt x="197750" y="153973"/>
                  <a:pt x="197379" y="153973"/>
                </a:cubicBezTo>
                <a:cubicBezTo>
                  <a:pt x="194786" y="153262"/>
                  <a:pt x="193675" y="151127"/>
                  <a:pt x="194046" y="148992"/>
                </a:cubicBezTo>
                <a:cubicBezTo>
                  <a:pt x="195157" y="145790"/>
                  <a:pt x="195527" y="142232"/>
                  <a:pt x="195527" y="138673"/>
                </a:cubicBezTo>
                <a:cubicBezTo>
                  <a:pt x="195527" y="136183"/>
                  <a:pt x="197379" y="134048"/>
                  <a:pt x="200342" y="134048"/>
                </a:cubicBezTo>
                <a:close/>
                <a:moveTo>
                  <a:pt x="110225" y="122089"/>
                </a:moveTo>
                <a:cubicBezTo>
                  <a:pt x="112448" y="122830"/>
                  <a:pt x="113930" y="125052"/>
                  <a:pt x="113559" y="127645"/>
                </a:cubicBezTo>
                <a:cubicBezTo>
                  <a:pt x="112448" y="131349"/>
                  <a:pt x="112078" y="135053"/>
                  <a:pt x="112078" y="138757"/>
                </a:cubicBezTo>
                <a:cubicBezTo>
                  <a:pt x="112078" y="140980"/>
                  <a:pt x="109855" y="143202"/>
                  <a:pt x="107632" y="143202"/>
                </a:cubicBezTo>
                <a:cubicBezTo>
                  <a:pt x="105410" y="143202"/>
                  <a:pt x="103187" y="141350"/>
                  <a:pt x="103187" y="138757"/>
                </a:cubicBezTo>
                <a:cubicBezTo>
                  <a:pt x="103187" y="133942"/>
                  <a:pt x="103558" y="129867"/>
                  <a:pt x="104669" y="125422"/>
                </a:cubicBezTo>
                <a:cubicBezTo>
                  <a:pt x="105410" y="123200"/>
                  <a:pt x="107632" y="121348"/>
                  <a:pt x="110225" y="122089"/>
                </a:cubicBezTo>
                <a:close/>
                <a:moveTo>
                  <a:pt x="153015" y="105473"/>
                </a:moveTo>
                <a:cubicBezTo>
                  <a:pt x="155524" y="105473"/>
                  <a:pt x="157316" y="107630"/>
                  <a:pt x="157316" y="110148"/>
                </a:cubicBezTo>
                <a:lnTo>
                  <a:pt x="157316" y="112305"/>
                </a:lnTo>
                <a:cubicBezTo>
                  <a:pt x="162335" y="113384"/>
                  <a:pt x="166636" y="116620"/>
                  <a:pt x="168428" y="121295"/>
                </a:cubicBezTo>
                <a:cubicBezTo>
                  <a:pt x="169145" y="123453"/>
                  <a:pt x="168070" y="125970"/>
                  <a:pt x="165919" y="127049"/>
                </a:cubicBezTo>
                <a:cubicBezTo>
                  <a:pt x="163768" y="127768"/>
                  <a:pt x="161259" y="127049"/>
                  <a:pt x="160184" y="124891"/>
                </a:cubicBezTo>
                <a:cubicBezTo>
                  <a:pt x="159467" y="122014"/>
                  <a:pt x="156241" y="120216"/>
                  <a:pt x="153015" y="120216"/>
                </a:cubicBezTo>
                <a:cubicBezTo>
                  <a:pt x="148713" y="120216"/>
                  <a:pt x="145128" y="123453"/>
                  <a:pt x="145128" y="127049"/>
                </a:cubicBezTo>
                <a:cubicBezTo>
                  <a:pt x="145128" y="131364"/>
                  <a:pt x="147638" y="133521"/>
                  <a:pt x="153015" y="133521"/>
                </a:cubicBezTo>
                <a:cubicBezTo>
                  <a:pt x="163051" y="133521"/>
                  <a:pt x="169504" y="139635"/>
                  <a:pt x="169504" y="148624"/>
                </a:cubicBezTo>
                <a:cubicBezTo>
                  <a:pt x="169504" y="155816"/>
                  <a:pt x="164485" y="161570"/>
                  <a:pt x="157316" y="163368"/>
                </a:cubicBezTo>
                <a:lnTo>
                  <a:pt x="157316" y="165885"/>
                </a:lnTo>
                <a:cubicBezTo>
                  <a:pt x="157316" y="168043"/>
                  <a:pt x="155524" y="170200"/>
                  <a:pt x="153015" y="170200"/>
                </a:cubicBezTo>
                <a:cubicBezTo>
                  <a:pt x="150505" y="170200"/>
                  <a:pt x="148713" y="168043"/>
                  <a:pt x="148713" y="165885"/>
                </a:cubicBezTo>
                <a:lnTo>
                  <a:pt x="148713" y="163368"/>
                </a:lnTo>
                <a:cubicBezTo>
                  <a:pt x="143694" y="162289"/>
                  <a:pt x="139751" y="159053"/>
                  <a:pt x="137959" y="154378"/>
                </a:cubicBezTo>
                <a:cubicBezTo>
                  <a:pt x="136884" y="152220"/>
                  <a:pt x="137959" y="149344"/>
                  <a:pt x="140110" y="148624"/>
                </a:cubicBezTo>
                <a:cubicBezTo>
                  <a:pt x="142261" y="147546"/>
                  <a:pt x="144770" y="148624"/>
                  <a:pt x="145845" y="151142"/>
                </a:cubicBezTo>
                <a:cubicBezTo>
                  <a:pt x="146921" y="153659"/>
                  <a:pt x="149788" y="155457"/>
                  <a:pt x="153015" y="155457"/>
                </a:cubicBezTo>
                <a:cubicBezTo>
                  <a:pt x="157316" y="155457"/>
                  <a:pt x="160901" y="152220"/>
                  <a:pt x="160901" y="148624"/>
                </a:cubicBezTo>
                <a:cubicBezTo>
                  <a:pt x="160901" y="144669"/>
                  <a:pt x="158391" y="142152"/>
                  <a:pt x="153015" y="142152"/>
                </a:cubicBezTo>
                <a:cubicBezTo>
                  <a:pt x="142978" y="142152"/>
                  <a:pt x="136525" y="136398"/>
                  <a:pt x="136525" y="127049"/>
                </a:cubicBezTo>
                <a:cubicBezTo>
                  <a:pt x="136525" y="119857"/>
                  <a:pt x="141902" y="114103"/>
                  <a:pt x="148713" y="112305"/>
                </a:cubicBezTo>
                <a:lnTo>
                  <a:pt x="148713" y="110148"/>
                </a:lnTo>
                <a:cubicBezTo>
                  <a:pt x="148713" y="107630"/>
                  <a:pt x="150505" y="105473"/>
                  <a:pt x="153015" y="105473"/>
                </a:cubicBezTo>
                <a:close/>
                <a:moveTo>
                  <a:pt x="182430" y="102507"/>
                </a:moveTo>
                <a:cubicBezTo>
                  <a:pt x="184249" y="100710"/>
                  <a:pt x="187160" y="100710"/>
                  <a:pt x="188979" y="102507"/>
                </a:cubicBezTo>
                <a:cubicBezTo>
                  <a:pt x="191889" y="105383"/>
                  <a:pt x="194799" y="108977"/>
                  <a:pt x="196982" y="112931"/>
                </a:cubicBezTo>
                <a:cubicBezTo>
                  <a:pt x="198073" y="114728"/>
                  <a:pt x="197710" y="117244"/>
                  <a:pt x="195527" y="118682"/>
                </a:cubicBezTo>
                <a:cubicBezTo>
                  <a:pt x="194799" y="119041"/>
                  <a:pt x="194072" y="119400"/>
                  <a:pt x="193344" y="119400"/>
                </a:cubicBezTo>
                <a:cubicBezTo>
                  <a:pt x="191889" y="119400"/>
                  <a:pt x="190434" y="118682"/>
                  <a:pt x="189342" y="116884"/>
                </a:cubicBezTo>
                <a:cubicBezTo>
                  <a:pt x="187523" y="114009"/>
                  <a:pt x="185341" y="111133"/>
                  <a:pt x="182430" y="108617"/>
                </a:cubicBezTo>
                <a:cubicBezTo>
                  <a:pt x="180975" y="106820"/>
                  <a:pt x="180975" y="104304"/>
                  <a:pt x="182430" y="102507"/>
                </a:cubicBezTo>
                <a:close/>
                <a:moveTo>
                  <a:pt x="127529" y="93887"/>
                </a:moveTo>
                <a:cubicBezTo>
                  <a:pt x="129646" y="92773"/>
                  <a:pt x="132115" y="93516"/>
                  <a:pt x="133526" y="95745"/>
                </a:cubicBezTo>
                <a:cubicBezTo>
                  <a:pt x="134584" y="97974"/>
                  <a:pt x="133879" y="100575"/>
                  <a:pt x="131762" y="101690"/>
                </a:cubicBezTo>
                <a:cubicBezTo>
                  <a:pt x="128940" y="103547"/>
                  <a:pt x="126118" y="105776"/>
                  <a:pt x="123648" y="108749"/>
                </a:cubicBezTo>
                <a:cubicBezTo>
                  <a:pt x="122590" y="109492"/>
                  <a:pt x="121532" y="109863"/>
                  <a:pt x="120473" y="109863"/>
                </a:cubicBezTo>
                <a:cubicBezTo>
                  <a:pt x="119415" y="109863"/>
                  <a:pt x="118357" y="109492"/>
                  <a:pt x="117651" y="108749"/>
                </a:cubicBezTo>
                <a:cubicBezTo>
                  <a:pt x="115887" y="106891"/>
                  <a:pt x="115887" y="104290"/>
                  <a:pt x="117651" y="102433"/>
                </a:cubicBezTo>
                <a:cubicBezTo>
                  <a:pt x="120473" y="99089"/>
                  <a:pt x="124001" y="96488"/>
                  <a:pt x="127529" y="93887"/>
                </a:cubicBezTo>
                <a:close/>
                <a:moveTo>
                  <a:pt x="153073" y="88010"/>
                </a:moveTo>
                <a:lnTo>
                  <a:pt x="153423" y="88010"/>
                </a:lnTo>
                <a:cubicBezTo>
                  <a:pt x="157620" y="88010"/>
                  <a:pt x="161817" y="88380"/>
                  <a:pt x="166015" y="89862"/>
                </a:cubicBezTo>
                <a:cubicBezTo>
                  <a:pt x="168113" y="90232"/>
                  <a:pt x="169512" y="92826"/>
                  <a:pt x="168813" y="95048"/>
                </a:cubicBezTo>
                <a:cubicBezTo>
                  <a:pt x="168463" y="97271"/>
                  <a:pt x="166714" y="98752"/>
                  <a:pt x="164965" y="98752"/>
                </a:cubicBezTo>
                <a:cubicBezTo>
                  <a:pt x="164616" y="98752"/>
                  <a:pt x="163916" y="98752"/>
                  <a:pt x="163566" y="98382"/>
                </a:cubicBezTo>
                <a:cubicBezTo>
                  <a:pt x="160418" y="97641"/>
                  <a:pt x="156920" y="96900"/>
                  <a:pt x="153423" y="96900"/>
                </a:cubicBezTo>
                <a:cubicBezTo>
                  <a:pt x="150974" y="96900"/>
                  <a:pt x="149225" y="95048"/>
                  <a:pt x="149225" y="92455"/>
                </a:cubicBezTo>
                <a:cubicBezTo>
                  <a:pt x="149225" y="90232"/>
                  <a:pt x="150974" y="88010"/>
                  <a:pt x="153073" y="88010"/>
                </a:cubicBezTo>
                <a:close/>
                <a:moveTo>
                  <a:pt x="124881" y="61123"/>
                </a:moveTo>
                <a:cubicBezTo>
                  <a:pt x="113365" y="68333"/>
                  <a:pt x="68019" y="100061"/>
                  <a:pt x="69098" y="171447"/>
                </a:cubicBezTo>
                <a:cubicBezTo>
                  <a:pt x="69098" y="176495"/>
                  <a:pt x="68379" y="181542"/>
                  <a:pt x="66939" y="186229"/>
                </a:cubicBezTo>
                <a:cubicBezTo>
                  <a:pt x="109046" y="188032"/>
                  <a:pt x="118403" y="193080"/>
                  <a:pt x="127040" y="198127"/>
                </a:cubicBezTo>
                <a:cubicBezTo>
                  <a:pt x="134958" y="202814"/>
                  <a:pt x="141436" y="206780"/>
                  <a:pt x="181383" y="206059"/>
                </a:cubicBezTo>
                <a:cubicBezTo>
                  <a:pt x="181383" y="206059"/>
                  <a:pt x="189661" y="205699"/>
                  <a:pt x="195779" y="211467"/>
                </a:cubicBezTo>
                <a:cubicBezTo>
                  <a:pt x="196858" y="212549"/>
                  <a:pt x="197578" y="213631"/>
                  <a:pt x="198298" y="215073"/>
                </a:cubicBezTo>
                <a:cubicBezTo>
                  <a:pt x="211614" y="211107"/>
                  <a:pt x="223490" y="206420"/>
                  <a:pt x="233207" y="202093"/>
                </a:cubicBezTo>
                <a:cubicBezTo>
                  <a:pt x="237885" y="199930"/>
                  <a:pt x="242204" y="198127"/>
                  <a:pt x="245803" y="196685"/>
                </a:cubicBezTo>
                <a:cubicBezTo>
                  <a:pt x="241484" y="188753"/>
                  <a:pt x="238965" y="180100"/>
                  <a:pt x="239325" y="171447"/>
                </a:cubicBezTo>
                <a:cubicBezTo>
                  <a:pt x="240045" y="100782"/>
                  <a:pt x="195059" y="68333"/>
                  <a:pt x="183542" y="61123"/>
                </a:cubicBezTo>
                <a:cubicBezTo>
                  <a:pt x="176705" y="66891"/>
                  <a:pt x="165908" y="70136"/>
                  <a:pt x="154032" y="70136"/>
                </a:cubicBezTo>
                <a:cubicBezTo>
                  <a:pt x="142515" y="70136"/>
                  <a:pt x="131719" y="66891"/>
                  <a:pt x="124881" y="61123"/>
                </a:cubicBezTo>
                <a:close/>
                <a:moveTo>
                  <a:pt x="119483" y="8844"/>
                </a:moveTo>
                <a:cubicBezTo>
                  <a:pt x="117683" y="8123"/>
                  <a:pt x="116244" y="9205"/>
                  <a:pt x="115884" y="9926"/>
                </a:cubicBezTo>
                <a:cubicBezTo>
                  <a:pt x="114444" y="11368"/>
                  <a:pt x="113365" y="13531"/>
                  <a:pt x="114444" y="16416"/>
                </a:cubicBezTo>
                <a:lnTo>
                  <a:pt x="128840" y="53551"/>
                </a:lnTo>
                <a:cubicBezTo>
                  <a:pt x="131719" y="56075"/>
                  <a:pt x="135678" y="58238"/>
                  <a:pt x="140356" y="59680"/>
                </a:cubicBezTo>
                <a:lnTo>
                  <a:pt x="137117" y="35524"/>
                </a:lnTo>
                <a:cubicBezTo>
                  <a:pt x="136757" y="33001"/>
                  <a:pt x="138557" y="30837"/>
                  <a:pt x="140716" y="30477"/>
                </a:cubicBezTo>
                <a:cubicBezTo>
                  <a:pt x="142875" y="30116"/>
                  <a:pt x="145394" y="31919"/>
                  <a:pt x="145394" y="34443"/>
                </a:cubicBezTo>
                <a:lnTo>
                  <a:pt x="149353" y="61483"/>
                </a:lnTo>
                <a:cubicBezTo>
                  <a:pt x="150793" y="61483"/>
                  <a:pt x="152592" y="61844"/>
                  <a:pt x="154032" y="61844"/>
                </a:cubicBezTo>
                <a:cubicBezTo>
                  <a:pt x="155831" y="61844"/>
                  <a:pt x="157271" y="61483"/>
                  <a:pt x="159070" y="61483"/>
                </a:cubicBezTo>
                <a:lnTo>
                  <a:pt x="162669" y="34443"/>
                </a:lnTo>
                <a:cubicBezTo>
                  <a:pt x="163029" y="31919"/>
                  <a:pt x="165188" y="30116"/>
                  <a:pt x="167707" y="30477"/>
                </a:cubicBezTo>
                <a:cubicBezTo>
                  <a:pt x="169867" y="30837"/>
                  <a:pt x="171666" y="33001"/>
                  <a:pt x="171306" y="35524"/>
                </a:cubicBezTo>
                <a:lnTo>
                  <a:pt x="168067" y="59680"/>
                </a:lnTo>
                <a:cubicBezTo>
                  <a:pt x="172746" y="58238"/>
                  <a:pt x="176705" y="56075"/>
                  <a:pt x="179224" y="53551"/>
                </a:cubicBezTo>
                <a:lnTo>
                  <a:pt x="193619" y="16416"/>
                </a:lnTo>
                <a:cubicBezTo>
                  <a:pt x="194699" y="13531"/>
                  <a:pt x="193979" y="11368"/>
                  <a:pt x="192540" y="9926"/>
                </a:cubicBezTo>
                <a:cubicBezTo>
                  <a:pt x="192180" y="9205"/>
                  <a:pt x="190740" y="8123"/>
                  <a:pt x="188581" y="8844"/>
                </a:cubicBezTo>
                <a:lnTo>
                  <a:pt x="168067" y="15695"/>
                </a:lnTo>
                <a:cubicBezTo>
                  <a:pt x="159070" y="18939"/>
                  <a:pt x="149353" y="18939"/>
                  <a:pt x="140356" y="15695"/>
                </a:cubicBezTo>
                <a:lnTo>
                  <a:pt x="119483" y="8844"/>
                </a:lnTo>
                <a:close/>
                <a:moveTo>
                  <a:pt x="122362" y="552"/>
                </a:moveTo>
                <a:lnTo>
                  <a:pt x="142875" y="7763"/>
                </a:lnTo>
                <a:cubicBezTo>
                  <a:pt x="150433" y="10287"/>
                  <a:pt x="157990" y="10287"/>
                  <a:pt x="165548" y="7763"/>
                </a:cubicBezTo>
                <a:lnTo>
                  <a:pt x="186062" y="552"/>
                </a:lnTo>
                <a:cubicBezTo>
                  <a:pt x="190380" y="-890"/>
                  <a:pt x="195419" y="552"/>
                  <a:pt x="199018" y="4157"/>
                </a:cubicBezTo>
                <a:cubicBezTo>
                  <a:pt x="202616" y="8123"/>
                  <a:pt x="204056" y="14252"/>
                  <a:pt x="201897" y="19300"/>
                </a:cubicBezTo>
                <a:lnTo>
                  <a:pt x="188221" y="53912"/>
                </a:lnTo>
                <a:cubicBezTo>
                  <a:pt x="201537" y="62204"/>
                  <a:pt x="248682" y="97537"/>
                  <a:pt x="247962" y="171447"/>
                </a:cubicBezTo>
                <a:cubicBezTo>
                  <a:pt x="247962" y="179379"/>
                  <a:pt x="250121" y="187311"/>
                  <a:pt x="254440" y="194522"/>
                </a:cubicBezTo>
                <a:cubicBezTo>
                  <a:pt x="257679" y="194161"/>
                  <a:pt x="260198" y="194522"/>
                  <a:pt x="262717" y="196325"/>
                </a:cubicBezTo>
                <a:cubicBezTo>
                  <a:pt x="267036" y="199930"/>
                  <a:pt x="268116" y="203896"/>
                  <a:pt x="268476" y="206780"/>
                </a:cubicBezTo>
                <a:cubicBezTo>
                  <a:pt x="268476" y="207862"/>
                  <a:pt x="268116" y="208944"/>
                  <a:pt x="267756" y="210025"/>
                </a:cubicBezTo>
                <a:cubicBezTo>
                  <a:pt x="273154" y="208944"/>
                  <a:pt x="276753" y="208944"/>
                  <a:pt x="279992" y="211828"/>
                </a:cubicBezTo>
                <a:cubicBezTo>
                  <a:pt x="284671" y="215794"/>
                  <a:pt x="285390" y="220120"/>
                  <a:pt x="285390" y="223005"/>
                </a:cubicBezTo>
                <a:cubicBezTo>
                  <a:pt x="285030" y="231658"/>
                  <a:pt x="275673" y="238147"/>
                  <a:pt x="274954" y="238868"/>
                </a:cubicBezTo>
                <a:cubicBezTo>
                  <a:pt x="228528" y="275643"/>
                  <a:pt x="174545" y="285738"/>
                  <a:pt x="129919" y="285738"/>
                </a:cubicBezTo>
                <a:cubicBezTo>
                  <a:pt x="82414" y="285738"/>
                  <a:pt x="45346" y="274201"/>
                  <a:pt x="39948" y="272398"/>
                </a:cubicBezTo>
                <a:lnTo>
                  <a:pt x="4318" y="272398"/>
                </a:lnTo>
                <a:cubicBezTo>
                  <a:pt x="1799" y="272398"/>
                  <a:pt x="0" y="270596"/>
                  <a:pt x="0" y="268072"/>
                </a:cubicBezTo>
                <a:lnTo>
                  <a:pt x="0" y="190195"/>
                </a:lnTo>
                <a:cubicBezTo>
                  <a:pt x="0" y="187672"/>
                  <a:pt x="1799" y="185869"/>
                  <a:pt x="4318" y="185869"/>
                </a:cubicBezTo>
                <a:lnTo>
                  <a:pt x="40667" y="185869"/>
                </a:lnTo>
                <a:cubicBezTo>
                  <a:pt x="46786" y="185869"/>
                  <a:pt x="52544" y="185869"/>
                  <a:pt x="57942" y="185869"/>
                </a:cubicBezTo>
                <a:cubicBezTo>
                  <a:pt x="59382" y="181182"/>
                  <a:pt x="60461" y="176495"/>
                  <a:pt x="60461" y="171447"/>
                </a:cubicBezTo>
                <a:cubicBezTo>
                  <a:pt x="59382" y="97537"/>
                  <a:pt x="106887" y="62204"/>
                  <a:pt x="119843" y="53912"/>
                </a:cubicBezTo>
                <a:lnTo>
                  <a:pt x="106527" y="19300"/>
                </a:lnTo>
                <a:cubicBezTo>
                  <a:pt x="104367" y="14252"/>
                  <a:pt x="105807" y="8123"/>
                  <a:pt x="109406" y="4157"/>
                </a:cubicBezTo>
                <a:cubicBezTo>
                  <a:pt x="112645" y="552"/>
                  <a:pt x="117683" y="-890"/>
                  <a:pt x="122362" y="552"/>
                </a:cubicBezTo>
                <a:close/>
              </a:path>
            </a:pathLst>
          </a:custGeom>
          <a:solidFill>
            <a:schemeClr val="accent3"/>
          </a:solidFill>
          <a:ln>
            <a:noFill/>
          </a:ln>
          <a:effectLst/>
        </p:spPr>
        <p:txBody>
          <a:bodyPr anchor="ctr"/>
          <a:lstStyle/>
          <a:p>
            <a:endParaRPr lang="en-US" sz="900">
              <a:latin typeface="Lato Light" panose="020F0502020204030203" pitchFamily="34" charset="0"/>
            </a:endParaRPr>
          </a:p>
        </p:txBody>
      </p:sp>
      <p:sp>
        <p:nvSpPr>
          <p:cNvPr id="21" name="Freeform 986">
            <a:extLst>
              <a:ext uri="{FF2B5EF4-FFF2-40B4-BE49-F238E27FC236}">
                <a16:creationId xmlns:a16="http://schemas.microsoft.com/office/drawing/2014/main" id="{7C2FF6BF-9C83-2D51-F5E0-7AB822E505EB}"/>
              </a:ext>
            </a:extLst>
          </p:cNvPr>
          <p:cNvSpPr>
            <a:spLocks noChangeAspect="1" noChangeArrowheads="1"/>
          </p:cNvSpPr>
          <p:nvPr userDrawn="1"/>
        </p:nvSpPr>
        <p:spPr bwMode="auto">
          <a:xfrm>
            <a:off x="1742713" y="4363709"/>
            <a:ext cx="676800" cy="676800"/>
          </a:xfrm>
          <a:custGeom>
            <a:avLst/>
            <a:gdLst>
              <a:gd name="T0" fmla="*/ 46297 w 285390"/>
              <a:gd name="T1" fmla="*/ 240173 h 285390"/>
              <a:gd name="T2" fmla="*/ 108588 w 285390"/>
              <a:gd name="T3" fmla="*/ 237734 h 285390"/>
              <a:gd name="T4" fmla="*/ 68154 w 285390"/>
              <a:gd name="T5" fmla="*/ 246924 h 285390"/>
              <a:gd name="T6" fmla="*/ 68169 w 285390"/>
              <a:gd name="T7" fmla="*/ 209014 h 285390"/>
              <a:gd name="T8" fmla="*/ 126123 w 285390"/>
              <a:gd name="T9" fmla="*/ 218205 h 285390"/>
              <a:gd name="T10" fmla="*/ 68169 w 285390"/>
              <a:gd name="T11" fmla="*/ 209014 h 285390"/>
              <a:gd name="T12" fmla="*/ 49098 w 285390"/>
              <a:gd name="T13" fmla="*/ 213609 h 285390"/>
              <a:gd name="T14" fmla="*/ 28719 w 285390"/>
              <a:gd name="T15" fmla="*/ 213609 h 285390"/>
              <a:gd name="T16" fmla="*/ 254566 w 285390"/>
              <a:gd name="T17" fmla="*/ 206242 h 285390"/>
              <a:gd name="T18" fmla="*/ 219688 w 285390"/>
              <a:gd name="T19" fmla="*/ 235834 h 285390"/>
              <a:gd name="T20" fmla="*/ 161081 w 285390"/>
              <a:gd name="T21" fmla="*/ 261819 h 285390"/>
              <a:gd name="T22" fmla="*/ 154968 w 285390"/>
              <a:gd name="T23" fmla="*/ 255684 h 285390"/>
              <a:gd name="T24" fmla="*/ 212497 w 285390"/>
              <a:gd name="T25" fmla="*/ 229699 h 285390"/>
              <a:gd name="T26" fmla="*/ 249173 w 285390"/>
              <a:gd name="T27" fmla="*/ 202993 h 285390"/>
              <a:gd name="T28" fmla="*/ 112921 w 285390"/>
              <a:gd name="T29" fmla="*/ 185273 h 285390"/>
              <a:gd name="T30" fmla="*/ 63820 w 285390"/>
              <a:gd name="T31" fmla="*/ 185273 h 285390"/>
              <a:gd name="T32" fmla="*/ 44729 w 285390"/>
              <a:gd name="T33" fmla="*/ 180295 h 285390"/>
              <a:gd name="T34" fmla="*/ 33087 w 285390"/>
              <a:gd name="T35" fmla="*/ 189485 h 285390"/>
              <a:gd name="T36" fmla="*/ 227958 w 285390"/>
              <a:gd name="T37" fmla="*/ 170722 h 285390"/>
              <a:gd name="T38" fmla="*/ 249531 w 285390"/>
              <a:gd name="T39" fmla="*/ 184713 h 285390"/>
              <a:gd name="T40" fmla="*/ 195958 w 285390"/>
              <a:gd name="T41" fmla="*/ 206069 h 285390"/>
              <a:gd name="T42" fmla="*/ 157845 w 285390"/>
              <a:gd name="T43" fmla="*/ 213433 h 285390"/>
              <a:gd name="T44" fmla="*/ 178699 w 285390"/>
              <a:gd name="T45" fmla="*/ 186554 h 285390"/>
              <a:gd name="T46" fmla="*/ 224363 w 285390"/>
              <a:gd name="T47" fmla="*/ 171826 h 285390"/>
              <a:gd name="T48" fmla="*/ 126123 w 285390"/>
              <a:gd name="T49" fmla="*/ 149979 h 285390"/>
              <a:gd name="T50" fmla="*/ 68169 w 285390"/>
              <a:gd name="T51" fmla="*/ 159185 h 285390"/>
              <a:gd name="T52" fmla="*/ 33087 w 285390"/>
              <a:gd name="T53" fmla="*/ 149979 h 285390"/>
              <a:gd name="T54" fmla="*/ 44729 w 285390"/>
              <a:gd name="T55" fmla="*/ 159185 h 285390"/>
              <a:gd name="T56" fmla="*/ 33087 w 285390"/>
              <a:gd name="T57" fmla="*/ 149979 h 285390"/>
              <a:gd name="T58" fmla="*/ 128881 w 285390"/>
              <a:gd name="T59" fmla="*/ 127451 h 285390"/>
              <a:gd name="T60" fmla="*/ 86158 w 285390"/>
              <a:gd name="T61" fmla="*/ 127451 h 285390"/>
              <a:gd name="T62" fmla="*/ 67170 w 285390"/>
              <a:gd name="T63" fmla="*/ 122856 h 285390"/>
              <a:gd name="T64" fmla="*/ 32992 w 285390"/>
              <a:gd name="T65" fmla="*/ 132046 h 285390"/>
              <a:gd name="T66" fmla="*/ 206400 w 285390"/>
              <a:gd name="T67" fmla="*/ 118389 h 285390"/>
              <a:gd name="T68" fmla="*/ 245870 w 285390"/>
              <a:gd name="T69" fmla="*/ 118389 h 285390"/>
              <a:gd name="T70" fmla="*/ 126123 w 285390"/>
              <a:gd name="T71" fmla="*/ 92540 h 285390"/>
              <a:gd name="T72" fmla="*/ 68169 w 285390"/>
              <a:gd name="T73" fmla="*/ 101731 h 285390"/>
              <a:gd name="T74" fmla="*/ 33087 w 285390"/>
              <a:gd name="T75" fmla="*/ 92540 h 285390"/>
              <a:gd name="T76" fmla="*/ 44729 w 285390"/>
              <a:gd name="T77" fmla="*/ 101731 h 285390"/>
              <a:gd name="T78" fmla="*/ 33087 w 285390"/>
              <a:gd name="T79" fmla="*/ 92540 h 285390"/>
              <a:gd name="T80" fmla="*/ 245870 w 285390"/>
              <a:gd name="T81" fmla="*/ 109772 h 285390"/>
              <a:gd name="T82" fmla="*/ 162223 w 285390"/>
              <a:gd name="T83" fmla="*/ 114080 h 285390"/>
              <a:gd name="T84" fmla="*/ 199520 w 285390"/>
              <a:gd name="T85" fmla="*/ 72436 h 285390"/>
              <a:gd name="T86" fmla="*/ 204227 w 285390"/>
              <a:gd name="T87" fmla="*/ 163981 h 285390"/>
              <a:gd name="T88" fmla="*/ 68169 w 285390"/>
              <a:gd name="T89" fmla="*/ 63820 h 285390"/>
              <a:gd name="T90" fmla="*/ 126123 w 285390"/>
              <a:gd name="T91" fmla="*/ 73012 h 285390"/>
              <a:gd name="T92" fmla="*/ 68169 w 285390"/>
              <a:gd name="T93" fmla="*/ 63820 h 285390"/>
              <a:gd name="T94" fmla="*/ 49098 w 285390"/>
              <a:gd name="T95" fmla="*/ 68416 h 285390"/>
              <a:gd name="T96" fmla="*/ 28719 w 285390"/>
              <a:gd name="T97" fmla="*/ 68416 h 285390"/>
              <a:gd name="T98" fmla="*/ 213853 w 285390"/>
              <a:gd name="T99" fmla="*/ 35101 h 285390"/>
              <a:gd name="T100" fmla="*/ 168708 w 285390"/>
              <a:gd name="T101" fmla="*/ 44293 h 285390"/>
              <a:gd name="T102" fmla="*/ 72920 w 285390"/>
              <a:gd name="T103" fmla="*/ 35101 h 285390"/>
              <a:gd name="T104" fmla="*/ 143352 w 285390"/>
              <a:gd name="T105" fmla="*/ 44293 h 285390"/>
              <a:gd name="T106" fmla="*/ 72920 w 285390"/>
              <a:gd name="T107" fmla="*/ 35101 h 285390"/>
              <a:gd name="T108" fmla="*/ 50640 w 285390"/>
              <a:gd name="T109" fmla="*/ 231853 h 285390"/>
              <a:gd name="T110" fmla="*/ 278152 w 285390"/>
              <a:gd name="T111" fmla="*/ 278152 h 285390"/>
              <a:gd name="T112" fmla="*/ 4338 w 285390"/>
              <a:gd name="T113" fmla="*/ 0 h 285390"/>
              <a:gd name="T114" fmla="*/ 286832 w 285390"/>
              <a:gd name="T115" fmla="*/ 282493 h 285390"/>
              <a:gd name="T116" fmla="*/ 47384 w 285390"/>
              <a:gd name="T117" fmla="*/ 285387 h 285390"/>
              <a:gd name="T118" fmla="*/ 0 w 285390"/>
              <a:gd name="T119" fmla="*/ 4702 h 2853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85390" h="285390">
                <a:moveTo>
                  <a:pt x="14755" y="238965"/>
                </a:moveTo>
                <a:lnTo>
                  <a:pt x="46065" y="270635"/>
                </a:lnTo>
                <a:lnTo>
                  <a:pt x="46065" y="238965"/>
                </a:lnTo>
                <a:lnTo>
                  <a:pt x="14755" y="238965"/>
                </a:lnTo>
                <a:close/>
                <a:moveTo>
                  <a:pt x="67810" y="236538"/>
                </a:moveTo>
                <a:lnTo>
                  <a:pt x="108042" y="236538"/>
                </a:lnTo>
                <a:cubicBezTo>
                  <a:pt x="110556" y="236538"/>
                  <a:pt x="112353" y="238443"/>
                  <a:pt x="112353" y="240729"/>
                </a:cubicBezTo>
                <a:cubicBezTo>
                  <a:pt x="112353" y="243777"/>
                  <a:pt x="110556" y="245682"/>
                  <a:pt x="108042" y="245682"/>
                </a:cubicBezTo>
                <a:lnTo>
                  <a:pt x="67810" y="245682"/>
                </a:lnTo>
                <a:cubicBezTo>
                  <a:pt x="65296" y="245682"/>
                  <a:pt x="63500" y="243777"/>
                  <a:pt x="63500" y="240729"/>
                </a:cubicBezTo>
                <a:cubicBezTo>
                  <a:pt x="63500" y="238443"/>
                  <a:pt x="65296" y="236538"/>
                  <a:pt x="67810" y="236538"/>
                </a:cubicBezTo>
                <a:close/>
                <a:moveTo>
                  <a:pt x="67825" y="207963"/>
                </a:moveTo>
                <a:lnTo>
                  <a:pt x="125489" y="207963"/>
                </a:lnTo>
                <a:cubicBezTo>
                  <a:pt x="128012" y="207963"/>
                  <a:pt x="129814" y="210249"/>
                  <a:pt x="129814" y="212535"/>
                </a:cubicBezTo>
                <a:cubicBezTo>
                  <a:pt x="129814" y="215202"/>
                  <a:pt x="128012" y="217107"/>
                  <a:pt x="125489" y="217107"/>
                </a:cubicBezTo>
                <a:lnTo>
                  <a:pt x="67825" y="217107"/>
                </a:lnTo>
                <a:cubicBezTo>
                  <a:pt x="65302" y="217107"/>
                  <a:pt x="63500" y="215202"/>
                  <a:pt x="63500" y="212535"/>
                </a:cubicBezTo>
                <a:cubicBezTo>
                  <a:pt x="63500" y="210249"/>
                  <a:pt x="65302" y="207963"/>
                  <a:pt x="67825" y="207963"/>
                </a:cubicBezTo>
                <a:close/>
                <a:moveTo>
                  <a:pt x="32919" y="207963"/>
                </a:moveTo>
                <a:lnTo>
                  <a:pt x="44505" y="207963"/>
                </a:lnTo>
                <a:cubicBezTo>
                  <a:pt x="47039" y="207963"/>
                  <a:pt x="48850" y="210249"/>
                  <a:pt x="48850" y="212535"/>
                </a:cubicBezTo>
                <a:cubicBezTo>
                  <a:pt x="48850" y="215202"/>
                  <a:pt x="47039" y="217107"/>
                  <a:pt x="44505" y="217107"/>
                </a:cubicBezTo>
                <a:lnTo>
                  <a:pt x="32919" y="217107"/>
                </a:lnTo>
                <a:cubicBezTo>
                  <a:pt x="30385" y="217107"/>
                  <a:pt x="28575" y="215202"/>
                  <a:pt x="28575" y="212535"/>
                </a:cubicBezTo>
                <a:cubicBezTo>
                  <a:pt x="28575" y="210249"/>
                  <a:pt x="30385" y="207963"/>
                  <a:pt x="32919" y="207963"/>
                </a:cubicBezTo>
                <a:close/>
                <a:moveTo>
                  <a:pt x="247919" y="201972"/>
                </a:moveTo>
                <a:cubicBezTo>
                  <a:pt x="250065" y="201613"/>
                  <a:pt x="252569" y="203049"/>
                  <a:pt x="253285" y="205204"/>
                </a:cubicBezTo>
                <a:cubicBezTo>
                  <a:pt x="253642" y="207717"/>
                  <a:pt x="252212" y="210231"/>
                  <a:pt x="249707" y="210590"/>
                </a:cubicBezTo>
                <a:lnTo>
                  <a:pt x="223592" y="216335"/>
                </a:lnTo>
                <a:lnTo>
                  <a:pt x="218583" y="234648"/>
                </a:lnTo>
                <a:cubicBezTo>
                  <a:pt x="218226" y="237162"/>
                  <a:pt x="216079" y="238239"/>
                  <a:pt x="213575" y="237880"/>
                </a:cubicBezTo>
                <a:lnTo>
                  <a:pt x="187459" y="232135"/>
                </a:lnTo>
                <a:lnTo>
                  <a:pt x="160271" y="260502"/>
                </a:lnTo>
                <a:cubicBezTo>
                  <a:pt x="159555" y="261220"/>
                  <a:pt x="158482" y="261579"/>
                  <a:pt x="157051" y="261579"/>
                </a:cubicBezTo>
                <a:cubicBezTo>
                  <a:pt x="155978" y="261579"/>
                  <a:pt x="154904" y="261220"/>
                  <a:pt x="154189" y="260502"/>
                </a:cubicBezTo>
                <a:cubicBezTo>
                  <a:pt x="152400" y="259066"/>
                  <a:pt x="152400" y="256193"/>
                  <a:pt x="154189" y="254398"/>
                </a:cubicBezTo>
                <a:lnTo>
                  <a:pt x="183166" y="224235"/>
                </a:lnTo>
                <a:cubicBezTo>
                  <a:pt x="183882" y="223158"/>
                  <a:pt x="185313" y="222799"/>
                  <a:pt x="187102" y="222799"/>
                </a:cubicBezTo>
                <a:lnTo>
                  <a:pt x="211428" y="228544"/>
                </a:lnTo>
                <a:lnTo>
                  <a:pt x="216079" y="211667"/>
                </a:lnTo>
                <a:cubicBezTo>
                  <a:pt x="216437" y="210231"/>
                  <a:pt x="217868" y="208795"/>
                  <a:pt x="219299" y="208436"/>
                </a:cubicBezTo>
                <a:lnTo>
                  <a:pt x="247919" y="201972"/>
                </a:lnTo>
                <a:close/>
                <a:moveTo>
                  <a:pt x="67810" y="179388"/>
                </a:moveTo>
                <a:lnTo>
                  <a:pt x="108042" y="179388"/>
                </a:lnTo>
                <a:cubicBezTo>
                  <a:pt x="110556" y="179388"/>
                  <a:pt x="112353" y="181674"/>
                  <a:pt x="112353" y="184341"/>
                </a:cubicBezTo>
                <a:cubicBezTo>
                  <a:pt x="112353" y="186627"/>
                  <a:pt x="110556" y="188532"/>
                  <a:pt x="108042" y="188532"/>
                </a:cubicBezTo>
                <a:lnTo>
                  <a:pt x="67810" y="188532"/>
                </a:lnTo>
                <a:cubicBezTo>
                  <a:pt x="65296" y="188532"/>
                  <a:pt x="63500" y="186627"/>
                  <a:pt x="63500" y="184341"/>
                </a:cubicBezTo>
                <a:cubicBezTo>
                  <a:pt x="63500" y="181674"/>
                  <a:pt x="65296" y="179388"/>
                  <a:pt x="67810" y="179388"/>
                </a:cubicBezTo>
                <a:close/>
                <a:moveTo>
                  <a:pt x="32919" y="179388"/>
                </a:moveTo>
                <a:lnTo>
                  <a:pt x="44505" y="179388"/>
                </a:lnTo>
                <a:cubicBezTo>
                  <a:pt x="47039" y="179388"/>
                  <a:pt x="48850" y="181674"/>
                  <a:pt x="48850" y="184341"/>
                </a:cubicBezTo>
                <a:cubicBezTo>
                  <a:pt x="48850" y="186627"/>
                  <a:pt x="47039" y="188532"/>
                  <a:pt x="44505" y="188532"/>
                </a:cubicBezTo>
                <a:lnTo>
                  <a:pt x="32919" y="188532"/>
                </a:lnTo>
                <a:cubicBezTo>
                  <a:pt x="30385" y="188532"/>
                  <a:pt x="28575" y="186627"/>
                  <a:pt x="28575" y="184341"/>
                </a:cubicBezTo>
                <a:cubicBezTo>
                  <a:pt x="28575" y="181674"/>
                  <a:pt x="30385" y="179388"/>
                  <a:pt x="32919" y="179388"/>
                </a:cubicBezTo>
                <a:close/>
                <a:moveTo>
                  <a:pt x="226812" y="169863"/>
                </a:moveTo>
                <a:lnTo>
                  <a:pt x="249707" y="174992"/>
                </a:lnTo>
                <a:cubicBezTo>
                  <a:pt x="252212" y="175358"/>
                  <a:pt x="253642" y="177922"/>
                  <a:pt x="253285" y="180120"/>
                </a:cubicBezTo>
                <a:cubicBezTo>
                  <a:pt x="252569" y="182685"/>
                  <a:pt x="250065" y="184150"/>
                  <a:pt x="248276" y="183784"/>
                </a:cubicBezTo>
                <a:lnTo>
                  <a:pt x="227169" y="179021"/>
                </a:lnTo>
                <a:lnTo>
                  <a:pt x="200338" y="204666"/>
                </a:lnTo>
                <a:cubicBezTo>
                  <a:pt x="198907" y="206131"/>
                  <a:pt x="196761" y="206131"/>
                  <a:pt x="194972" y="205032"/>
                </a:cubicBezTo>
                <a:lnTo>
                  <a:pt x="180304" y="194408"/>
                </a:lnTo>
                <a:lnTo>
                  <a:pt x="159913" y="211626"/>
                </a:lnTo>
                <a:cubicBezTo>
                  <a:pt x="158840" y="211992"/>
                  <a:pt x="158124" y="212359"/>
                  <a:pt x="157051" y="212359"/>
                </a:cubicBezTo>
                <a:cubicBezTo>
                  <a:pt x="155978" y="212359"/>
                  <a:pt x="154904" y="211992"/>
                  <a:pt x="153831" y="210893"/>
                </a:cubicBezTo>
                <a:cubicBezTo>
                  <a:pt x="152400" y="208695"/>
                  <a:pt x="152758" y="206131"/>
                  <a:pt x="154547" y="204666"/>
                </a:cubicBezTo>
                <a:lnTo>
                  <a:pt x="177800" y="185616"/>
                </a:lnTo>
                <a:cubicBezTo>
                  <a:pt x="179231" y="184517"/>
                  <a:pt x="181378" y="184150"/>
                  <a:pt x="182809" y="185616"/>
                </a:cubicBezTo>
                <a:lnTo>
                  <a:pt x="197119" y="195873"/>
                </a:lnTo>
                <a:lnTo>
                  <a:pt x="223234" y="170962"/>
                </a:lnTo>
                <a:cubicBezTo>
                  <a:pt x="224307" y="169863"/>
                  <a:pt x="225738" y="169863"/>
                  <a:pt x="226812" y="169863"/>
                </a:cubicBezTo>
                <a:close/>
                <a:moveTo>
                  <a:pt x="67825" y="149225"/>
                </a:moveTo>
                <a:lnTo>
                  <a:pt x="125489" y="149225"/>
                </a:lnTo>
                <a:cubicBezTo>
                  <a:pt x="128012" y="149225"/>
                  <a:pt x="129814" y="151423"/>
                  <a:pt x="129814" y="153621"/>
                </a:cubicBezTo>
                <a:cubicBezTo>
                  <a:pt x="129814" y="156185"/>
                  <a:pt x="128012" y="158384"/>
                  <a:pt x="125489" y="158384"/>
                </a:cubicBezTo>
                <a:lnTo>
                  <a:pt x="67825" y="158384"/>
                </a:lnTo>
                <a:cubicBezTo>
                  <a:pt x="65302" y="158384"/>
                  <a:pt x="63500" y="156185"/>
                  <a:pt x="63500" y="153621"/>
                </a:cubicBezTo>
                <a:cubicBezTo>
                  <a:pt x="63500" y="151423"/>
                  <a:pt x="65302" y="149225"/>
                  <a:pt x="67825" y="149225"/>
                </a:cubicBezTo>
                <a:close/>
                <a:moveTo>
                  <a:pt x="32919" y="149225"/>
                </a:moveTo>
                <a:lnTo>
                  <a:pt x="44505" y="149225"/>
                </a:lnTo>
                <a:cubicBezTo>
                  <a:pt x="47039" y="149225"/>
                  <a:pt x="48850" y="151423"/>
                  <a:pt x="48850" y="153621"/>
                </a:cubicBezTo>
                <a:cubicBezTo>
                  <a:pt x="48850" y="156185"/>
                  <a:pt x="47039" y="158384"/>
                  <a:pt x="44505" y="158384"/>
                </a:cubicBezTo>
                <a:lnTo>
                  <a:pt x="32919" y="158384"/>
                </a:lnTo>
                <a:cubicBezTo>
                  <a:pt x="30385" y="158384"/>
                  <a:pt x="28575" y="156185"/>
                  <a:pt x="28575" y="153621"/>
                </a:cubicBezTo>
                <a:cubicBezTo>
                  <a:pt x="28575" y="151423"/>
                  <a:pt x="30385" y="149225"/>
                  <a:pt x="32919" y="149225"/>
                </a:cubicBezTo>
                <a:close/>
                <a:moveTo>
                  <a:pt x="89976" y="122238"/>
                </a:moveTo>
                <a:lnTo>
                  <a:pt x="123982" y="122238"/>
                </a:lnTo>
                <a:cubicBezTo>
                  <a:pt x="126461" y="122238"/>
                  <a:pt x="128233" y="124143"/>
                  <a:pt x="128233" y="126810"/>
                </a:cubicBezTo>
                <a:cubicBezTo>
                  <a:pt x="128233" y="129477"/>
                  <a:pt x="126461" y="131382"/>
                  <a:pt x="123982" y="131382"/>
                </a:cubicBezTo>
                <a:lnTo>
                  <a:pt x="89976" y="131382"/>
                </a:lnTo>
                <a:cubicBezTo>
                  <a:pt x="87850" y="131382"/>
                  <a:pt x="85725" y="129477"/>
                  <a:pt x="85725" y="126810"/>
                </a:cubicBezTo>
                <a:cubicBezTo>
                  <a:pt x="85725" y="124143"/>
                  <a:pt x="87850" y="122238"/>
                  <a:pt x="89976" y="122238"/>
                </a:cubicBezTo>
                <a:close/>
                <a:moveTo>
                  <a:pt x="32826" y="122238"/>
                </a:moveTo>
                <a:lnTo>
                  <a:pt x="66832" y="122238"/>
                </a:lnTo>
                <a:cubicBezTo>
                  <a:pt x="69311" y="122238"/>
                  <a:pt x="71083" y="124143"/>
                  <a:pt x="71083" y="126810"/>
                </a:cubicBezTo>
                <a:cubicBezTo>
                  <a:pt x="71083" y="129477"/>
                  <a:pt x="69311" y="131382"/>
                  <a:pt x="66832" y="131382"/>
                </a:cubicBezTo>
                <a:lnTo>
                  <a:pt x="32826" y="131382"/>
                </a:lnTo>
                <a:cubicBezTo>
                  <a:pt x="30346" y="131382"/>
                  <a:pt x="28575" y="129477"/>
                  <a:pt x="28575" y="126810"/>
                </a:cubicBezTo>
                <a:cubicBezTo>
                  <a:pt x="28575" y="124143"/>
                  <a:pt x="30346" y="122238"/>
                  <a:pt x="32826" y="122238"/>
                </a:cubicBezTo>
                <a:close/>
                <a:moveTo>
                  <a:pt x="205362" y="117793"/>
                </a:moveTo>
                <a:lnTo>
                  <a:pt x="180863" y="148154"/>
                </a:lnTo>
                <a:cubicBezTo>
                  <a:pt x="186987" y="152083"/>
                  <a:pt x="194914" y="154583"/>
                  <a:pt x="203200" y="154583"/>
                </a:cubicBezTo>
                <a:cubicBezTo>
                  <a:pt x="224817" y="154583"/>
                  <a:pt x="242471" y="138510"/>
                  <a:pt x="244633" y="117793"/>
                </a:cubicBezTo>
                <a:lnTo>
                  <a:pt x="205362" y="117793"/>
                </a:lnTo>
                <a:close/>
                <a:moveTo>
                  <a:pt x="67825" y="92075"/>
                </a:moveTo>
                <a:lnTo>
                  <a:pt x="125489" y="92075"/>
                </a:lnTo>
                <a:cubicBezTo>
                  <a:pt x="128012" y="92075"/>
                  <a:pt x="129814" y="93980"/>
                  <a:pt x="129814" y="96647"/>
                </a:cubicBezTo>
                <a:cubicBezTo>
                  <a:pt x="129814" y="99314"/>
                  <a:pt x="128012" y="101219"/>
                  <a:pt x="125489" y="101219"/>
                </a:cubicBezTo>
                <a:lnTo>
                  <a:pt x="67825" y="101219"/>
                </a:lnTo>
                <a:cubicBezTo>
                  <a:pt x="65302" y="101219"/>
                  <a:pt x="63500" y="99314"/>
                  <a:pt x="63500" y="96647"/>
                </a:cubicBezTo>
                <a:cubicBezTo>
                  <a:pt x="63500" y="93980"/>
                  <a:pt x="65302" y="92075"/>
                  <a:pt x="67825" y="92075"/>
                </a:cubicBezTo>
                <a:close/>
                <a:moveTo>
                  <a:pt x="32919" y="92075"/>
                </a:moveTo>
                <a:lnTo>
                  <a:pt x="44505" y="92075"/>
                </a:lnTo>
                <a:cubicBezTo>
                  <a:pt x="47039" y="92075"/>
                  <a:pt x="48850" y="93980"/>
                  <a:pt x="48850" y="96647"/>
                </a:cubicBezTo>
                <a:cubicBezTo>
                  <a:pt x="48850" y="99314"/>
                  <a:pt x="47039" y="101219"/>
                  <a:pt x="44505" y="101219"/>
                </a:cubicBezTo>
                <a:lnTo>
                  <a:pt x="32919" y="101219"/>
                </a:lnTo>
                <a:cubicBezTo>
                  <a:pt x="30385" y="101219"/>
                  <a:pt x="28575" y="99314"/>
                  <a:pt x="28575" y="96647"/>
                </a:cubicBezTo>
                <a:cubicBezTo>
                  <a:pt x="28575" y="93980"/>
                  <a:pt x="30385" y="92075"/>
                  <a:pt x="32919" y="92075"/>
                </a:cubicBezTo>
                <a:close/>
                <a:moveTo>
                  <a:pt x="207524" y="72072"/>
                </a:moveTo>
                <a:lnTo>
                  <a:pt x="207524" y="109220"/>
                </a:lnTo>
                <a:lnTo>
                  <a:pt x="244633" y="109220"/>
                </a:lnTo>
                <a:cubicBezTo>
                  <a:pt x="242831" y="89932"/>
                  <a:pt x="226979" y="74216"/>
                  <a:pt x="207524" y="72072"/>
                </a:cubicBezTo>
                <a:close/>
                <a:moveTo>
                  <a:pt x="198517" y="72072"/>
                </a:moveTo>
                <a:cubicBezTo>
                  <a:pt x="177620" y="74573"/>
                  <a:pt x="161407" y="92075"/>
                  <a:pt x="161407" y="113506"/>
                </a:cubicBezTo>
                <a:cubicBezTo>
                  <a:pt x="161407" y="124936"/>
                  <a:pt x="166091" y="135652"/>
                  <a:pt x="173657" y="143153"/>
                </a:cubicBezTo>
                <a:lnTo>
                  <a:pt x="198517" y="112078"/>
                </a:lnTo>
                <a:lnTo>
                  <a:pt x="198517" y="72072"/>
                </a:lnTo>
                <a:close/>
                <a:moveTo>
                  <a:pt x="203200" y="63500"/>
                </a:moveTo>
                <a:cubicBezTo>
                  <a:pt x="230942" y="63500"/>
                  <a:pt x="253640" y="86003"/>
                  <a:pt x="253640" y="113506"/>
                </a:cubicBezTo>
                <a:cubicBezTo>
                  <a:pt x="253640" y="141367"/>
                  <a:pt x="230942" y="163156"/>
                  <a:pt x="203200" y="163156"/>
                </a:cubicBezTo>
                <a:cubicBezTo>
                  <a:pt x="175098" y="163156"/>
                  <a:pt x="152400" y="141367"/>
                  <a:pt x="152400" y="113506"/>
                </a:cubicBezTo>
                <a:cubicBezTo>
                  <a:pt x="152400" y="86003"/>
                  <a:pt x="175098" y="63500"/>
                  <a:pt x="203200" y="63500"/>
                </a:cubicBezTo>
                <a:close/>
                <a:moveTo>
                  <a:pt x="67825" y="63500"/>
                </a:moveTo>
                <a:lnTo>
                  <a:pt x="125489" y="63500"/>
                </a:lnTo>
                <a:cubicBezTo>
                  <a:pt x="128012" y="63500"/>
                  <a:pt x="129814" y="65786"/>
                  <a:pt x="129814" y="68072"/>
                </a:cubicBezTo>
                <a:cubicBezTo>
                  <a:pt x="129814" y="70358"/>
                  <a:pt x="128012" y="72644"/>
                  <a:pt x="125489" y="72644"/>
                </a:cubicBezTo>
                <a:lnTo>
                  <a:pt x="67825" y="72644"/>
                </a:lnTo>
                <a:cubicBezTo>
                  <a:pt x="65302" y="72644"/>
                  <a:pt x="63500" y="70358"/>
                  <a:pt x="63500" y="68072"/>
                </a:cubicBezTo>
                <a:cubicBezTo>
                  <a:pt x="63500" y="65786"/>
                  <a:pt x="65302" y="63500"/>
                  <a:pt x="67825" y="63500"/>
                </a:cubicBezTo>
                <a:close/>
                <a:moveTo>
                  <a:pt x="32919" y="63500"/>
                </a:moveTo>
                <a:lnTo>
                  <a:pt x="44505" y="63500"/>
                </a:lnTo>
                <a:cubicBezTo>
                  <a:pt x="47039" y="63500"/>
                  <a:pt x="48850" y="65786"/>
                  <a:pt x="48850" y="68072"/>
                </a:cubicBezTo>
                <a:cubicBezTo>
                  <a:pt x="48850" y="70358"/>
                  <a:pt x="47039" y="72644"/>
                  <a:pt x="44505" y="72644"/>
                </a:cubicBezTo>
                <a:lnTo>
                  <a:pt x="32919" y="72644"/>
                </a:lnTo>
                <a:cubicBezTo>
                  <a:pt x="30385" y="72644"/>
                  <a:pt x="28575" y="70358"/>
                  <a:pt x="28575" y="68072"/>
                </a:cubicBezTo>
                <a:cubicBezTo>
                  <a:pt x="28575" y="65786"/>
                  <a:pt x="30385" y="63500"/>
                  <a:pt x="32919" y="63500"/>
                </a:cubicBezTo>
                <a:close/>
                <a:moveTo>
                  <a:pt x="167859" y="34925"/>
                </a:moveTo>
                <a:lnTo>
                  <a:pt x="212778" y="34925"/>
                </a:lnTo>
                <a:cubicBezTo>
                  <a:pt x="214952" y="34925"/>
                  <a:pt x="217125" y="36830"/>
                  <a:pt x="217125" y="39497"/>
                </a:cubicBezTo>
                <a:cubicBezTo>
                  <a:pt x="217125" y="41783"/>
                  <a:pt x="214952" y="44069"/>
                  <a:pt x="212778" y="44069"/>
                </a:cubicBezTo>
                <a:lnTo>
                  <a:pt x="167859" y="44069"/>
                </a:lnTo>
                <a:cubicBezTo>
                  <a:pt x="165323" y="44069"/>
                  <a:pt x="163512" y="41783"/>
                  <a:pt x="163512" y="39497"/>
                </a:cubicBezTo>
                <a:cubicBezTo>
                  <a:pt x="163512" y="36830"/>
                  <a:pt x="165323" y="34925"/>
                  <a:pt x="167859" y="34925"/>
                </a:cubicBezTo>
                <a:close/>
                <a:moveTo>
                  <a:pt x="72552" y="34925"/>
                </a:moveTo>
                <a:lnTo>
                  <a:pt x="142631" y="34925"/>
                </a:lnTo>
                <a:cubicBezTo>
                  <a:pt x="145491" y="34925"/>
                  <a:pt x="147279" y="36830"/>
                  <a:pt x="147279" y="39497"/>
                </a:cubicBezTo>
                <a:cubicBezTo>
                  <a:pt x="147279" y="41783"/>
                  <a:pt x="145491" y="44069"/>
                  <a:pt x="142631" y="44069"/>
                </a:cubicBezTo>
                <a:lnTo>
                  <a:pt x="72552" y="44069"/>
                </a:lnTo>
                <a:cubicBezTo>
                  <a:pt x="70049" y="44069"/>
                  <a:pt x="68262" y="41783"/>
                  <a:pt x="68262" y="39497"/>
                </a:cubicBezTo>
                <a:cubicBezTo>
                  <a:pt x="68262" y="36830"/>
                  <a:pt x="70049" y="34925"/>
                  <a:pt x="72552" y="34925"/>
                </a:cubicBezTo>
                <a:close/>
                <a:moveTo>
                  <a:pt x="8637" y="8637"/>
                </a:moveTo>
                <a:lnTo>
                  <a:pt x="8637" y="230687"/>
                </a:lnTo>
                <a:lnTo>
                  <a:pt x="50384" y="230687"/>
                </a:lnTo>
                <a:cubicBezTo>
                  <a:pt x="52903" y="230687"/>
                  <a:pt x="54703" y="232487"/>
                  <a:pt x="54703" y="235006"/>
                </a:cubicBezTo>
                <a:lnTo>
                  <a:pt x="54703" y="276753"/>
                </a:lnTo>
                <a:lnTo>
                  <a:pt x="276753" y="276753"/>
                </a:lnTo>
                <a:lnTo>
                  <a:pt x="276753" y="8637"/>
                </a:lnTo>
                <a:lnTo>
                  <a:pt x="8637" y="8637"/>
                </a:lnTo>
                <a:close/>
                <a:moveTo>
                  <a:pt x="4318" y="0"/>
                </a:moveTo>
                <a:lnTo>
                  <a:pt x="281072" y="0"/>
                </a:lnTo>
                <a:cubicBezTo>
                  <a:pt x="283231" y="0"/>
                  <a:pt x="285390" y="2159"/>
                  <a:pt x="285390" y="4678"/>
                </a:cubicBezTo>
                <a:lnTo>
                  <a:pt x="285390" y="281072"/>
                </a:lnTo>
                <a:cubicBezTo>
                  <a:pt x="285390" y="283591"/>
                  <a:pt x="283231" y="285390"/>
                  <a:pt x="281072" y="285390"/>
                </a:cubicBezTo>
                <a:lnTo>
                  <a:pt x="50384" y="285390"/>
                </a:lnTo>
                <a:cubicBezTo>
                  <a:pt x="49304" y="285390"/>
                  <a:pt x="48225" y="285030"/>
                  <a:pt x="47145" y="283951"/>
                </a:cubicBezTo>
                <a:lnTo>
                  <a:pt x="1079" y="237885"/>
                </a:lnTo>
                <a:cubicBezTo>
                  <a:pt x="360" y="237165"/>
                  <a:pt x="0" y="236086"/>
                  <a:pt x="0" y="235006"/>
                </a:cubicBezTo>
                <a:lnTo>
                  <a:pt x="0" y="4678"/>
                </a:lnTo>
                <a:cubicBezTo>
                  <a:pt x="0" y="2159"/>
                  <a:pt x="1799" y="0"/>
                  <a:pt x="4318" y="0"/>
                </a:cubicBezTo>
                <a:close/>
              </a:path>
            </a:pathLst>
          </a:custGeom>
          <a:solidFill>
            <a:srgbClr val="FF6E0F"/>
          </a:solidFill>
          <a:ln>
            <a:noFill/>
          </a:ln>
          <a:effectLst/>
        </p:spPr>
        <p:txBody>
          <a:bodyPr anchor="ctr"/>
          <a:lstStyle/>
          <a:p>
            <a:endParaRPr lang="en-US" sz="900">
              <a:latin typeface="Lato Light" panose="020F0502020204030203" pitchFamily="34" charset="0"/>
            </a:endParaRPr>
          </a:p>
        </p:txBody>
      </p:sp>
      <p:sp>
        <p:nvSpPr>
          <p:cNvPr id="22" name="Freeform 203">
            <a:extLst>
              <a:ext uri="{FF2B5EF4-FFF2-40B4-BE49-F238E27FC236}">
                <a16:creationId xmlns:a16="http://schemas.microsoft.com/office/drawing/2014/main" id="{5AB4B0C1-6AD6-D0A3-42D2-91554C3E5966}"/>
              </a:ext>
            </a:extLst>
          </p:cNvPr>
          <p:cNvSpPr>
            <a:spLocks noChangeAspect="1" noChangeArrowheads="1"/>
          </p:cNvSpPr>
          <p:nvPr userDrawn="1"/>
        </p:nvSpPr>
        <p:spPr bwMode="auto">
          <a:xfrm>
            <a:off x="8233533" y="1226736"/>
            <a:ext cx="680769" cy="676800"/>
          </a:xfrm>
          <a:custGeom>
            <a:avLst/>
            <a:gdLst>
              <a:gd name="T0" fmla="*/ 2147483646 w 834"/>
              <a:gd name="T1" fmla="*/ 2147483646 h 827"/>
              <a:gd name="T2" fmla="*/ 2147483646 w 834"/>
              <a:gd name="T3" fmla="*/ 2147483646 h 827"/>
              <a:gd name="T4" fmla="*/ 2147483646 w 834"/>
              <a:gd name="T5" fmla="*/ 2147483646 h 827"/>
              <a:gd name="T6" fmla="*/ 2147483646 w 834"/>
              <a:gd name="T7" fmla="*/ 2147483646 h 827"/>
              <a:gd name="T8" fmla="*/ 2147483646 w 834"/>
              <a:gd name="T9" fmla="*/ 2147483646 h 827"/>
              <a:gd name="T10" fmla="*/ 2147483646 w 834"/>
              <a:gd name="T11" fmla="*/ 2147483646 h 827"/>
              <a:gd name="T12" fmla="*/ 2147483646 w 834"/>
              <a:gd name="T13" fmla="*/ 2147483646 h 827"/>
              <a:gd name="T14" fmla="*/ 2147483646 w 834"/>
              <a:gd name="T15" fmla="*/ 2147483646 h 827"/>
              <a:gd name="T16" fmla="*/ 2147483646 w 834"/>
              <a:gd name="T17" fmla="*/ 2147483646 h 827"/>
              <a:gd name="T18" fmla="*/ 2147483646 w 834"/>
              <a:gd name="T19" fmla="*/ 2147483646 h 827"/>
              <a:gd name="T20" fmla="*/ 2147483646 w 834"/>
              <a:gd name="T21" fmla="*/ 2147483646 h 827"/>
              <a:gd name="T22" fmla="*/ 2147483646 w 834"/>
              <a:gd name="T23" fmla="*/ 2147483646 h 827"/>
              <a:gd name="T24" fmla="*/ 2147483646 w 834"/>
              <a:gd name="T25" fmla="*/ 2147483646 h 827"/>
              <a:gd name="T26" fmla="*/ 2147483646 w 834"/>
              <a:gd name="T27" fmla="*/ 2147483646 h 827"/>
              <a:gd name="T28" fmla="*/ 2147483646 w 834"/>
              <a:gd name="T29" fmla="*/ 2147483646 h 827"/>
              <a:gd name="T30" fmla="*/ 2147483646 w 834"/>
              <a:gd name="T31" fmla="*/ 2147483646 h 827"/>
              <a:gd name="T32" fmla="*/ 2147483646 w 834"/>
              <a:gd name="T33" fmla="*/ 2147483646 h 827"/>
              <a:gd name="T34" fmla="*/ 2147483646 w 834"/>
              <a:gd name="T35" fmla="*/ 2147483646 h 827"/>
              <a:gd name="T36" fmla="*/ 2147483646 w 834"/>
              <a:gd name="T37" fmla="*/ 2147483646 h 827"/>
              <a:gd name="T38" fmla="*/ 2147483646 w 834"/>
              <a:gd name="T39" fmla="*/ 2147483646 h 827"/>
              <a:gd name="T40" fmla="*/ 2147483646 w 834"/>
              <a:gd name="T41" fmla="*/ 2147483646 h 827"/>
              <a:gd name="T42" fmla="*/ 2147483646 w 834"/>
              <a:gd name="T43" fmla="*/ 2147483646 h 827"/>
              <a:gd name="T44" fmla="*/ 2147483646 w 834"/>
              <a:gd name="T45" fmla="*/ 2147483646 h 827"/>
              <a:gd name="T46" fmla="*/ 2147483646 w 834"/>
              <a:gd name="T47" fmla="*/ 2147483646 h 827"/>
              <a:gd name="T48" fmla="*/ 2147483646 w 834"/>
              <a:gd name="T49" fmla="*/ 2147483646 h 827"/>
              <a:gd name="T50" fmla="*/ 2147483646 w 834"/>
              <a:gd name="T51" fmla="*/ 2147483646 h 827"/>
              <a:gd name="T52" fmla="*/ 2147483646 w 834"/>
              <a:gd name="T53" fmla="*/ 2147483646 h 827"/>
              <a:gd name="T54" fmla="*/ 2147483646 w 834"/>
              <a:gd name="T55" fmla="*/ 2147483646 h 827"/>
              <a:gd name="T56" fmla="*/ 2147483646 w 834"/>
              <a:gd name="T57" fmla="*/ 2147483646 h 827"/>
              <a:gd name="T58" fmla="*/ 2147483646 w 834"/>
              <a:gd name="T59" fmla="*/ 2147483646 h 827"/>
              <a:gd name="T60" fmla="*/ 2147483646 w 834"/>
              <a:gd name="T61" fmla="*/ 2147483646 h 827"/>
              <a:gd name="T62" fmla="*/ 2147483646 w 834"/>
              <a:gd name="T63" fmla="*/ 2147483646 h 827"/>
              <a:gd name="T64" fmla="*/ 2147483646 w 834"/>
              <a:gd name="T65" fmla="*/ 2147483646 h 827"/>
              <a:gd name="T66" fmla="*/ 2147483646 w 834"/>
              <a:gd name="T67" fmla="*/ 2147483646 h 827"/>
              <a:gd name="T68" fmla="*/ 2147483646 w 834"/>
              <a:gd name="T69" fmla="*/ 2147483646 h 827"/>
              <a:gd name="T70" fmla="*/ 2147483646 w 834"/>
              <a:gd name="T71" fmla="*/ 2147483646 h 827"/>
              <a:gd name="T72" fmla="*/ 2147483646 w 834"/>
              <a:gd name="T73" fmla="*/ 2147483646 h 827"/>
              <a:gd name="T74" fmla="*/ 2147483646 w 834"/>
              <a:gd name="T75" fmla="*/ 2147483646 h 827"/>
              <a:gd name="T76" fmla="*/ 2147483646 w 834"/>
              <a:gd name="T77" fmla="*/ 2147483646 h 827"/>
              <a:gd name="T78" fmla="*/ 2147483646 w 834"/>
              <a:gd name="T79" fmla="*/ 2147483646 h 827"/>
              <a:gd name="T80" fmla="*/ 2147483646 w 834"/>
              <a:gd name="T81" fmla="*/ 2147483646 h 827"/>
              <a:gd name="T82" fmla="*/ 2147483646 w 834"/>
              <a:gd name="T83" fmla="*/ 2147483646 h 827"/>
              <a:gd name="T84" fmla="*/ 2147483646 w 834"/>
              <a:gd name="T85" fmla="*/ 2147483646 h 827"/>
              <a:gd name="T86" fmla="*/ 2147483646 w 834"/>
              <a:gd name="T87" fmla="*/ 2147483646 h 827"/>
              <a:gd name="T88" fmla="*/ 2147483646 w 834"/>
              <a:gd name="T89" fmla="*/ 2147483646 h 827"/>
              <a:gd name="T90" fmla="*/ 2147483646 w 834"/>
              <a:gd name="T91" fmla="*/ 2147483646 h 827"/>
              <a:gd name="T92" fmla="*/ 2147483646 w 834"/>
              <a:gd name="T93" fmla="*/ 2147483646 h 827"/>
              <a:gd name="T94" fmla="*/ 2147483646 w 834"/>
              <a:gd name="T95" fmla="*/ 2147483646 h 827"/>
              <a:gd name="T96" fmla="*/ 2147483646 w 834"/>
              <a:gd name="T97" fmla="*/ 2147483646 h 827"/>
              <a:gd name="T98" fmla="*/ 2147483646 w 834"/>
              <a:gd name="T99" fmla="*/ 2147483646 h 827"/>
              <a:gd name="T100" fmla="*/ 2147483646 w 834"/>
              <a:gd name="T101" fmla="*/ 2147483646 h 827"/>
              <a:gd name="T102" fmla="*/ 2147483646 w 834"/>
              <a:gd name="T103" fmla="*/ 2147483646 h 827"/>
              <a:gd name="T104" fmla="*/ 2147483646 w 834"/>
              <a:gd name="T105" fmla="*/ 2147483646 h 827"/>
              <a:gd name="T106" fmla="*/ 2147483646 w 834"/>
              <a:gd name="T107" fmla="*/ 2147483646 h 827"/>
              <a:gd name="T108" fmla="*/ 2147483646 w 834"/>
              <a:gd name="T109" fmla="*/ 2147483646 h 827"/>
              <a:gd name="T110" fmla="*/ 2147483646 w 834"/>
              <a:gd name="T111" fmla="*/ 2147483646 h 827"/>
              <a:gd name="T112" fmla="*/ 2147483646 w 834"/>
              <a:gd name="T113" fmla="*/ 2147483646 h 82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34" h="827">
                <a:moveTo>
                  <a:pt x="791" y="790"/>
                </a:moveTo>
                <a:lnTo>
                  <a:pt x="791" y="790"/>
                </a:lnTo>
                <a:cubicBezTo>
                  <a:pt x="776" y="804"/>
                  <a:pt x="755" y="806"/>
                  <a:pt x="740" y="792"/>
                </a:cubicBezTo>
                <a:lnTo>
                  <a:pt x="446" y="549"/>
                </a:lnTo>
                <a:lnTo>
                  <a:pt x="549" y="446"/>
                </a:lnTo>
                <a:lnTo>
                  <a:pt x="792" y="740"/>
                </a:lnTo>
                <a:cubicBezTo>
                  <a:pt x="806" y="755"/>
                  <a:pt x="803" y="777"/>
                  <a:pt x="791" y="790"/>
                </a:cubicBezTo>
                <a:close/>
                <a:moveTo>
                  <a:pt x="237" y="722"/>
                </a:moveTo>
                <a:lnTo>
                  <a:pt x="187" y="671"/>
                </a:lnTo>
                <a:lnTo>
                  <a:pt x="691" y="168"/>
                </a:lnTo>
                <a:lnTo>
                  <a:pt x="742" y="219"/>
                </a:lnTo>
                <a:lnTo>
                  <a:pt x="237" y="722"/>
                </a:lnTo>
                <a:close/>
                <a:moveTo>
                  <a:pt x="168" y="792"/>
                </a:moveTo>
                <a:lnTo>
                  <a:pt x="168" y="792"/>
                </a:lnTo>
                <a:cubicBezTo>
                  <a:pt x="156" y="805"/>
                  <a:pt x="137" y="805"/>
                  <a:pt x="124" y="792"/>
                </a:cubicBezTo>
                <a:lnTo>
                  <a:pt x="48" y="717"/>
                </a:lnTo>
                <a:cubicBezTo>
                  <a:pt x="42" y="710"/>
                  <a:pt x="38" y="703"/>
                  <a:pt x="38" y="694"/>
                </a:cubicBezTo>
                <a:cubicBezTo>
                  <a:pt x="38" y="686"/>
                  <a:pt x="42" y="678"/>
                  <a:pt x="48" y="673"/>
                </a:cubicBezTo>
                <a:lnTo>
                  <a:pt x="101" y="620"/>
                </a:lnTo>
                <a:lnTo>
                  <a:pt x="220" y="739"/>
                </a:lnTo>
                <a:lnTo>
                  <a:pt x="168" y="792"/>
                </a:lnTo>
                <a:close/>
                <a:moveTo>
                  <a:pt x="622" y="99"/>
                </a:moveTo>
                <a:lnTo>
                  <a:pt x="673" y="150"/>
                </a:lnTo>
                <a:lnTo>
                  <a:pt x="170" y="654"/>
                </a:lnTo>
                <a:lnTo>
                  <a:pt x="118" y="602"/>
                </a:lnTo>
                <a:lnTo>
                  <a:pt x="622" y="99"/>
                </a:lnTo>
                <a:close/>
                <a:moveTo>
                  <a:pt x="223" y="365"/>
                </a:moveTo>
                <a:lnTo>
                  <a:pt x="364" y="223"/>
                </a:lnTo>
                <a:lnTo>
                  <a:pt x="408" y="278"/>
                </a:lnTo>
                <a:lnTo>
                  <a:pt x="277" y="409"/>
                </a:lnTo>
                <a:lnTo>
                  <a:pt x="223" y="365"/>
                </a:lnTo>
                <a:close/>
                <a:moveTo>
                  <a:pt x="110" y="301"/>
                </a:moveTo>
                <a:lnTo>
                  <a:pt x="110" y="301"/>
                </a:lnTo>
                <a:cubicBezTo>
                  <a:pt x="50" y="241"/>
                  <a:pt x="41" y="134"/>
                  <a:pt x="39" y="73"/>
                </a:cubicBezTo>
                <a:cubicBezTo>
                  <a:pt x="75" y="131"/>
                  <a:pt x="153" y="237"/>
                  <a:pt x="263" y="289"/>
                </a:cubicBezTo>
                <a:lnTo>
                  <a:pt x="201" y="352"/>
                </a:lnTo>
                <a:cubicBezTo>
                  <a:pt x="171" y="348"/>
                  <a:pt x="139" y="331"/>
                  <a:pt x="110" y="301"/>
                </a:cubicBezTo>
                <a:close/>
                <a:moveTo>
                  <a:pt x="301" y="110"/>
                </a:moveTo>
                <a:lnTo>
                  <a:pt x="301" y="110"/>
                </a:lnTo>
                <a:cubicBezTo>
                  <a:pt x="334" y="143"/>
                  <a:pt x="348" y="174"/>
                  <a:pt x="352" y="202"/>
                </a:cubicBezTo>
                <a:lnTo>
                  <a:pt x="282" y="271"/>
                </a:lnTo>
                <a:cubicBezTo>
                  <a:pt x="159" y="217"/>
                  <a:pt x="76" y="86"/>
                  <a:pt x="48" y="40"/>
                </a:cubicBezTo>
                <a:cubicBezTo>
                  <a:pt x="98" y="39"/>
                  <a:pt x="233" y="42"/>
                  <a:pt x="301" y="110"/>
                </a:cubicBezTo>
                <a:close/>
                <a:moveTo>
                  <a:pt x="795" y="45"/>
                </a:moveTo>
                <a:lnTo>
                  <a:pt x="753" y="195"/>
                </a:lnTo>
                <a:lnTo>
                  <a:pt x="646" y="88"/>
                </a:lnTo>
                <a:lnTo>
                  <a:pt x="795" y="45"/>
                </a:lnTo>
                <a:close/>
                <a:moveTo>
                  <a:pt x="811" y="725"/>
                </a:moveTo>
                <a:lnTo>
                  <a:pt x="567" y="429"/>
                </a:lnTo>
                <a:lnTo>
                  <a:pt x="768" y="227"/>
                </a:lnTo>
                <a:cubicBezTo>
                  <a:pt x="769" y="226"/>
                  <a:pt x="770" y="224"/>
                  <a:pt x="772" y="222"/>
                </a:cubicBezTo>
                <a:lnTo>
                  <a:pt x="825" y="31"/>
                </a:lnTo>
                <a:cubicBezTo>
                  <a:pt x="826" y="26"/>
                  <a:pt x="825" y="22"/>
                  <a:pt x="822" y="18"/>
                </a:cubicBezTo>
                <a:cubicBezTo>
                  <a:pt x="819" y="15"/>
                  <a:pt x="815" y="14"/>
                  <a:pt x="810" y="15"/>
                </a:cubicBezTo>
                <a:lnTo>
                  <a:pt x="618" y="69"/>
                </a:lnTo>
                <a:cubicBezTo>
                  <a:pt x="617" y="71"/>
                  <a:pt x="614" y="72"/>
                  <a:pt x="613" y="73"/>
                </a:cubicBezTo>
                <a:lnTo>
                  <a:pt x="426" y="260"/>
                </a:lnTo>
                <a:lnTo>
                  <a:pt x="376" y="198"/>
                </a:lnTo>
                <a:cubicBezTo>
                  <a:pt x="372" y="162"/>
                  <a:pt x="353" y="126"/>
                  <a:pt x="318" y="92"/>
                </a:cubicBezTo>
                <a:cubicBezTo>
                  <a:pt x="226" y="0"/>
                  <a:pt x="35" y="15"/>
                  <a:pt x="27" y="16"/>
                </a:cubicBezTo>
                <a:cubicBezTo>
                  <a:pt x="20" y="16"/>
                  <a:pt x="17" y="21"/>
                  <a:pt x="16" y="28"/>
                </a:cubicBezTo>
                <a:cubicBezTo>
                  <a:pt x="15" y="35"/>
                  <a:pt x="0" y="227"/>
                  <a:pt x="91" y="318"/>
                </a:cubicBezTo>
                <a:cubicBezTo>
                  <a:pt x="127" y="352"/>
                  <a:pt x="163" y="373"/>
                  <a:pt x="199" y="376"/>
                </a:cubicBezTo>
                <a:lnTo>
                  <a:pt x="259" y="427"/>
                </a:lnTo>
                <a:lnTo>
                  <a:pt x="101" y="584"/>
                </a:lnTo>
                <a:lnTo>
                  <a:pt x="94" y="579"/>
                </a:lnTo>
                <a:cubicBezTo>
                  <a:pt x="88" y="573"/>
                  <a:pt x="80" y="573"/>
                  <a:pt x="76" y="579"/>
                </a:cubicBezTo>
                <a:cubicBezTo>
                  <a:pt x="71" y="583"/>
                  <a:pt x="71" y="590"/>
                  <a:pt x="76" y="596"/>
                </a:cubicBezTo>
                <a:lnTo>
                  <a:pt x="84" y="602"/>
                </a:lnTo>
                <a:lnTo>
                  <a:pt x="30" y="656"/>
                </a:lnTo>
                <a:cubicBezTo>
                  <a:pt x="20" y="666"/>
                  <a:pt x="15" y="680"/>
                  <a:pt x="15" y="694"/>
                </a:cubicBezTo>
                <a:cubicBezTo>
                  <a:pt x="15" y="709"/>
                  <a:pt x="20" y="723"/>
                  <a:pt x="30" y="734"/>
                </a:cubicBezTo>
                <a:lnTo>
                  <a:pt x="107" y="811"/>
                </a:lnTo>
                <a:cubicBezTo>
                  <a:pt x="118" y="821"/>
                  <a:pt x="132" y="826"/>
                  <a:pt x="146" y="826"/>
                </a:cubicBezTo>
                <a:cubicBezTo>
                  <a:pt x="161" y="826"/>
                  <a:pt x="175" y="821"/>
                  <a:pt x="185" y="811"/>
                </a:cubicBezTo>
                <a:lnTo>
                  <a:pt x="237" y="757"/>
                </a:lnTo>
                <a:lnTo>
                  <a:pt x="245" y="763"/>
                </a:lnTo>
                <a:cubicBezTo>
                  <a:pt x="248" y="766"/>
                  <a:pt x="250" y="768"/>
                  <a:pt x="253" y="768"/>
                </a:cubicBezTo>
                <a:cubicBezTo>
                  <a:pt x="257" y="768"/>
                  <a:pt x="260" y="766"/>
                  <a:pt x="262" y="763"/>
                </a:cubicBezTo>
                <a:cubicBezTo>
                  <a:pt x="267" y="759"/>
                  <a:pt x="267" y="751"/>
                  <a:pt x="262" y="746"/>
                </a:cubicBezTo>
                <a:lnTo>
                  <a:pt x="257" y="739"/>
                </a:lnTo>
                <a:lnTo>
                  <a:pt x="429" y="567"/>
                </a:lnTo>
                <a:lnTo>
                  <a:pt x="724" y="812"/>
                </a:lnTo>
                <a:cubicBezTo>
                  <a:pt x="735" y="822"/>
                  <a:pt x="750" y="826"/>
                  <a:pt x="764" y="826"/>
                </a:cubicBezTo>
                <a:cubicBezTo>
                  <a:pt x="779" y="826"/>
                  <a:pt x="795" y="820"/>
                  <a:pt x="808" y="808"/>
                </a:cubicBezTo>
                <a:cubicBezTo>
                  <a:pt x="830" y="785"/>
                  <a:pt x="833" y="749"/>
                  <a:pt x="811" y="725"/>
                </a:cubicBezTo>
                <a:close/>
              </a:path>
            </a:pathLst>
          </a:custGeom>
          <a:solidFill>
            <a:schemeClr val="accent2"/>
          </a:solidFill>
          <a:ln>
            <a:noFill/>
          </a:ln>
          <a:effectLst/>
        </p:spPr>
        <p:txBody>
          <a:bodyPr wrap="none" anchor="ctr"/>
          <a:lstStyle/>
          <a:p>
            <a:endParaRPr lang="en-US" sz="900"/>
          </a:p>
        </p:txBody>
      </p:sp>
      <p:sp>
        <p:nvSpPr>
          <p:cNvPr id="23" name="Freeform 1064">
            <a:extLst>
              <a:ext uri="{FF2B5EF4-FFF2-40B4-BE49-F238E27FC236}">
                <a16:creationId xmlns:a16="http://schemas.microsoft.com/office/drawing/2014/main" id="{D717357C-6E32-6937-38BC-B9ED49025715}"/>
              </a:ext>
            </a:extLst>
          </p:cNvPr>
          <p:cNvSpPr>
            <a:spLocks noChangeAspect="1" noChangeArrowheads="1"/>
          </p:cNvSpPr>
          <p:nvPr userDrawn="1"/>
        </p:nvSpPr>
        <p:spPr bwMode="auto">
          <a:xfrm>
            <a:off x="3399226" y="5440894"/>
            <a:ext cx="567107" cy="676800"/>
          </a:xfrm>
          <a:custGeom>
            <a:avLst/>
            <a:gdLst>
              <a:gd name="T0" fmla="*/ 3076023 w 239353"/>
              <a:gd name="T1" fmla="*/ 5119730 h 285391"/>
              <a:gd name="T2" fmla="*/ 3076023 w 239353"/>
              <a:gd name="T3" fmla="*/ 5303164 h 285391"/>
              <a:gd name="T4" fmla="*/ 2824671 w 239353"/>
              <a:gd name="T5" fmla="*/ 5207763 h 285391"/>
              <a:gd name="T6" fmla="*/ 1960770 w 239353"/>
              <a:gd name="T7" fmla="*/ 5119730 h 285391"/>
              <a:gd name="T8" fmla="*/ 2468192 w 239353"/>
              <a:gd name="T9" fmla="*/ 5207763 h 285391"/>
              <a:gd name="T10" fmla="*/ 1960770 w 239353"/>
              <a:gd name="T11" fmla="*/ 5303164 h 285391"/>
              <a:gd name="T12" fmla="*/ 1960770 w 239353"/>
              <a:gd name="T13" fmla="*/ 5119730 h 285391"/>
              <a:gd name="T14" fmla="*/ 1430789 w 239353"/>
              <a:gd name="T15" fmla="*/ 5119730 h 285391"/>
              <a:gd name="T16" fmla="*/ 1430789 w 239353"/>
              <a:gd name="T17" fmla="*/ 5303164 h 285391"/>
              <a:gd name="T18" fmla="*/ 1174269 w 239353"/>
              <a:gd name="T19" fmla="*/ 5207763 h 285391"/>
              <a:gd name="T20" fmla="*/ 179649 w 239353"/>
              <a:gd name="T21" fmla="*/ 4852726 h 285391"/>
              <a:gd name="T22" fmla="*/ 524489 w 239353"/>
              <a:gd name="T23" fmla="*/ 5543882 h 285391"/>
              <a:gd name="T24" fmla="*/ 4145728 w 239353"/>
              <a:gd name="T25" fmla="*/ 5198314 h 285391"/>
              <a:gd name="T26" fmla="*/ 179649 w 239353"/>
              <a:gd name="T27" fmla="*/ 4852726 h 285391"/>
              <a:gd name="T28" fmla="*/ 3060841 w 239353"/>
              <a:gd name="T29" fmla="*/ 4679910 h 285391"/>
              <a:gd name="T30" fmla="*/ 4145728 w 239353"/>
              <a:gd name="T31" fmla="*/ 3995937 h 285391"/>
              <a:gd name="T32" fmla="*/ 2313564 w 239353"/>
              <a:gd name="T33" fmla="*/ 2721562 h 285391"/>
              <a:gd name="T34" fmla="*/ 1947146 w 239353"/>
              <a:gd name="T35" fmla="*/ 3823133 h 285391"/>
              <a:gd name="T36" fmla="*/ 2845251 w 239353"/>
              <a:gd name="T37" fmla="*/ 4643905 h 285391"/>
              <a:gd name="T38" fmla="*/ 3743380 w 239353"/>
              <a:gd name="T39" fmla="*/ 3823133 h 285391"/>
              <a:gd name="T40" fmla="*/ 3384150 w 239353"/>
              <a:gd name="T41" fmla="*/ 2721562 h 285391"/>
              <a:gd name="T42" fmla="*/ 2845251 w 239353"/>
              <a:gd name="T43" fmla="*/ 3232747 h 285391"/>
              <a:gd name="T44" fmla="*/ 2313564 w 239353"/>
              <a:gd name="T45" fmla="*/ 2721562 h 285391"/>
              <a:gd name="T46" fmla="*/ 3506276 w 239353"/>
              <a:gd name="T47" fmla="*/ 2599151 h 285391"/>
              <a:gd name="T48" fmla="*/ 4612783 w 239353"/>
              <a:gd name="T49" fmla="*/ 1511955 h 285391"/>
              <a:gd name="T50" fmla="*/ 1084958 w 239353"/>
              <a:gd name="T51" fmla="*/ 3700729 h 285391"/>
              <a:gd name="T52" fmla="*/ 1084958 w 239353"/>
              <a:gd name="T53" fmla="*/ 1511955 h 285391"/>
              <a:gd name="T54" fmla="*/ 2845251 w 239353"/>
              <a:gd name="T55" fmla="*/ 3016736 h 285391"/>
              <a:gd name="T56" fmla="*/ 1207080 w 239353"/>
              <a:gd name="T57" fmla="*/ 1389578 h 285391"/>
              <a:gd name="T58" fmla="*/ 3040193 w 239353"/>
              <a:gd name="T59" fmla="*/ 540592 h 285391"/>
              <a:gd name="T60" fmla="*/ 2888152 w 239353"/>
              <a:gd name="T61" fmla="*/ 540592 h 285391"/>
              <a:gd name="T62" fmla="*/ 1774783 w 239353"/>
              <a:gd name="T63" fmla="*/ 445192 h 285391"/>
              <a:gd name="T64" fmla="*/ 2658855 w 239353"/>
              <a:gd name="T65" fmla="*/ 540592 h 285391"/>
              <a:gd name="T66" fmla="*/ 1774783 w 239353"/>
              <a:gd name="T67" fmla="*/ 628680 h 285391"/>
              <a:gd name="T68" fmla="*/ 1774783 w 239353"/>
              <a:gd name="T69" fmla="*/ 445192 h 285391"/>
              <a:gd name="T70" fmla="*/ 179649 w 239353"/>
              <a:gd name="T71" fmla="*/ 547169 h 285391"/>
              <a:gd name="T72" fmla="*/ 2629711 w 239353"/>
              <a:gd name="T73" fmla="*/ 4679910 h 285391"/>
              <a:gd name="T74" fmla="*/ 991534 w 239353"/>
              <a:gd name="T75" fmla="*/ 3995937 h 285391"/>
              <a:gd name="T76" fmla="*/ 912498 w 239353"/>
              <a:gd name="T77" fmla="*/ 1295984 h 285391"/>
              <a:gd name="T78" fmla="*/ 4145728 w 239353"/>
              <a:gd name="T79" fmla="*/ 1216812 h 285391"/>
              <a:gd name="T80" fmla="*/ 3772110 w 239353"/>
              <a:gd name="T81" fmla="*/ 172829 h 285391"/>
              <a:gd name="T82" fmla="*/ 546055 w 239353"/>
              <a:gd name="T83" fmla="*/ 0 h 285391"/>
              <a:gd name="T84" fmla="*/ 4318187 w 239353"/>
              <a:gd name="T85" fmla="*/ 547169 h 285391"/>
              <a:gd name="T86" fmla="*/ 4691847 w 239353"/>
              <a:gd name="T87" fmla="*/ 1216812 h 285391"/>
              <a:gd name="T88" fmla="*/ 4785243 w 239353"/>
              <a:gd name="T89" fmla="*/ 3902325 h 285391"/>
              <a:gd name="T90" fmla="*/ 4318187 w 239353"/>
              <a:gd name="T91" fmla="*/ 3995937 h 285391"/>
              <a:gd name="T92" fmla="*/ 3808071 w 239353"/>
              <a:gd name="T93" fmla="*/ 5716686 h 285391"/>
              <a:gd name="T94" fmla="*/ 0 w 239353"/>
              <a:gd name="T95" fmla="*/ 5198314 h 285391"/>
              <a:gd name="T96" fmla="*/ 546055 w 239353"/>
              <a:gd name="T97" fmla="*/ 0 h 28539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9353" h="285391">
                <a:moveTo>
                  <a:pt x="145478" y="255588"/>
                </a:moveTo>
                <a:lnTo>
                  <a:pt x="153860" y="255588"/>
                </a:lnTo>
                <a:cubicBezTo>
                  <a:pt x="156305" y="255588"/>
                  <a:pt x="158401" y="257786"/>
                  <a:pt x="158401" y="259984"/>
                </a:cubicBezTo>
                <a:cubicBezTo>
                  <a:pt x="158401" y="262549"/>
                  <a:pt x="156305" y="264747"/>
                  <a:pt x="153860" y="264747"/>
                </a:cubicBezTo>
                <a:lnTo>
                  <a:pt x="145478" y="264747"/>
                </a:lnTo>
                <a:cubicBezTo>
                  <a:pt x="143383" y="264747"/>
                  <a:pt x="141287" y="262549"/>
                  <a:pt x="141287" y="259984"/>
                </a:cubicBezTo>
                <a:cubicBezTo>
                  <a:pt x="141287" y="257786"/>
                  <a:pt x="143383" y="255588"/>
                  <a:pt x="145478" y="255588"/>
                </a:cubicBezTo>
                <a:close/>
                <a:moveTo>
                  <a:pt x="98076" y="255588"/>
                </a:moveTo>
                <a:lnTo>
                  <a:pt x="119043" y="255588"/>
                </a:lnTo>
                <a:cubicBezTo>
                  <a:pt x="121250" y="255588"/>
                  <a:pt x="123457" y="257786"/>
                  <a:pt x="123457" y="259984"/>
                </a:cubicBezTo>
                <a:cubicBezTo>
                  <a:pt x="123457" y="262549"/>
                  <a:pt x="121250" y="264747"/>
                  <a:pt x="119043" y="264747"/>
                </a:cubicBezTo>
                <a:lnTo>
                  <a:pt x="98076" y="264747"/>
                </a:lnTo>
                <a:cubicBezTo>
                  <a:pt x="95501" y="264747"/>
                  <a:pt x="93662" y="262549"/>
                  <a:pt x="93662" y="259984"/>
                </a:cubicBezTo>
                <a:cubicBezTo>
                  <a:pt x="93662" y="257786"/>
                  <a:pt x="95501" y="255588"/>
                  <a:pt x="98076" y="255588"/>
                </a:cubicBezTo>
                <a:close/>
                <a:moveTo>
                  <a:pt x="63014" y="255588"/>
                </a:moveTo>
                <a:lnTo>
                  <a:pt x="71567" y="255588"/>
                </a:lnTo>
                <a:cubicBezTo>
                  <a:pt x="73705" y="255588"/>
                  <a:pt x="75844" y="257786"/>
                  <a:pt x="75844" y="259984"/>
                </a:cubicBezTo>
                <a:cubicBezTo>
                  <a:pt x="75844" y="262549"/>
                  <a:pt x="73705" y="264747"/>
                  <a:pt x="71567" y="264747"/>
                </a:cubicBezTo>
                <a:lnTo>
                  <a:pt x="63014" y="264747"/>
                </a:lnTo>
                <a:cubicBezTo>
                  <a:pt x="60875" y="264747"/>
                  <a:pt x="58737" y="262549"/>
                  <a:pt x="58737" y="259984"/>
                </a:cubicBezTo>
                <a:cubicBezTo>
                  <a:pt x="58737" y="257786"/>
                  <a:pt x="60875" y="255588"/>
                  <a:pt x="63014" y="255588"/>
                </a:cubicBezTo>
                <a:close/>
                <a:moveTo>
                  <a:pt x="8985" y="242259"/>
                </a:moveTo>
                <a:lnTo>
                  <a:pt x="8985" y="259512"/>
                </a:lnTo>
                <a:cubicBezTo>
                  <a:pt x="8985" y="268857"/>
                  <a:pt x="16532" y="276764"/>
                  <a:pt x="26235" y="276764"/>
                </a:cubicBezTo>
                <a:lnTo>
                  <a:pt x="190476" y="276764"/>
                </a:lnTo>
                <a:cubicBezTo>
                  <a:pt x="199820" y="276764"/>
                  <a:pt x="207367" y="268857"/>
                  <a:pt x="207367" y="259512"/>
                </a:cubicBezTo>
                <a:lnTo>
                  <a:pt x="207367" y="242259"/>
                </a:lnTo>
                <a:lnTo>
                  <a:pt x="8985" y="242259"/>
                </a:lnTo>
                <a:close/>
                <a:moveTo>
                  <a:pt x="188679" y="199486"/>
                </a:moveTo>
                <a:lnTo>
                  <a:pt x="153100" y="233632"/>
                </a:lnTo>
                <a:lnTo>
                  <a:pt x="207367" y="233632"/>
                </a:lnTo>
                <a:lnTo>
                  <a:pt x="207367" y="199486"/>
                </a:lnTo>
                <a:lnTo>
                  <a:pt x="188679" y="199486"/>
                </a:lnTo>
                <a:close/>
                <a:moveTo>
                  <a:pt x="115723" y="135866"/>
                </a:moveTo>
                <a:lnTo>
                  <a:pt x="60377" y="190860"/>
                </a:lnTo>
                <a:lnTo>
                  <a:pt x="97394" y="190860"/>
                </a:lnTo>
                <a:cubicBezTo>
                  <a:pt x="98473" y="190860"/>
                  <a:pt x="99910" y="191219"/>
                  <a:pt x="100269" y="192297"/>
                </a:cubicBezTo>
                <a:lnTo>
                  <a:pt x="142318" y="231835"/>
                </a:lnTo>
                <a:lnTo>
                  <a:pt x="184366" y="192297"/>
                </a:lnTo>
                <a:cubicBezTo>
                  <a:pt x="185085" y="191219"/>
                  <a:pt x="185804" y="190860"/>
                  <a:pt x="187241" y="190860"/>
                </a:cubicBezTo>
                <a:lnTo>
                  <a:pt x="224258" y="190860"/>
                </a:lnTo>
                <a:lnTo>
                  <a:pt x="169272" y="135866"/>
                </a:lnTo>
                <a:lnTo>
                  <a:pt x="145193" y="159589"/>
                </a:lnTo>
                <a:cubicBezTo>
                  <a:pt x="144474" y="160667"/>
                  <a:pt x="143396" y="161386"/>
                  <a:pt x="142318" y="161386"/>
                </a:cubicBezTo>
                <a:cubicBezTo>
                  <a:pt x="141240" y="161386"/>
                  <a:pt x="140162" y="160667"/>
                  <a:pt x="139083" y="159589"/>
                </a:cubicBezTo>
                <a:lnTo>
                  <a:pt x="115723" y="135866"/>
                </a:lnTo>
                <a:close/>
                <a:moveTo>
                  <a:pt x="230727" y="75481"/>
                </a:moveTo>
                <a:lnTo>
                  <a:pt x="175382" y="129756"/>
                </a:lnTo>
                <a:lnTo>
                  <a:pt x="230727" y="184749"/>
                </a:lnTo>
                <a:lnTo>
                  <a:pt x="230727" y="75481"/>
                </a:lnTo>
                <a:close/>
                <a:moveTo>
                  <a:pt x="54268" y="75481"/>
                </a:moveTo>
                <a:lnTo>
                  <a:pt x="54268" y="184749"/>
                </a:lnTo>
                <a:lnTo>
                  <a:pt x="109254" y="129756"/>
                </a:lnTo>
                <a:lnTo>
                  <a:pt x="54268" y="75481"/>
                </a:lnTo>
                <a:close/>
                <a:moveTo>
                  <a:pt x="60377" y="69371"/>
                </a:moveTo>
                <a:lnTo>
                  <a:pt x="142318" y="150603"/>
                </a:lnTo>
                <a:lnTo>
                  <a:pt x="224258" y="69371"/>
                </a:lnTo>
                <a:lnTo>
                  <a:pt x="60377" y="69371"/>
                </a:lnTo>
                <a:close/>
                <a:moveTo>
                  <a:pt x="148431" y="22225"/>
                </a:moveTo>
                <a:cubicBezTo>
                  <a:pt x="150746" y="22225"/>
                  <a:pt x="152069" y="24057"/>
                  <a:pt x="152069" y="26988"/>
                </a:cubicBezTo>
                <a:cubicBezTo>
                  <a:pt x="152069" y="29186"/>
                  <a:pt x="150746" y="31384"/>
                  <a:pt x="148431" y="31384"/>
                </a:cubicBezTo>
                <a:cubicBezTo>
                  <a:pt x="146116" y="31384"/>
                  <a:pt x="144462" y="29186"/>
                  <a:pt x="144462" y="26988"/>
                </a:cubicBezTo>
                <a:cubicBezTo>
                  <a:pt x="144462" y="24057"/>
                  <a:pt x="146116" y="22225"/>
                  <a:pt x="148431" y="22225"/>
                </a:cubicBezTo>
                <a:close/>
                <a:moveTo>
                  <a:pt x="88773" y="22225"/>
                </a:moveTo>
                <a:lnTo>
                  <a:pt x="128714" y="22225"/>
                </a:lnTo>
                <a:cubicBezTo>
                  <a:pt x="131210" y="22225"/>
                  <a:pt x="132994" y="24057"/>
                  <a:pt x="132994" y="26988"/>
                </a:cubicBezTo>
                <a:cubicBezTo>
                  <a:pt x="132994" y="29186"/>
                  <a:pt x="131210" y="31384"/>
                  <a:pt x="128714" y="31384"/>
                </a:cubicBezTo>
                <a:lnTo>
                  <a:pt x="88773" y="31384"/>
                </a:lnTo>
                <a:cubicBezTo>
                  <a:pt x="86277" y="31384"/>
                  <a:pt x="84137" y="29186"/>
                  <a:pt x="84137" y="26988"/>
                </a:cubicBezTo>
                <a:cubicBezTo>
                  <a:pt x="84137" y="24057"/>
                  <a:pt x="86277" y="22225"/>
                  <a:pt x="88773" y="22225"/>
                </a:cubicBezTo>
                <a:close/>
                <a:moveTo>
                  <a:pt x="27314" y="8627"/>
                </a:moveTo>
                <a:cubicBezTo>
                  <a:pt x="17251" y="8627"/>
                  <a:pt x="8985" y="17253"/>
                  <a:pt x="8985" y="27317"/>
                </a:cubicBezTo>
                <a:lnTo>
                  <a:pt x="8985" y="233632"/>
                </a:lnTo>
                <a:lnTo>
                  <a:pt x="131536" y="233632"/>
                </a:lnTo>
                <a:lnTo>
                  <a:pt x="95597" y="199486"/>
                </a:lnTo>
                <a:lnTo>
                  <a:pt x="49596" y="199486"/>
                </a:lnTo>
                <a:cubicBezTo>
                  <a:pt x="47439" y="199486"/>
                  <a:pt x="45642" y="197329"/>
                  <a:pt x="45642" y="194813"/>
                </a:cubicBezTo>
                <a:lnTo>
                  <a:pt x="45642" y="64698"/>
                </a:lnTo>
                <a:cubicBezTo>
                  <a:pt x="45642" y="62542"/>
                  <a:pt x="47439" y="60745"/>
                  <a:pt x="49596" y="60745"/>
                </a:cubicBezTo>
                <a:lnTo>
                  <a:pt x="207367" y="60745"/>
                </a:lnTo>
                <a:lnTo>
                  <a:pt x="207367" y="27317"/>
                </a:lnTo>
                <a:cubicBezTo>
                  <a:pt x="207367" y="17253"/>
                  <a:pt x="199461" y="8627"/>
                  <a:pt x="188679" y="8627"/>
                </a:cubicBezTo>
                <a:lnTo>
                  <a:pt x="27314" y="8627"/>
                </a:lnTo>
                <a:close/>
                <a:moveTo>
                  <a:pt x="27314" y="0"/>
                </a:moveTo>
                <a:lnTo>
                  <a:pt x="188679" y="0"/>
                </a:lnTo>
                <a:cubicBezTo>
                  <a:pt x="203773" y="0"/>
                  <a:pt x="215993" y="12221"/>
                  <a:pt x="215993" y="27317"/>
                </a:cubicBezTo>
                <a:lnTo>
                  <a:pt x="215993" y="60745"/>
                </a:lnTo>
                <a:lnTo>
                  <a:pt x="234681" y="60745"/>
                </a:lnTo>
                <a:cubicBezTo>
                  <a:pt x="237196" y="60745"/>
                  <a:pt x="239353" y="62542"/>
                  <a:pt x="239353" y="64698"/>
                </a:cubicBezTo>
                <a:lnTo>
                  <a:pt x="239353" y="194813"/>
                </a:lnTo>
                <a:cubicBezTo>
                  <a:pt x="239353" y="197329"/>
                  <a:pt x="237196" y="199486"/>
                  <a:pt x="234681" y="199486"/>
                </a:cubicBezTo>
                <a:lnTo>
                  <a:pt x="215993" y="199486"/>
                </a:lnTo>
                <a:lnTo>
                  <a:pt x="215993" y="259512"/>
                </a:lnTo>
                <a:cubicBezTo>
                  <a:pt x="215993" y="273889"/>
                  <a:pt x="204133" y="285391"/>
                  <a:pt x="190476" y="285391"/>
                </a:cubicBezTo>
                <a:lnTo>
                  <a:pt x="26235" y="285391"/>
                </a:lnTo>
                <a:cubicBezTo>
                  <a:pt x="11860" y="285391"/>
                  <a:pt x="0" y="273889"/>
                  <a:pt x="0" y="259512"/>
                </a:cubicBezTo>
                <a:lnTo>
                  <a:pt x="0" y="27317"/>
                </a:lnTo>
                <a:cubicBezTo>
                  <a:pt x="0" y="12221"/>
                  <a:pt x="12219" y="0"/>
                  <a:pt x="27314" y="0"/>
                </a:cubicBezTo>
                <a:close/>
              </a:path>
            </a:pathLst>
          </a:custGeom>
          <a:solidFill>
            <a:srgbClr val="036DDC"/>
          </a:solidFill>
          <a:ln>
            <a:noFill/>
          </a:ln>
          <a:effectLst/>
        </p:spPr>
        <p:txBody>
          <a:bodyPr anchor="ctr"/>
          <a:lstStyle/>
          <a:p>
            <a:endParaRPr lang="en-US" sz="900"/>
          </a:p>
        </p:txBody>
      </p:sp>
      <p:sp>
        <p:nvSpPr>
          <p:cNvPr id="24" name="Freeform 1063">
            <a:extLst>
              <a:ext uri="{FF2B5EF4-FFF2-40B4-BE49-F238E27FC236}">
                <a16:creationId xmlns:a16="http://schemas.microsoft.com/office/drawing/2014/main" id="{1711EFDD-1281-E426-2F9B-009ED5ABDD40}"/>
              </a:ext>
            </a:extLst>
          </p:cNvPr>
          <p:cNvSpPr>
            <a:spLocks noChangeAspect="1" noChangeArrowheads="1"/>
          </p:cNvSpPr>
          <p:nvPr userDrawn="1"/>
        </p:nvSpPr>
        <p:spPr bwMode="auto">
          <a:xfrm>
            <a:off x="4080628" y="5418079"/>
            <a:ext cx="676803" cy="676800"/>
          </a:xfrm>
          <a:custGeom>
            <a:avLst/>
            <a:gdLst>
              <a:gd name="T0" fmla="*/ 5065402 w 285390"/>
              <a:gd name="T1" fmla="*/ 4070334 h 285391"/>
              <a:gd name="T2" fmla="*/ 5065402 w 285390"/>
              <a:gd name="T3" fmla="*/ 4222715 h 285391"/>
              <a:gd name="T4" fmla="*/ 4165920 w 285390"/>
              <a:gd name="T5" fmla="*/ 4143196 h 285391"/>
              <a:gd name="T6" fmla="*/ 3778600 w 285390"/>
              <a:gd name="T7" fmla="*/ 3815941 h 285391"/>
              <a:gd name="T8" fmla="*/ 3872480 w 285390"/>
              <a:gd name="T9" fmla="*/ 4359018 h 285391"/>
              <a:gd name="T10" fmla="*/ 3699177 w 285390"/>
              <a:gd name="T11" fmla="*/ 4359018 h 285391"/>
              <a:gd name="T12" fmla="*/ 651824 w 285390"/>
              <a:gd name="T13" fmla="*/ 4208963 h 285391"/>
              <a:gd name="T14" fmla="*/ 651824 w 285390"/>
              <a:gd name="T15" fmla="*/ 4044607 h 285391"/>
              <a:gd name="T16" fmla="*/ 3699177 w 285390"/>
              <a:gd name="T17" fmla="*/ 3894532 h 285391"/>
              <a:gd name="T18" fmla="*/ 2691284 w 285390"/>
              <a:gd name="T19" fmla="*/ 1660087 h 285391"/>
              <a:gd name="T20" fmla="*/ 3357196 w 285390"/>
              <a:gd name="T21" fmla="*/ 2174637 h 285391"/>
              <a:gd name="T22" fmla="*/ 2555253 w 285390"/>
              <a:gd name="T23" fmla="*/ 1413644 h 285391"/>
              <a:gd name="T24" fmla="*/ 3557702 w 285390"/>
              <a:gd name="T25" fmla="*/ 2102172 h 285391"/>
              <a:gd name="T26" fmla="*/ 3557702 w 285390"/>
              <a:gd name="T27" fmla="*/ 2247107 h 285391"/>
              <a:gd name="T28" fmla="*/ 2598226 w 285390"/>
              <a:gd name="T29" fmla="*/ 2950082 h 285391"/>
              <a:gd name="T30" fmla="*/ 2512278 w 285390"/>
              <a:gd name="T31" fmla="*/ 2855861 h 285391"/>
              <a:gd name="T32" fmla="*/ 2555253 w 285390"/>
              <a:gd name="T33" fmla="*/ 1413644 h 285391"/>
              <a:gd name="T34" fmla="*/ 1691367 w 285390"/>
              <a:gd name="T35" fmla="*/ 2174680 h 285391"/>
              <a:gd name="T36" fmla="*/ 4043119 w 285390"/>
              <a:gd name="T37" fmla="*/ 2174680 h 285391"/>
              <a:gd name="T38" fmla="*/ 2881562 w 285390"/>
              <a:gd name="T39" fmla="*/ 826771 h 285391"/>
              <a:gd name="T40" fmla="*/ 2881562 w 285390"/>
              <a:gd name="T41" fmla="*/ 3522562 h 285391"/>
              <a:gd name="T42" fmla="*/ 2881562 w 285390"/>
              <a:gd name="T43" fmla="*/ 826771 h 285391"/>
              <a:gd name="T44" fmla="*/ 173025 w 285390"/>
              <a:gd name="T45" fmla="*/ 669554 h 285391"/>
              <a:gd name="T46" fmla="*/ 663275 w 285390"/>
              <a:gd name="T47" fmla="*/ 4622318 h 285391"/>
              <a:gd name="T48" fmla="*/ 1182344 w 285390"/>
              <a:gd name="T49" fmla="*/ 4701522 h 285391"/>
              <a:gd name="T50" fmla="*/ 2429532 w 285390"/>
              <a:gd name="T51" fmla="*/ 4636726 h 285391"/>
              <a:gd name="T52" fmla="*/ 5060911 w 285390"/>
              <a:gd name="T53" fmla="*/ 4622318 h 285391"/>
              <a:gd name="T54" fmla="*/ 5551139 w 285390"/>
              <a:gd name="T55" fmla="*/ 669554 h 285391"/>
              <a:gd name="T56" fmla="*/ 663275 w 285390"/>
              <a:gd name="T57" fmla="*/ 172804 h 285391"/>
              <a:gd name="T58" fmla="*/ 5060911 w 285390"/>
              <a:gd name="T59" fmla="*/ 0 h 285391"/>
              <a:gd name="T60" fmla="*/ 5716929 w 285390"/>
              <a:gd name="T61" fmla="*/ 4125514 h 285391"/>
              <a:gd name="T62" fmla="*/ 2508830 w 285390"/>
              <a:gd name="T63" fmla="*/ 4795118 h 285391"/>
              <a:gd name="T64" fmla="*/ 1095791 w 285390"/>
              <a:gd name="T65" fmla="*/ 5716686 h 285391"/>
              <a:gd name="T66" fmla="*/ 1002047 w 285390"/>
              <a:gd name="T67" fmla="*/ 5630302 h 285391"/>
              <a:gd name="T68" fmla="*/ 663275 w 285390"/>
              <a:gd name="T69" fmla="*/ 4795118 h 285391"/>
              <a:gd name="T70" fmla="*/ 0 w 285390"/>
              <a:gd name="T71" fmla="*/ 669554 h 2853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85390" h="285391">
                <a:moveTo>
                  <a:pt x="212633" y="203200"/>
                </a:moveTo>
                <a:lnTo>
                  <a:pt x="252865" y="203200"/>
                </a:lnTo>
                <a:cubicBezTo>
                  <a:pt x="255379" y="203200"/>
                  <a:pt x="256816" y="204523"/>
                  <a:pt x="256816" y="206838"/>
                </a:cubicBezTo>
                <a:cubicBezTo>
                  <a:pt x="256816" y="209154"/>
                  <a:pt x="255379" y="210807"/>
                  <a:pt x="252865" y="210807"/>
                </a:cubicBezTo>
                <a:lnTo>
                  <a:pt x="212633" y="210807"/>
                </a:lnTo>
                <a:cubicBezTo>
                  <a:pt x="210118" y="210807"/>
                  <a:pt x="207963" y="209154"/>
                  <a:pt x="207963" y="206838"/>
                </a:cubicBezTo>
                <a:cubicBezTo>
                  <a:pt x="207963" y="204523"/>
                  <a:pt x="210118" y="203200"/>
                  <a:pt x="212633" y="203200"/>
                </a:cubicBezTo>
                <a:close/>
                <a:moveTo>
                  <a:pt x="188628" y="190500"/>
                </a:moveTo>
                <a:cubicBezTo>
                  <a:pt x="191152" y="190500"/>
                  <a:pt x="193315" y="192284"/>
                  <a:pt x="193315" y="194424"/>
                </a:cubicBezTo>
                <a:lnTo>
                  <a:pt x="193315" y="217613"/>
                </a:lnTo>
                <a:cubicBezTo>
                  <a:pt x="193315" y="220110"/>
                  <a:pt x="191152" y="221894"/>
                  <a:pt x="188628" y="221894"/>
                </a:cubicBezTo>
                <a:cubicBezTo>
                  <a:pt x="186105" y="221894"/>
                  <a:pt x="184663" y="220110"/>
                  <a:pt x="184663" y="217613"/>
                </a:cubicBezTo>
                <a:lnTo>
                  <a:pt x="184663" y="210121"/>
                </a:lnTo>
                <a:lnTo>
                  <a:pt x="32540" y="210121"/>
                </a:lnTo>
                <a:cubicBezTo>
                  <a:pt x="30017" y="210121"/>
                  <a:pt x="28575" y="208337"/>
                  <a:pt x="28575" y="205840"/>
                </a:cubicBezTo>
                <a:cubicBezTo>
                  <a:pt x="28575" y="203343"/>
                  <a:pt x="30017" y="201916"/>
                  <a:pt x="32540" y="201916"/>
                </a:cubicBezTo>
                <a:lnTo>
                  <a:pt x="184663" y="201916"/>
                </a:lnTo>
                <a:lnTo>
                  <a:pt x="184663" y="194424"/>
                </a:lnTo>
                <a:cubicBezTo>
                  <a:pt x="184663" y="192284"/>
                  <a:pt x="186105" y="190500"/>
                  <a:pt x="188628" y="190500"/>
                </a:cubicBezTo>
                <a:close/>
                <a:moveTo>
                  <a:pt x="134349" y="82875"/>
                </a:moveTo>
                <a:lnTo>
                  <a:pt x="134349" y="134251"/>
                </a:lnTo>
                <a:lnTo>
                  <a:pt x="167592" y="108563"/>
                </a:lnTo>
                <a:lnTo>
                  <a:pt x="134349" y="82875"/>
                </a:lnTo>
                <a:close/>
                <a:moveTo>
                  <a:pt x="127558" y="70573"/>
                </a:moveTo>
                <a:cubicBezTo>
                  <a:pt x="129345" y="69850"/>
                  <a:pt x="131490" y="70212"/>
                  <a:pt x="132205" y="70935"/>
                </a:cubicBezTo>
                <a:lnTo>
                  <a:pt x="177601" y="104945"/>
                </a:lnTo>
                <a:cubicBezTo>
                  <a:pt x="178316" y="106030"/>
                  <a:pt x="179031" y="107477"/>
                  <a:pt x="179031" y="108563"/>
                </a:cubicBezTo>
                <a:cubicBezTo>
                  <a:pt x="179031" y="110010"/>
                  <a:pt x="178316" y="111095"/>
                  <a:pt x="177601" y="112181"/>
                </a:cubicBezTo>
                <a:lnTo>
                  <a:pt x="132205" y="146552"/>
                </a:lnTo>
                <a:cubicBezTo>
                  <a:pt x="131847" y="146914"/>
                  <a:pt x="130417" y="147276"/>
                  <a:pt x="129703" y="147276"/>
                </a:cubicBezTo>
                <a:cubicBezTo>
                  <a:pt x="128988" y="147276"/>
                  <a:pt x="128630" y="146914"/>
                  <a:pt x="127558" y="146914"/>
                </a:cubicBezTo>
                <a:cubicBezTo>
                  <a:pt x="126485" y="145829"/>
                  <a:pt x="125413" y="144382"/>
                  <a:pt x="125413" y="142572"/>
                </a:cubicBezTo>
                <a:lnTo>
                  <a:pt x="125413" y="74191"/>
                </a:lnTo>
                <a:cubicBezTo>
                  <a:pt x="125413" y="72744"/>
                  <a:pt x="126485" y="71297"/>
                  <a:pt x="127558" y="70573"/>
                </a:cubicBezTo>
                <a:close/>
                <a:moveTo>
                  <a:pt x="143848" y="49507"/>
                </a:moveTo>
                <a:cubicBezTo>
                  <a:pt x="111277" y="49507"/>
                  <a:pt x="84432" y="76351"/>
                  <a:pt x="84432" y="108565"/>
                </a:cubicBezTo>
                <a:cubicBezTo>
                  <a:pt x="84432" y="141136"/>
                  <a:pt x="111277" y="167623"/>
                  <a:pt x="143848" y="167623"/>
                </a:cubicBezTo>
                <a:cubicBezTo>
                  <a:pt x="176061" y="167623"/>
                  <a:pt x="201832" y="141136"/>
                  <a:pt x="201832" y="108565"/>
                </a:cubicBezTo>
                <a:cubicBezTo>
                  <a:pt x="201832" y="76351"/>
                  <a:pt x="176061" y="49507"/>
                  <a:pt x="143848" y="49507"/>
                </a:cubicBezTo>
                <a:close/>
                <a:moveTo>
                  <a:pt x="143848" y="41275"/>
                </a:moveTo>
                <a:cubicBezTo>
                  <a:pt x="180714" y="41275"/>
                  <a:pt x="210780" y="71341"/>
                  <a:pt x="210780" y="108565"/>
                </a:cubicBezTo>
                <a:cubicBezTo>
                  <a:pt x="210780" y="146147"/>
                  <a:pt x="180714" y="175855"/>
                  <a:pt x="143848" y="175855"/>
                </a:cubicBezTo>
                <a:cubicBezTo>
                  <a:pt x="106266" y="175855"/>
                  <a:pt x="76200" y="146147"/>
                  <a:pt x="76200" y="108565"/>
                </a:cubicBezTo>
                <a:cubicBezTo>
                  <a:pt x="76200" y="71341"/>
                  <a:pt x="106266" y="41275"/>
                  <a:pt x="143848" y="41275"/>
                </a:cubicBezTo>
                <a:close/>
                <a:moveTo>
                  <a:pt x="33110" y="8626"/>
                </a:moveTo>
                <a:cubicBezTo>
                  <a:pt x="19794" y="8626"/>
                  <a:pt x="8637" y="19769"/>
                  <a:pt x="8637" y="33427"/>
                </a:cubicBezTo>
                <a:lnTo>
                  <a:pt x="8637" y="205956"/>
                </a:lnTo>
                <a:cubicBezTo>
                  <a:pt x="8637" y="219974"/>
                  <a:pt x="19794" y="230757"/>
                  <a:pt x="33110" y="230757"/>
                </a:cubicBezTo>
                <a:lnTo>
                  <a:pt x="54703" y="230757"/>
                </a:lnTo>
                <a:cubicBezTo>
                  <a:pt x="57222" y="230757"/>
                  <a:pt x="59022" y="232913"/>
                  <a:pt x="59022" y="234711"/>
                </a:cubicBezTo>
                <a:lnTo>
                  <a:pt x="59022" y="273170"/>
                </a:lnTo>
                <a:lnTo>
                  <a:pt x="121282" y="231476"/>
                </a:lnTo>
                <a:cubicBezTo>
                  <a:pt x="122362" y="230757"/>
                  <a:pt x="123081" y="230757"/>
                  <a:pt x="123801" y="230757"/>
                </a:cubicBezTo>
                <a:lnTo>
                  <a:pt x="252641" y="230757"/>
                </a:lnTo>
                <a:cubicBezTo>
                  <a:pt x="265956" y="230757"/>
                  <a:pt x="277113" y="219974"/>
                  <a:pt x="277113" y="205956"/>
                </a:cubicBezTo>
                <a:lnTo>
                  <a:pt x="277113" y="33427"/>
                </a:lnTo>
                <a:cubicBezTo>
                  <a:pt x="277113" y="19769"/>
                  <a:pt x="265956" y="8626"/>
                  <a:pt x="252641" y="8626"/>
                </a:cubicBezTo>
                <a:lnTo>
                  <a:pt x="33110" y="8626"/>
                </a:lnTo>
                <a:close/>
                <a:moveTo>
                  <a:pt x="33110" y="0"/>
                </a:moveTo>
                <a:lnTo>
                  <a:pt x="252641" y="0"/>
                </a:lnTo>
                <a:cubicBezTo>
                  <a:pt x="270995" y="0"/>
                  <a:pt x="285390" y="14737"/>
                  <a:pt x="285390" y="33427"/>
                </a:cubicBezTo>
                <a:lnTo>
                  <a:pt x="285390" y="205956"/>
                </a:lnTo>
                <a:cubicBezTo>
                  <a:pt x="285390" y="224646"/>
                  <a:pt x="270995" y="239383"/>
                  <a:pt x="252641" y="239383"/>
                </a:cubicBezTo>
                <a:lnTo>
                  <a:pt x="125241" y="239383"/>
                </a:lnTo>
                <a:lnTo>
                  <a:pt x="57222" y="285031"/>
                </a:lnTo>
                <a:cubicBezTo>
                  <a:pt x="56142" y="285391"/>
                  <a:pt x="55423" y="285391"/>
                  <a:pt x="54703" y="285391"/>
                </a:cubicBezTo>
                <a:cubicBezTo>
                  <a:pt x="53983" y="285391"/>
                  <a:pt x="53263" y="285391"/>
                  <a:pt x="52544" y="285031"/>
                </a:cubicBezTo>
                <a:cubicBezTo>
                  <a:pt x="51104" y="283953"/>
                  <a:pt x="50024" y="282875"/>
                  <a:pt x="50024" y="281078"/>
                </a:cubicBezTo>
                <a:lnTo>
                  <a:pt x="50024" y="239383"/>
                </a:lnTo>
                <a:lnTo>
                  <a:pt x="33110" y="239383"/>
                </a:lnTo>
                <a:cubicBezTo>
                  <a:pt x="15115" y="239383"/>
                  <a:pt x="0" y="224646"/>
                  <a:pt x="0" y="205956"/>
                </a:cubicBezTo>
                <a:lnTo>
                  <a:pt x="0" y="33427"/>
                </a:lnTo>
                <a:cubicBezTo>
                  <a:pt x="0" y="14737"/>
                  <a:pt x="15115" y="0"/>
                  <a:pt x="33110" y="0"/>
                </a:cubicBezTo>
                <a:close/>
              </a:path>
            </a:pathLst>
          </a:custGeom>
          <a:solidFill>
            <a:schemeClr val="accent1"/>
          </a:solidFill>
          <a:ln>
            <a:noFill/>
          </a:ln>
          <a:effectLst/>
        </p:spPr>
        <p:txBody>
          <a:bodyPr anchor="ctr"/>
          <a:lstStyle/>
          <a:p>
            <a:endParaRPr lang="en-US" sz="900"/>
          </a:p>
        </p:txBody>
      </p:sp>
      <p:sp>
        <p:nvSpPr>
          <p:cNvPr id="25" name="Freeform 984">
            <a:extLst>
              <a:ext uri="{FF2B5EF4-FFF2-40B4-BE49-F238E27FC236}">
                <a16:creationId xmlns:a16="http://schemas.microsoft.com/office/drawing/2014/main" id="{34DC7883-F5BA-AFF5-C7FF-F1F9A84D25BA}"/>
              </a:ext>
            </a:extLst>
          </p:cNvPr>
          <p:cNvSpPr>
            <a:spLocks noChangeAspect="1" noChangeArrowheads="1"/>
          </p:cNvSpPr>
          <p:nvPr userDrawn="1"/>
        </p:nvSpPr>
        <p:spPr bwMode="auto">
          <a:xfrm>
            <a:off x="5179151" y="2260279"/>
            <a:ext cx="580408" cy="676800"/>
          </a:xfrm>
          <a:custGeom>
            <a:avLst/>
            <a:gdLst>
              <a:gd name="T0" fmla="*/ 3067522 w 247290"/>
              <a:gd name="T1" fmla="*/ 5172488 h 288564"/>
              <a:gd name="T2" fmla="*/ 3067522 w 247290"/>
              <a:gd name="T3" fmla="*/ 5296238 h 288564"/>
              <a:gd name="T4" fmla="*/ 2938244 w 247290"/>
              <a:gd name="T5" fmla="*/ 5303538 h 288564"/>
              <a:gd name="T6" fmla="*/ 2938244 w 247290"/>
              <a:gd name="T7" fmla="*/ 5172488 h 288564"/>
              <a:gd name="T8" fmla="*/ 1431307 w 247290"/>
              <a:gd name="T9" fmla="*/ 5172488 h 288564"/>
              <a:gd name="T10" fmla="*/ 1431307 w 247290"/>
              <a:gd name="T11" fmla="*/ 5296238 h 288564"/>
              <a:gd name="T12" fmla="*/ 1312457 w 247290"/>
              <a:gd name="T13" fmla="*/ 5303538 h 288564"/>
              <a:gd name="T14" fmla="*/ 1312457 w 247290"/>
              <a:gd name="T15" fmla="*/ 5172488 h 288564"/>
              <a:gd name="T16" fmla="*/ 2274033 w 247290"/>
              <a:gd name="T17" fmla="*/ 5234219 h 288564"/>
              <a:gd name="T18" fmla="*/ 2091497 w 247290"/>
              <a:gd name="T19" fmla="*/ 5234219 h 288564"/>
              <a:gd name="T20" fmla="*/ 179620 w 247290"/>
              <a:gd name="T21" fmla="*/ 4839499 h 288564"/>
              <a:gd name="T22" fmla="*/ 553284 w 247290"/>
              <a:gd name="T23" fmla="*/ 5563613 h 288564"/>
              <a:gd name="T24" fmla="*/ 4189070 w 247290"/>
              <a:gd name="T25" fmla="*/ 5183611 h 288564"/>
              <a:gd name="T26" fmla="*/ 3923202 w 247290"/>
              <a:gd name="T27" fmla="*/ 4932670 h 288564"/>
              <a:gd name="T28" fmla="*/ 179620 w 247290"/>
              <a:gd name="T29" fmla="*/ 4839499 h 288564"/>
              <a:gd name="T30" fmla="*/ 3663858 w 247290"/>
              <a:gd name="T31" fmla="*/ 2035191 h 288564"/>
              <a:gd name="T32" fmla="*/ 3981263 w 247290"/>
              <a:gd name="T33" fmla="*/ 2386310 h 288564"/>
              <a:gd name="T34" fmla="*/ 3822554 w 247290"/>
              <a:gd name="T35" fmla="*/ 2450777 h 288564"/>
              <a:gd name="T36" fmla="*/ 3303176 w 247290"/>
              <a:gd name="T37" fmla="*/ 2529610 h 288564"/>
              <a:gd name="T38" fmla="*/ 4017331 w 247290"/>
              <a:gd name="T39" fmla="*/ 3174550 h 288564"/>
              <a:gd name="T40" fmla="*/ 3663858 w 247290"/>
              <a:gd name="T41" fmla="*/ 3668968 h 288564"/>
              <a:gd name="T42" fmla="*/ 3483504 w 247290"/>
              <a:gd name="T43" fmla="*/ 3668968 h 288564"/>
              <a:gd name="T44" fmla="*/ 3166115 w 247290"/>
              <a:gd name="T45" fmla="*/ 3317848 h 288564"/>
              <a:gd name="T46" fmla="*/ 3332009 w 247290"/>
              <a:gd name="T47" fmla="*/ 3253357 h 288564"/>
              <a:gd name="T48" fmla="*/ 3836988 w 247290"/>
              <a:gd name="T49" fmla="*/ 3174550 h 288564"/>
              <a:gd name="T50" fmla="*/ 3137225 w 247290"/>
              <a:gd name="T51" fmla="*/ 2529610 h 288564"/>
              <a:gd name="T52" fmla="*/ 3483504 w 247290"/>
              <a:gd name="T53" fmla="*/ 2035191 h 288564"/>
              <a:gd name="T54" fmla="*/ 3578296 w 247290"/>
              <a:gd name="T55" fmla="*/ 1677695 h 288564"/>
              <a:gd name="T56" fmla="*/ 2550789 w 247290"/>
              <a:gd name="T57" fmla="*/ 3484432 h 288564"/>
              <a:gd name="T58" fmla="*/ 2428634 w 247290"/>
              <a:gd name="T59" fmla="*/ 4014983 h 288564"/>
              <a:gd name="T60" fmla="*/ 2917241 w 247290"/>
              <a:gd name="T61" fmla="*/ 3878760 h 288564"/>
              <a:gd name="T62" fmla="*/ 3578296 w 247290"/>
              <a:gd name="T63" fmla="*/ 4057987 h 288564"/>
              <a:gd name="T64" fmla="*/ 3578296 w 247290"/>
              <a:gd name="T65" fmla="*/ 1677695 h 288564"/>
              <a:gd name="T66" fmla="*/ 179620 w 247290"/>
              <a:gd name="T67" fmla="*/ 1240324 h 288564"/>
              <a:gd name="T68" fmla="*/ 438284 w 247290"/>
              <a:gd name="T69" fmla="*/ 4753470 h 288564"/>
              <a:gd name="T70" fmla="*/ 4189070 w 247290"/>
              <a:gd name="T71" fmla="*/ 4495347 h 288564"/>
              <a:gd name="T72" fmla="*/ 3578296 w 247290"/>
              <a:gd name="T73" fmla="*/ 4237245 h 288564"/>
              <a:gd name="T74" fmla="*/ 2320862 w 247290"/>
              <a:gd name="T75" fmla="*/ 4230078 h 288564"/>
              <a:gd name="T76" fmla="*/ 2234630 w 247290"/>
              <a:gd name="T77" fmla="*/ 4201374 h 288564"/>
              <a:gd name="T78" fmla="*/ 2378331 w 247290"/>
              <a:gd name="T79" fmla="*/ 3534624 h 288564"/>
              <a:gd name="T80" fmla="*/ 3578296 w 247290"/>
              <a:gd name="T81" fmla="*/ 1512788 h 288564"/>
              <a:gd name="T82" fmla="*/ 4189070 w 247290"/>
              <a:gd name="T83" fmla="*/ 1240324 h 288564"/>
              <a:gd name="T84" fmla="*/ 438284 w 247290"/>
              <a:gd name="T85" fmla="*/ 982237 h 288564"/>
              <a:gd name="T86" fmla="*/ 2274033 w 247290"/>
              <a:gd name="T87" fmla="*/ 489098 h 288564"/>
              <a:gd name="T88" fmla="*/ 2091497 w 247290"/>
              <a:gd name="T89" fmla="*/ 489098 h 288564"/>
              <a:gd name="T90" fmla="*/ 553284 w 247290"/>
              <a:gd name="T91" fmla="*/ 172085 h 288564"/>
              <a:gd name="T92" fmla="*/ 179620 w 247290"/>
              <a:gd name="T93" fmla="*/ 903374 h 288564"/>
              <a:gd name="T94" fmla="*/ 3923202 w 247290"/>
              <a:gd name="T95" fmla="*/ 810156 h 288564"/>
              <a:gd name="T96" fmla="*/ 4189070 w 247290"/>
              <a:gd name="T97" fmla="*/ 552069 h 288564"/>
              <a:gd name="T98" fmla="*/ 553284 w 247290"/>
              <a:gd name="T99" fmla="*/ 172085 h 288564"/>
              <a:gd name="T100" fmla="*/ 3801051 w 247290"/>
              <a:gd name="T101" fmla="*/ 0 h 288564"/>
              <a:gd name="T102" fmla="*/ 4354328 w 247290"/>
              <a:gd name="T103" fmla="*/ 1756571 h 288564"/>
              <a:gd name="T104" fmla="*/ 4354328 w 247290"/>
              <a:gd name="T105" fmla="*/ 3986304 h 288564"/>
              <a:gd name="T106" fmla="*/ 3801051 w 247290"/>
              <a:gd name="T107" fmla="*/ 5735667 h 288564"/>
              <a:gd name="T108" fmla="*/ 0 w 247290"/>
              <a:gd name="T109" fmla="*/ 5183611 h 288564"/>
              <a:gd name="T110" fmla="*/ 553284 w 247290"/>
              <a:gd name="T111" fmla="*/ 0 h 28856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47290" h="288564">
                <a:moveTo>
                  <a:pt x="147193" y="260229"/>
                </a:moveTo>
                <a:cubicBezTo>
                  <a:pt x="149098" y="258763"/>
                  <a:pt x="152146" y="258763"/>
                  <a:pt x="153670" y="260229"/>
                </a:cubicBezTo>
                <a:cubicBezTo>
                  <a:pt x="154432" y="260961"/>
                  <a:pt x="155194" y="262427"/>
                  <a:pt x="155194" y="263526"/>
                </a:cubicBezTo>
                <a:cubicBezTo>
                  <a:pt x="155194" y="264258"/>
                  <a:pt x="154432" y="265724"/>
                  <a:pt x="153670" y="266456"/>
                </a:cubicBezTo>
                <a:cubicBezTo>
                  <a:pt x="152908" y="267189"/>
                  <a:pt x="151765" y="267922"/>
                  <a:pt x="150241" y="267922"/>
                </a:cubicBezTo>
                <a:cubicBezTo>
                  <a:pt x="149098" y="267922"/>
                  <a:pt x="148336" y="267189"/>
                  <a:pt x="147193" y="266823"/>
                </a:cubicBezTo>
                <a:cubicBezTo>
                  <a:pt x="146431" y="265724"/>
                  <a:pt x="146050" y="264258"/>
                  <a:pt x="146050" y="263526"/>
                </a:cubicBezTo>
                <a:cubicBezTo>
                  <a:pt x="146050" y="262427"/>
                  <a:pt x="146431" y="260961"/>
                  <a:pt x="147193" y="260229"/>
                </a:cubicBezTo>
                <a:close/>
                <a:moveTo>
                  <a:pt x="65749" y="260229"/>
                </a:moveTo>
                <a:cubicBezTo>
                  <a:pt x="67403" y="258763"/>
                  <a:pt x="70048" y="258763"/>
                  <a:pt x="71702" y="260229"/>
                </a:cubicBezTo>
                <a:cubicBezTo>
                  <a:pt x="72363" y="260961"/>
                  <a:pt x="72694" y="262427"/>
                  <a:pt x="72694" y="263526"/>
                </a:cubicBezTo>
                <a:cubicBezTo>
                  <a:pt x="72694" y="264258"/>
                  <a:pt x="72363" y="265724"/>
                  <a:pt x="71702" y="266456"/>
                </a:cubicBezTo>
                <a:cubicBezTo>
                  <a:pt x="71041" y="267189"/>
                  <a:pt x="69718" y="267922"/>
                  <a:pt x="68726" y="267922"/>
                </a:cubicBezTo>
                <a:cubicBezTo>
                  <a:pt x="67403" y="267922"/>
                  <a:pt x="66741" y="267189"/>
                  <a:pt x="65749" y="266823"/>
                </a:cubicBezTo>
                <a:cubicBezTo>
                  <a:pt x="65419" y="265724"/>
                  <a:pt x="65088" y="264258"/>
                  <a:pt x="65088" y="263526"/>
                </a:cubicBezTo>
                <a:cubicBezTo>
                  <a:pt x="65088" y="262427"/>
                  <a:pt x="65419" y="260961"/>
                  <a:pt x="65749" y="260229"/>
                </a:cubicBezTo>
                <a:close/>
                <a:moveTo>
                  <a:pt x="109728" y="258763"/>
                </a:moveTo>
                <a:cubicBezTo>
                  <a:pt x="112014" y="258763"/>
                  <a:pt x="113919" y="260287"/>
                  <a:pt x="113919" y="263335"/>
                </a:cubicBezTo>
                <a:cubicBezTo>
                  <a:pt x="113919" y="266002"/>
                  <a:pt x="112014" y="267907"/>
                  <a:pt x="109728" y="267907"/>
                </a:cubicBezTo>
                <a:cubicBezTo>
                  <a:pt x="106680" y="267907"/>
                  <a:pt x="104775" y="266002"/>
                  <a:pt x="104775" y="263335"/>
                </a:cubicBezTo>
                <a:cubicBezTo>
                  <a:pt x="104775" y="260287"/>
                  <a:pt x="106680" y="258763"/>
                  <a:pt x="109728" y="258763"/>
                </a:cubicBezTo>
                <a:close/>
                <a:moveTo>
                  <a:pt x="8999" y="243476"/>
                </a:moveTo>
                <a:lnTo>
                  <a:pt x="8999" y="260790"/>
                </a:lnTo>
                <a:cubicBezTo>
                  <a:pt x="8999" y="271611"/>
                  <a:pt x="16918" y="279908"/>
                  <a:pt x="27717" y="279908"/>
                </a:cubicBezTo>
                <a:lnTo>
                  <a:pt x="190417" y="279908"/>
                </a:lnTo>
                <a:cubicBezTo>
                  <a:pt x="201216" y="279908"/>
                  <a:pt x="209855" y="271611"/>
                  <a:pt x="209855" y="260790"/>
                </a:cubicBezTo>
                <a:lnTo>
                  <a:pt x="209855" y="243476"/>
                </a:lnTo>
                <a:cubicBezTo>
                  <a:pt x="205895" y="246723"/>
                  <a:pt x="201576" y="248165"/>
                  <a:pt x="196536" y="248165"/>
                </a:cubicBezTo>
                <a:lnTo>
                  <a:pt x="21957" y="248165"/>
                </a:lnTo>
                <a:cubicBezTo>
                  <a:pt x="16918" y="248165"/>
                  <a:pt x="12598" y="246723"/>
                  <a:pt x="8999" y="243476"/>
                </a:cubicBezTo>
                <a:close/>
                <a:moveTo>
                  <a:pt x="179207" y="98425"/>
                </a:moveTo>
                <a:cubicBezTo>
                  <a:pt x="181014" y="98425"/>
                  <a:pt x="183544" y="100588"/>
                  <a:pt x="183544" y="102391"/>
                </a:cubicBezTo>
                <a:lnTo>
                  <a:pt x="183544" y="107798"/>
                </a:lnTo>
                <a:cubicBezTo>
                  <a:pt x="190410" y="108880"/>
                  <a:pt x="196554" y="113927"/>
                  <a:pt x="199445" y="120056"/>
                </a:cubicBezTo>
                <a:cubicBezTo>
                  <a:pt x="200168" y="122579"/>
                  <a:pt x="199083" y="125103"/>
                  <a:pt x="196915" y="125824"/>
                </a:cubicBezTo>
                <a:cubicBezTo>
                  <a:pt x="195108" y="126905"/>
                  <a:pt x="192217" y="125824"/>
                  <a:pt x="191494" y="123300"/>
                </a:cubicBezTo>
                <a:cubicBezTo>
                  <a:pt x="189326" y="118974"/>
                  <a:pt x="184267" y="116090"/>
                  <a:pt x="179207" y="116090"/>
                </a:cubicBezTo>
                <a:cubicBezTo>
                  <a:pt x="171618" y="116090"/>
                  <a:pt x="165475" y="121137"/>
                  <a:pt x="165475" y="127266"/>
                </a:cubicBezTo>
                <a:cubicBezTo>
                  <a:pt x="165475" y="135197"/>
                  <a:pt x="170173" y="139163"/>
                  <a:pt x="179207" y="139163"/>
                </a:cubicBezTo>
                <a:cubicBezTo>
                  <a:pt x="195108" y="139163"/>
                  <a:pt x="201252" y="149978"/>
                  <a:pt x="201252" y="159712"/>
                </a:cubicBezTo>
                <a:cubicBezTo>
                  <a:pt x="201252" y="169446"/>
                  <a:pt x="193301" y="177737"/>
                  <a:pt x="183544" y="179540"/>
                </a:cubicBezTo>
                <a:lnTo>
                  <a:pt x="183544" y="184587"/>
                </a:lnTo>
                <a:cubicBezTo>
                  <a:pt x="183544" y="187111"/>
                  <a:pt x="181014" y="188553"/>
                  <a:pt x="179207" y="188553"/>
                </a:cubicBezTo>
                <a:cubicBezTo>
                  <a:pt x="176678" y="188553"/>
                  <a:pt x="174509" y="187111"/>
                  <a:pt x="174509" y="184587"/>
                </a:cubicBezTo>
                <a:lnTo>
                  <a:pt x="174509" y="179540"/>
                </a:lnTo>
                <a:cubicBezTo>
                  <a:pt x="167282" y="178098"/>
                  <a:pt x="161500" y="173411"/>
                  <a:pt x="158609" y="166922"/>
                </a:cubicBezTo>
                <a:cubicBezTo>
                  <a:pt x="157525" y="164398"/>
                  <a:pt x="158609" y="162235"/>
                  <a:pt x="160777" y="161154"/>
                </a:cubicBezTo>
                <a:cubicBezTo>
                  <a:pt x="163307" y="160433"/>
                  <a:pt x="165475" y="161154"/>
                  <a:pt x="166920" y="163677"/>
                </a:cubicBezTo>
                <a:cubicBezTo>
                  <a:pt x="168366" y="168364"/>
                  <a:pt x="173425" y="171609"/>
                  <a:pt x="179207" y="171609"/>
                </a:cubicBezTo>
                <a:cubicBezTo>
                  <a:pt x="186435" y="171609"/>
                  <a:pt x="192217" y="165840"/>
                  <a:pt x="192217" y="159712"/>
                </a:cubicBezTo>
                <a:cubicBezTo>
                  <a:pt x="192217" y="151781"/>
                  <a:pt x="187519" y="147815"/>
                  <a:pt x="179207" y="147815"/>
                </a:cubicBezTo>
                <a:cubicBezTo>
                  <a:pt x="162584" y="147815"/>
                  <a:pt x="157163" y="137721"/>
                  <a:pt x="157163" y="127266"/>
                </a:cubicBezTo>
                <a:cubicBezTo>
                  <a:pt x="157163" y="117893"/>
                  <a:pt x="164391" y="109601"/>
                  <a:pt x="174509" y="107798"/>
                </a:cubicBezTo>
                <a:lnTo>
                  <a:pt x="174509" y="102391"/>
                </a:lnTo>
                <a:cubicBezTo>
                  <a:pt x="174509" y="100588"/>
                  <a:pt x="176678" y="98425"/>
                  <a:pt x="179207" y="98425"/>
                </a:cubicBezTo>
                <a:close/>
                <a:moveTo>
                  <a:pt x="179258" y="84405"/>
                </a:moveTo>
                <a:cubicBezTo>
                  <a:pt x="146142" y="84405"/>
                  <a:pt x="119145" y="111458"/>
                  <a:pt x="119145" y="144643"/>
                </a:cubicBezTo>
                <a:cubicBezTo>
                  <a:pt x="119145" y="155103"/>
                  <a:pt x="122025" y="165925"/>
                  <a:pt x="127784" y="175303"/>
                </a:cubicBezTo>
                <a:cubicBezTo>
                  <a:pt x="128144" y="176385"/>
                  <a:pt x="128504" y="177106"/>
                  <a:pt x="128144" y="178549"/>
                </a:cubicBezTo>
                <a:lnTo>
                  <a:pt x="121665" y="201995"/>
                </a:lnTo>
                <a:lnTo>
                  <a:pt x="145062" y="195142"/>
                </a:lnTo>
                <a:cubicBezTo>
                  <a:pt x="145422" y="195142"/>
                  <a:pt x="145782" y="195142"/>
                  <a:pt x="146142" y="195142"/>
                </a:cubicBezTo>
                <a:cubicBezTo>
                  <a:pt x="146862" y="195142"/>
                  <a:pt x="147942" y="195142"/>
                  <a:pt x="148302" y="195863"/>
                </a:cubicBezTo>
                <a:cubicBezTo>
                  <a:pt x="157661" y="201274"/>
                  <a:pt x="168100" y="204159"/>
                  <a:pt x="179258" y="204159"/>
                </a:cubicBezTo>
                <a:cubicBezTo>
                  <a:pt x="212014" y="204159"/>
                  <a:pt x="238651" y="177106"/>
                  <a:pt x="238651" y="144643"/>
                </a:cubicBezTo>
                <a:cubicBezTo>
                  <a:pt x="238651" y="111458"/>
                  <a:pt x="212014" y="84405"/>
                  <a:pt x="179258" y="84405"/>
                </a:cubicBezTo>
                <a:close/>
                <a:moveTo>
                  <a:pt x="21957" y="49417"/>
                </a:moveTo>
                <a:cubicBezTo>
                  <a:pt x="14398" y="49417"/>
                  <a:pt x="8999" y="55549"/>
                  <a:pt x="8999" y="62402"/>
                </a:cubicBezTo>
                <a:lnTo>
                  <a:pt x="8999" y="226162"/>
                </a:lnTo>
                <a:cubicBezTo>
                  <a:pt x="8999" y="233377"/>
                  <a:pt x="14398" y="239148"/>
                  <a:pt x="21957" y="239148"/>
                </a:cubicBezTo>
                <a:lnTo>
                  <a:pt x="196536" y="239148"/>
                </a:lnTo>
                <a:cubicBezTo>
                  <a:pt x="204095" y="239148"/>
                  <a:pt x="209855" y="233377"/>
                  <a:pt x="209855" y="226162"/>
                </a:cubicBezTo>
                <a:lnTo>
                  <a:pt x="209855" y="205602"/>
                </a:lnTo>
                <a:cubicBezTo>
                  <a:pt x="200136" y="210291"/>
                  <a:pt x="189697" y="213177"/>
                  <a:pt x="179258" y="213177"/>
                </a:cubicBezTo>
                <a:cubicBezTo>
                  <a:pt x="167380" y="213177"/>
                  <a:pt x="155501" y="209931"/>
                  <a:pt x="145782" y="204159"/>
                </a:cubicBezTo>
                <a:lnTo>
                  <a:pt x="116266" y="212816"/>
                </a:lnTo>
                <a:cubicBezTo>
                  <a:pt x="115546" y="212816"/>
                  <a:pt x="115546" y="213177"/>
                  <a:pt x="115186" y="213177"/>
                </a:cubicBezTo>
                <a:cubicBezTo>
                  <a:pt x="114106" y="213177"/>
                  <a:pt x="112666" y="212816"/>
                  <a:pt x="111946" y="211373"/>
                </a:cubicBezTo>
                <a:cubicBezTo>
                  <a:pt x="110866" y="210652"/>
                  <a:pt x="110147" y="208849"/>
                  <a:pt x="110866" y="207406"/>
                </a:cubicBezTo>
                <a:lnTo>
                  <a:pt x="119145" y="177828"/>
                </a:lnTo>
                <a:cubicBezTo>
                  <a:pt x="113386" y="167728"/>
                  <a:pt x="110866" y="156185"/>
                  <a:pt x="110866" y="144643"/>
                </a:cubicBezTo>
                <a:cubicBezTo>
                  <a:pt x="110866" y="106408"/>
                  <a:pt x="141103" y="76109"/>
                  <a:pt x="179258" y="76109"/>
                </a:cubicBezTo>
                <a:cubicBezTo>
                  <a:pt x="189697" y="76109"/>
                  <a:pt x="200136" y="78273"/>
                  <a:pt x="209855" y="82962"/>
                </a:cubicBezTo>
                <a:lnTo>
                  <a:pt x="209855" y="62402"/>
                </a:lnTo>
                <a:cubicBezTo>
                  <a:pt x="209855" y="55549"/>
                  <a:pt x="204095" y="49417"/>
                  <a:pt x="196536" y="49417"/>
                </a:cubicBezTo>
                <a:lnTo>
                  <a:pt x="21957" y="49417"/>
                </a:lnTo>
                <a:close/>
                <a:moveTo>
                  <a:pt x="109728" y="20638"/>
                </a:moveTo>
                <a:cubicBezTo>
                  <a:pt x="112014" y="20638"/>
                  <a:pt x="113919" y="22291"/>
                  <a:pt x="113919" y="24606"/>
                </a:cubicBezTo>
                <a:cubicBezTo>
                  <a:pt x="113919" y="26921"/>
                  <a:pt x="112014" y="28244"/>
                  <a:pt x="109728" y="28244"/>
                </a:cubicBezTo>
                <a:cubicBezTo>
                  <a:pt x="106680" y="28244"/>
                  <a:pt x="104775" y="26921"/>
                  <a:pt x="104775" y="24606"/>
                </a:cubicBezTo>
                <a:cubicBezTo>
                  <a:pt x="104775" y="22291"/>
                  <a:pt x="106680" y="20638"/>
                  <a:pt x="109728" y="20638"/>
                </a:cubicBezTo>
                <a:close/>
                <a:moveTo>
                  <a:pt x="27717" y="8657"/>
                </a:moveTo>
                <a:cubicBezTo>
                  <a:pt x="16918" y="8657"/>
                  <a:pt x="8999" y="17314"/>
                  <a:pt x="8999" y="27774"/>
                </a:cubicBezTo>
                <a:lnTo>
                  <a:pt x="8999" y="45449"/>
                </a:lnTo>
                <a:cubicBezTo>
                  <a:pt x="12598" y="42563"/>
                  <a:pt x="16918" y="40760"/>
                  <a:pt x="21957" y="40760"/>
                </a:cubicBezTo>
                <a:lnTo>
                  <a:pt x="196536" y="40760"/>
                </a:lnTo>
                <a:cubicBezTo>
                  <a:pt x="201576" y="40760"/>
                  <a:pt x="205895" y="42563"/>
                  <a:pt x="209855" y="45449"/>
                </a:cubicBezTo>
                <a:lnTo>
                  <a:pt x="209855" y="27774"/>
                </a:lnTo>
                <a:cubicBezTo>
                  <a:pt x="209855" y="17314"/>
                  <a:pt x="201216" y="8657"/>
                  <a:pt x="190417" y="8657"/>
                </a:cubicBezTo>
                <a:lnTo>
                  <a:pt x="27717" y="8657"/>
                </a:lnTo>
                <a:close/>
                <a:moveTo>
                  <a:pt x="27717" y="0"/>
                </a:moveTo>
                <a:lnTo>
                  <a:pt x="190417" y="0"/>
                </a:lnTo>
                <a:cubicBezTo>
                  <a:pt x="205895" y="0"/>
                  <a:pt x="218134" y="12264"/>
                  <a:pt x="218134" y="27774"/>
                </a:cubicBezTo>
                <a:lnTo>
                  <a:pt x="218134" y="88373"/>
                </a:lnTo>
                <a:cubicBezTo>
                  <a:pt x="235772" y="100998"/>
                  <a:pt x="247290" y="121197"/>
                  <a:pt x="247290" y="144643"/>
                </a:cubicBezTo>
                <a:cubicBezTo>
                  <a:pt x="247290" y="167367"/>
                  <a:pt x="235772" y="188288"/>
                  <a:pt x="218134" y="200552"/>
                </a:cubicBezTo>
                <a:lnTo>
                  <a:pt x="218134" y="260790"/>
                </a:lnTo>
                <a:cubicBezTo>
                  <a:pt x="218134" y="276300"/>
                  <a:pt x="205895" y="288564"/>
                  <a:pt x="190417" y="288564"/>
                </a:cubicBezTo>
                <a:lnTo>
                  <a:pt x="27717" y="288564"/>
                </a:lnTo>
                <a:cubicBezTo>
                  <a:pt x="12598" y="288564"/>
                  <a:pt x="0" y="276300"/>
                  <a:pt x="0" y="260790"/>
                </a:cubicBezTo>
                <a:lnTo>
                  <a:pt x="0" y="27774"/>
                </a:lnTo>
                <a:cubicBezTo>
                  <a:pt x="0" y="12264"/>
                  <a:pt x="12598" y="0"/>
                  <a:pt x="27717" y="0"/>
                </a:cubicBezTo>
                <a:close/>
              </a:path>
            </a:pathLst>
          </a:custGeom>
          <a:solidFill>
            <a:schemeClr val="accent1"/>
          </a:solidFill>
          <a:ln>
            <a:noFill/>
          </a:ln>
          <a:effectLst/>
        </p:spPr>
        <p:txBody>
          <a:bodyPr anchor="ctr"/>
          <a:lstStyle/>
          <a:p>
            <a:endParaRPr lang="en-US" sz="900"/>
          </a:p>
        </p:txBody>
      </p:sp>
      <p:sp>
        <p:nvSpPr>
          <p:cNvPr id="26" name="Freeform 1050">
            <a:extLst>
              <a:ext uri="{FF2B5EF4-FFF2-40B4-BE49-F238E27FC236}">
                <a16:creationId xmlns:a16="http://schemas.microsoft.com/office/drawing/2014/main" id="{E8DCFE0D-3F0A-04D4-95E6-52CE65B10160}"/>
              </a:ext>
            </a:extLst>
          </p:cNvPr>
          <p:cNvSpPr>
            <a:spLocks noChangeAspect="1" noChangeArrowheads="1"/>
          </p:cNvSpPr>
          <p:nvPr userDrawn="1"/>
        </p:nvSpPr>
        <p:spPr bwMode="auto">
          <a:xfrm>
            <a:off x="4330898" y="3325559"/>
            <a:ext cx="674738" cy="676800"/>
          </a:xfrm>
          <a:custGeom>
            <a:avLst/>
            <a:gdLst>
              <a:gd name="T0" fmla="*/ 1423429 w 285390"/>
              <a:gd name="T1" fmla="*/ 3659475 h 286653"/>
              <a:gd name="T2" fmla="*/ 1240222 w 285390"/>
              <a:gd name="T3" fmla="*/ 3659475 h 286653"/>
              <a:gd name="T4" fmla="*/ 999840 w 285390"/>
              <a:gd name="T5" fmla="*/ 2190054 h 286653"/>
              <a:gd name="T6" fmla="*/ 1663159 w 285390"/>
              <a:gd name="T7" fmla="*/ 3925697 h 286653"/>
              <a:gd name="T8" fmla="*/ 999840 w 285390"/>
              <a:gd name="T9" fmla="*/ 2190054 h 286653"/>
              <a:gd name="T10" fmla="*/ 1845579 w 285390"/>
              <a:gd name="T11" fmla="*/ 694812 h 286653"/>
              <a:gd name="T12" fmla="*/ 1845579 w 285390"/>
              <a:gd name="T13" fmla="*/ 868825 h 286653"/>
              <a:gd name="T14" fmla="*/ 173025 w 285390"/>
              <a:gd name="T15" fmla="*/ 4646712 h 286653"/>
              <a:gd name="T16" fmla="*/ 1103046 w 285390"/>
              <a:gd name="T17" fmla="*/ 4740974 h 286653"/>
              <a:gd name="T18" fmla="*/ 2588118 w 285390"/>
              <a:gd name="T19" fmla="*/ 4653963 h 286653"/>
              <a:gd name="T20" fmla="*/ 5551139 w 285390"/>
              <a:gd name="T21" fmla="*/ 4646712 h 286653"/>
              <a:gd name="T22" fmla="*/ 3972303 w 285390"/>
              <a:gd name="T23" fmla="*/ 868825 h 286653"/>
              <a:gd name="T24" fmla="*/ 3972303 w 285390"/>
              <a:gd name="T25" fmla="*/ 694812 h 286653"/>
              <a:gd name="T26" fmla="*/ 5716929 w 285390"/>
              <a:gd name="T27" fmla="*/ 774562 h 286653"/>
              <a:gd name="T28" fmla="*/ 5637639 w 285390"/>
              <a:gd name="T29" fmla="*/ 4820738 h 286653"/>
              <a:gd name="T30" fmla="*/ 1059762 w 285390"/>
              <a:gd name="T31" fmla="*/ 5741649 h 286653"/>
              <a:gd name="T32" fmla="*/ 973258 w 285390"/>
              <a:gd name="T33" fmla="*/ 5741649 h 286653"/>
              <a:gd name="T34" fmla="*/ 922760 w 285390"/>
              <a:gd name="T35" fmla="*/ 4820738 h 286653"/>
              <a:gd name="T36" fmla="*/ 0 w 285390"/>
              <a:gd name="T37" fmla="*/ 4740974 h 286653"/>
              <a:gd name="T38" fmla="*/ 93740 w 285390"/>
              <a:gd name="T39" fmla="*/ 694812 h 286653"/>
              <a:gd name="T40" fmla="*/ 2622031 w 285390"/>
              <a:gd name="T41" fmla="*/ 187939 h 286653"/>
              <a:gd name="T42" fmla="*/ 2124571 w 285390"/>
              <a:gd name="T43" fmla="*/ 1685953 h 286653"/>
              <a:gd name="T44" fmla="*/ 1836173 w 285390"/>
              <a:gd name="T45" fmla="*/ 3925697 h 286653"/>
              <a:gd name="T46" fmla="*/ 4157690 w 285390"/>
              <a:gd name="T47" fmla="*/ 3925697 h 286653"/>
              <a:gd name="T48" fmla="*/ 4402847 w 285390"/>
              <a:gd name="T49" fmla="*/ 3493607 h 286653"/>
              <a:gd name="T50" fmla="*/ 4460514 w 285390"/>
              <a:gd name="T51" fmla="*/ 3363947 h 286653"/>
              <a:gd name="T52" fmla="*/ 4626328 w 285390"/>
              <a:gd name="T53" fmla="*/ 2874254 h 286653"/>
              <a:gd name="T54" fmla="*/ 4633564 w 285390"/>
              <a:gd name="T55" fmla="*/ 2751779 h 286653"/>
              <a:gd name="T56" fmla="*/ 4590280 w 285390"/>
              <a:gd name="T57" fmla="*/ 2298084 h 286653"/>
              <a:gd name="T58" fmla="*/ 4590280 w 285390"/>
              <a:gd name="T59" fmla="*/ 2118043 h 286653"/>
              <a:gd name="T60" fmla="*/ 4503780 w 285390"/>
              <a:gd name="T61" fmla="*/ 1613917 h 286653"/>
              <a:gd name="T62" fmla="*/ 3227674 w 285390"/>
              <a:gd name="T63" fmla="*/ 1577911 h 286653"/>
              <a:gd name="T64" fmla="*/ 3278117 w 285390"/>
              <a:gd name="T65" fmla="*/ 821715 h 286653"/>
              <a:gd name="T66" fmla="*/ 2867167 w 285390"/>
              <a:gd name="T67" fmla="*/ 676 h 286653"/>
              <a:gd name="T68" fmla="*/ 3400679 w 285390"/>
              <a:gd name="T69" fmla="*/ 1441048 h 286653"/>
              <a:gd name="T70" fmla="*/ 4900307 w 285390"/>
              <a:gd name="T71" fmla="*/ 1865994 h 286653"/>
              <a:gd name="T72" fmla="*/ 4921940 w 285390"/>
              <a:gd name="T73" fmla="*/ 2514142 h 286653"/>
              <a:gd name="T74" fmla="*/ 4878680 w 285390"/>
              <a:gd name="T75" fmla="*/ 3075907 h 286653"/>
              <a:gd name="T76" fmla="*/ 4611909 w 285390"/>
              <a:gd name="T77" fmla="*/ 3630428 h 286653"/>
              <a:gd name="T78" fmla="*/ 4150496 w 285390"/>
              <a:gd name="T79" fmla="*/ 4098566 h 286653"/>
              <a:gd name="T80" fmla="*/ 826794 w 285390"/>
              <a:gd name="T81" fmla="*/ 4004934 h 286653"/>
              <a:gd name="T82" fmla="*/ 913383 w 285390"/>
              <a:gd name="T83" fmla="*/ 2017230 h 286653"/>
              <a:gd name="T84" fmla="*/ 1994781 w 285390"/>
              <a:gd name="T85" fmla="*/ 1570685 h 286653"/>
              <a:gd name="T86" fmla="*/ 2434602 w 285390"/>
              <a:gd name="T87" fmla="*/ 151911 h 286653"/>
              <a:gd name="T88" fmla="*/ 2867167 w 285390"/>
              <a:gd name="T89" fmla="*/ 676 h 2866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85390" h="286653">
                <a:moveTo>
                  <a:pt x="66104" y="177476"/>
                </a:moveTo>
                <a:cubicBezTo>
                  <a:pt x="68771" y="177476"/>
                  <a:pt x="71057" y="179674"/>
                  <a:pt x="71057" y="182239"/>
                </a:cubicBezTo>
                <a:cubicBezTo>
                  <a:pt x="71057" y="184803"/>
                  <a:pt x="68771" y="186635"/>
                  <a:pt x="66104" y="186635"/>
                </a:cubicBezTo>
                <a:cubicBezTo>
                  <a:pt x="63818" y="186635"/>
                  <a:pt x="61913" y="184803"/>
                  <a:pt x="61913" y="182239"/>
                </a:cubicBezTo>
                <a:cubicBezTo>
                  <a:pt x="61913" y="179674"/>
                  <a:pt x="63818" y="177476"/>
                  <a:pt x="66104" y="177476"/>
                </a:cubicBezTo>
                <a:close/>
                <a:moveTo>
                  <a:pt x="49913" y="109064"/>
                </a:moveTo>
                <a:lnTo>
                  <a:pt x="49913" y="195498"/>
                </a:lnTo>
                <a:lnTo>
                  <a:pt x="83025" y="195498"/>
                </a:lnTo>
                <a:lnTo>
                  <a:pt x="83025" y="109064"/>
                </a:lnTo>
                <a:lnTo>
                  <a:pt x="49913" y="109064"/>
                </a:lnTo>
                <a:close/>
                <a:moveTo>
                  <a:pt x="4679" y="34601"/>
                </a:moveTo>
                <a:lnTo>
                  <a:pt x="92131" y="34601"/>
                </a:lnTo>
                <a:cubicBezTo>
                  <a:pt x="94650" y="34601"/>
                  <a:pt x="96450" y="36768"/>
                  <a:pt x="96450" y="38573"/>
                </a:cubicBezTo>
                <a:cubicBezTo>
                  <a:pt x="96450" y="41101"/>
                  <a:pt x="94650" y="43268"/>
                  <a:pt x="92131" y="43268"/>
                </a:cubicBezTo>
                <a:lnTo>
                  <a:pt x="8637" y="43268"/>
                </a:lnTo>
                <a:lnTo>
                  <a:pt x="8637" y="231404"/>
                </a:lnTo>
                <a:lnTo>
                  <a:pt x="50744" y="231404"/>
                </a:lnTo>
                <a:cubicBezTo>
                  <a:pt x="52903" y="231404"/>
                  <a:pt x="55063" y="233571"/>
                  <a:pt x="55063" y="236098"/>
                </a:cubicBezTo>
                <a:lnTo>
                  <a:pt x="55063" y="274376"/>
                </a:lnTo>
                <a:lnTo>
                  <a:pt x="129199" y="231765"/>
                </a:lnTo>
                <a:cubicBezTo>
                  <a:pt x="129919" y="231404"/>
                  <a:pt x="130639" y="231404"/>
                  <a:pt x="131719" y="231404"/>
                </a:cubicBezTo>
                <a:lnTo>
                  <a:pt x="277113" y="231404"/>
                </a:lnTo>
                <a:lnTo>
                  <a:pt x="277113" y="43268"/>
                </a:lnTo>
                <a:lnTo>
                  <a:pt x="198298" y="43268"/>
                </a:lnTo>
                <a:cubicBezTo>
                  <a:pt x="196138" y="43268"/>
                  <a:pt x="193979" y="41101"/>
                  <a:pt x="193979" y="38573"/>
                </a:cubicBezTo>
                <a:cubicBezTo>
                  <a:pt x="193979" y="36768"/>
                  <a:pt x="196138" y="34601"/>
                  <a:pt x="198298" y="34601"/>
                </a:cubicBezTo>
                <a:lnTo>
                  <a:pt x="281432" y="34601"/>
                </a:lnTo>
                <a:cubicBezTo>
                  <a:pt x="283951" y="34601"/>
                  <a:pt x="285390" y="36768"/>
                  <a:pt x="285390" y="38573"/>
                </a:cubicBezTo>
                <a:lnTo>
                  <a:pt x="285390" y="236098"/>
                </a:lnTo>
                <a:cubicBezTo>
                  <a:pt x="285390" y="237904"/>
                  <a:pt x="283951" y="240070"/>
                  <a:pt x="281432" y="240070"/>
                </a:cubicBezTo>
                <a:lnTo>
                  <a:pt x="132438" y="240070"/>
                </a:lnTo>
                <a:lnTo>
                  <a:pt x="52903" y="285931"/>
                </a:lnTo>
                <a:cubicBezTo>
                  <a:pt x="52184" y="286292"/>
                  <a:pt x="51464" y="286653"/>
                  <a:pt x="50744" y="286653"/>
                </a:cubicBezTo>
                <a:cubicBezTo>
                  <a:pt x="49664" y="286653"/>
                  <a:pt x="49305" y="286292"/>
                  <a:pt x="48585" y="285931"/>
                </a:cubicBezTo>
                <a:cubicBezTo>
                  <a:pt x="46785" y="285209"/>
                  <a:pt x="46066" y="283403"/>
                  <a:pt x="46066" y="282320"/>
                </a:cubicBezTo>
                <a:lnTo>
                  <a:pt x="46066" y="240070"/>
                </a:lnTo>
                <a:lnTo>
                  <a:pt x="4679" y="240070"/>
                </a:lnTo>
                <a:cubicBezTo>
                  <a:pt x="2159" y="240070"/>
                  <a:pt x="0" y="237904"/>
                  <a:pt x="0" y="236098"/>
                </a:cubicBezTo>
                <a:lnTo>
                  <a:pt x="0" y="38573"/>
                </a:lnTo>
                <a:cubicBezTo>
                  <a:pt x="0" y="36768"/>
                  <a:pt x="2159" y="34601"/>
                  <a:pt x="4679" y="34601"/>
                </a:cubicBezTo>
                <a:close/>
                <a:moveTo>
                  <a:pt x="142769" y="9001"/>
                </a:moveTo>
                <a:cubicBezTo>
                  <a:pt x="137011" y="8283"/>
                  <a:pt x="133052" y="9001"/>
                  <a:pt x="130892" y="9359"/>
                </a:cubicBezTo>
                <a:cubicBezTo>
                  <a:pt x="132692" y="17608"/>
                  <a:pt x="135931" y="37334"/>
                  <a:pt x="132692" y="45942"/>
                </a:cubicBezTo>
                <a:cubicBezTo>
                  <a:pt x="127653" y="60646"/>
                  <a:pt x="115776" y="73199"/>
                  <a:pt x="106059" y="83959"/>
                </a:cubicBezTo>
                <a:cubicBezTo>
                  <a:pt x="98861" y="92207"/>
                  <a:pt x="91662" y="99739"/>
                  <a:pt x="91662" y="104760"/>
                </a:cubicBezTo>
                <a:lnTo>
                  <a:pt x="91662" y="195498"/>
                </a:lnTo>
                <a:lnTo>
                  <a:pt x="207193" y="195498"/>
                </a:lnTo>
                <a:cubicBezTo>
                  <a:pt x="207553" y="195498"/>
                  <a:pt x="207553" y="195498"/>
                  <a:pt x="207553" y="195498"/>
                </a:cubicBezTo>
                <a:cubicBezTo>
                  <a:pt x="215831" y="194781"/>
                  <a:pt x="221949" y="188325"/>
                  <a:pt x="221949" y="180793"/>
                </a:cubicBezTo>
                <a:cubicBezTo>
                  <a:pt x="221949" y="178642"/>
                  <a:pt x="220870" y="176131"/>
                  <a:pt x="219790" y="173979"/>
                </a:cubicBezTo>
                <a:cubicBezTo>
                  <a:pt x="219070" y="172903"/>
                  <a:pt x="219070" y="171110"/>
                  <a:pt x="219790" y="170034"/>
                </a:cubicBezTo>
                <a:cubicBezTo>
                  <a:pt x="220150" y="168599"/>
                  <a:pt x="221589" y="167882"/>
                  <a:pt x="222669" y="167523"/>
                </a:cubicBezTo>
                <a:cubicBezTo>
                  <a:pt x="229507" y="165730"/>
                  <a:pt x="234906" y="160351"/>
                  <a:pt x="234906" y="153178"/>
                </a:cubicBezTo>
                <a:cubicBezTo>
                  <a:pt x="234906" y="149591"/>
                  <a:pt x="233106" y="146005"/>
                  <a:pt x="230947" y="143135"/>
                </a:cubicBezTo>
                <a:cubicBezTo>
                  <a:pt x="229507" y="142418"/>
                  <a:pt x="229147" y="140984"/>
                  <a:pt x="229507" y="139908"/>
                </a:cubicBezTo>
                <a:cubicBezTo>
                  <a:pt x="229507" y="138832"/>
                  <a:pt x="230227" y="137397"/>
                  <a:pt x="231307" y="137038"/>
                </a:cubicBezTo>
                <a:cubicBezTo>
                  <a:pt x="235266" y="133811"/>
                  <a:pt x="237425" y="129865"/>
                  <a:pt x="237425" y="125203"/>
                </a:cubicBezTo>
                <a:cubicBezTo>
                  <a:pt x="237425" y="117671"/>
                  <a:pt x="232387" y="114444"/>
                  <a:pt x="229147" y="114444"/>
                </a:cubicBezTo>
                <a:cubicBezTo>
                  <a:pt x="226628" y="114444"/>
                  <a:pt x="224829" y="112292"/>
                  <a:pt x="224829" y="109781"/>
                </a:cubicBezTo>
                <a:cubicBezTo>
                  <a:pt x="224829" y="107629"/>
                  <a:pt x="226628" y="105477"/>
                  <a:pt x="229147" y="105477"/>
                </a:cubicBezTo>
                <a:cubicBezTo>
                  <a:pt x="230947" y="105477"/>
                  <a:pt x="235626" y="102250"/>
                  <a:pt x="235626" y="92925"/>
                </a:cubicBezTo>
                <a:cubicBezTo>
                  <a:pt x="235626" y="85393"/>
                  <a:pt x="229867" y="80372"/>
                  <a:pt x="224829" y="80372"/>
                </a:cubicBezTo>
                <a:lnTo>
                  <a:pt x="164364" y="80372"/>
                </a:lnTo>
                <a:cubicBezTo>
                  <a:pt x="162924" y="80372"/>
                  <a:pt x="161485" y="80013"/>
                  <a:pt x="161125" y="78579"/>
                </a:cubicBezTo>
                <a:cubicBezTo>
                  <a:pt x="160045" y="77503"/>
                  <a:pt x="160045" y="76068"/>
                  <a:pt x="160405" y="74634"/>
                </a:cubicBezTo>
                <a:cubicBezTo>
                  <a:pt x="161485" y="69971"/>
                  <a:pt x="164724" y="56701"/>
                  <a:pt x="163644" y="40921"/>
                </a:cubicBezTo>
                <a:cubicBezTo>
                  <a:pt x="161485" y="22629"/>
                  <a:pt x="152847" y="9359"/>
                  <a:pt x="142769" y="9001"/>
                </a:cubicBezTo>
                <a:close/>
                <a:moveTo>
                  <a:pt x="143129" y="34"/>
                </a:moveTo>
                <a:cubicBezTo>
                  <a:pt x="157886" y="752"/>
                  <a:pt x="169763" y="16891"/>
                  <a:pt x="172282" y="40203"/>
                </a:cubicBezTo>
                <a:cubicBezTo>
                  <a:pt x="173362" y="53115"/>
                  <a:pt x="171562" y="64592"/>
                  <a:pt x="169763" y="71764"/>
                </a:cubicBezTo>
                <a:lnTo>
                  <a:pt x="224829" y="71764"/>
                </a:lnTo>
                <a:cubicBezTo>
                  <a:pt x="235266" y="71764"/>
                  <a:pt x="244623" y="81448"/>
                  <a:pt x="244623" y="92925"/>
                </a:cubicBezTo>
                <a:cubicBezTo>
                  <a:pt x="244623" y="100098"/>
                  <a:pt x="242104" y="105477"/>
                  <a:pt x="238865" y="109064"/>
                </a:cubicBezTo>
                <a:cubicBezTo>
                  <a:pt x="243184" y="112650"/>
                  <a:pt x="245703" y="118030"/>
                  <a:pt x="245703" y="125203"/>
                </a:cubicBezTo>
                <a:cubicBezTo>
                  <a:pt x="245703" y="130941"/>
                  <a:pt x="243904" y="136680"/>
                  <a:pt x="239585" y="140984"/>
                </a:cubicBezTo>
                <a:cubicBezTo>
                  <a:pt x="242104" y="144570"/>
                  <a:pt x="243544" y="148874"/>
                  <a:pt x="243544" y="153178"/>
                </a:cubicBezTo>
                <a:cubicBezTo>
                  <a:pt x="243544" y="162144"/>
                  <a:pt x="237785" y="170751"/>
                  <a:pt x="229507" y="174338"/>
                </a:cubicBezTo>
                <a:cubicBezTo>
                  <a:pt x="229867" y="176490"/>
                  <a:pt x="230227" y="178642"/>
                  <a:pt x="230227" y="180793"/>
                </a:cubicBezTo>
                <a:cubicBezTo>
                  <a:pt x="230227" y="192988"/>
                  <a:pt x="220870" y="202671"/>
                  <a:pt x="208633" y="203747"/>
                </a:cubicBezTo>
                <a:cubicBezTo>
                  <a:pt x="208273" y="204106"/>
                  <a:pt x="207553" y="204106"/>
                  <a:pt x="207193" y="204106"/>
                </a:cubicBezTo>
                <a:lnTo>
                  <a:pt x="45594" y="204106"/>
                </a:lnTo>
                <a:cubicBezTo>
                  <a:pt x="43075" y="204106"/>
                  <a:pt x="41275" y="201954"/>
                  <a:pt x="41275" y="199443"/>
                </a:cubicBezTo>
                <a:lnTo>
                  <a:pt x="41275" y="104760"/>
                </a:lnTo>
                <a:cubicBezTo>
                  <a:pt x="41275" y="102250"/>
                  <a:pt x="43075" y="100456"/>
                  <a:pt x="45594" y="100456"/>
                </a:cubicBezTo>
                <a:lnTo>
                  <a:pt x="83384" y="100456"/>
                </a:lnTo>
                <a:cubicBezTo>
                  <a:pt x="85544" y="93642"/>
                  <a:pt x="92022" y="86828"/>
                  <a:pt x="99580" y="78220"/>
                </a:cubicBezTo>
                <a:cubicBezTo>
                  <a:pt x="109298" y="67819"/>
                  <a:pt x="120095" y="55984"/>
                  <a:pt x="124414" y="42355"/>
                </a:cubicBezTo>
                <a:cubicBezTo>
                  <a:pt x="126933" y="36976"/>
                  <a:pt x="124054" y="17608"/>
                  <a:pt x="121535" y="7566"/>
                </a:cubicBezTo>
                <a:cubicBezTo>
                  <a:pt x="121175" y="5773"/>
                  <a:pt x="122614" y="3621"/>
                  <a:pt x="123694" y="2904"/>
                </a:cubicBezTo>
                <a:cubicBezTo>
                  <a:pt x="124414" y="2186"/>
                  <a:pt x="129813" y="-324"/>
                  <a:pt x="143129" y="34"/>
                </a:cubicBezTo>
                <a:close/>
              </a:path>
            </a:pathLst>
          </a:custGeom>
          <a:solidFill>
            <a:schemeClr val="accent1"/>
          </a:solidFill>
          <a:ln>
            <a:noFill/>
          </a:ln>
          <a:effectLst/>
        </p:spPr>
        <p:txBody>
          <a:bodyPr anchor="ctr"/>
          <a:lstStyle/>
          <a:p>
            <a:endParaRPr lang="en-US" sz="900"/>
          </a:p>
        </p:txBody>
      </p:sp>
      <p:sp>
        <p:nvSpPr>
          <p:cNvPr id="27" name="Freeform 972">
            <a:extLst>
              <a:ext uri="{FF2B5EF4-FFF2-40B4-BE49-F238E27FC236}">
                <a16:creationId xmlns:a16="http://schemas.microsoft.com/office/drawing/2014/main" id="{5F1E6406-11DB-7F08-368D-1905084B3859}"/>
              </a:ext>
            </a:extLst>
          </p:cNvPr>
          <p:cNvSpPr>
            <a:spLocks noChangeAspect="1" noChangeArrowheads="1"/>
          </p:cNvSpPr>
          <p:nvPr userDrawn="1"/>
        </p:nvSpPr>
        <p:spPr bwMode="auto">
          <a:xfrm>
            <a:off x="9097568" y="1229182"/>
            <a:ext cx="678834" cy="676800"/>
          </a:xfrm>
          <a:custGeom>
            <a:avLst/>
            <a:gdLst>
              <a:gd name="T0" fmla="*/ 3106090 w 291743"/>
              <a:gd name="T1" fmla="*/ 2376649 h 291437"/>
              <a:gd name="T2" fmla="*/ 3207245 w 291743"/>
              <a:gd name="T3" fmla="*/ 2455613 h 291437"/>
              <a:gd name="T4" fmla="*/ 3041053 w 291743"/>
              <a:gd name="T5" fmla="*/ 2003449 h 291437"/>
              <a:gd name="T6" fmla="*/ 2925449 w 291743"/>
              <a:gd name="T7" fmla="*/ 582448 h 291437"/>
              <a:gd name="T8" fmla="*/ 4124008 w 291743"/>
              <a:gd name="T9" fmla="*/ 666520 h 291437"/>
              <a:gd name="T10" fmla="*/ 5116370 w 291743"/>
              <a:gd name="T11" fmla="*/ 1314864 h 291437"/>
              <a:gd name="T12" fmla="*/ 5823128 w 291743"/>
              <a:gd name="T13" fmla="*/ 2020804 h 291437"/>
              <a:gd name="T14" fmla="*/ 5116370 w 291743"/>
              <a:gd name="T15" fmla="*/ 3058187 h 291437"/>
              <a:gd name="T16" fmla="*/ 4181136 w 291743"/>
              <a:gd name="T17" fmla="*/ 3533653 h 291437"/>
              <a:gd name="T18" fmla="*/ 3724217 w 291743"/>
              <a:gd name="T19" fmla="*/ 4009041 h 291437"/>
              <a:gd name="T20" fmla="*/ 3867002 w 291743"/>
              <a:gd name="T21" fmla="*/ 3829024 h 291437"/>
              <a:gd name="T22" fmla="*/ 4038349 w 291743"/>
              <a:gd name="T23" fmla="*/ 3382327 h 291437"/>
              <a:gd name="T24" fmla="*/ 4952144 w 291743"/>
              <a:gd name="T25" fmla="*/ 3202232 h 291437"/>
              <a:gd name="T26" fmla="*/ 5116370 w 291743"/>
              <a:gd name="T27" fmla="*/ 2604333 h 291437"/>
              <a:gd name="T28" fmla="*/ 5651787 w 291743"/>
              <a:gd name="T29" fmla="*/ 2733991 h 291437"/>
              <a:gd name="T30" fmla="*/ 4773663 w 291743"/>
              <a:gd name="T31" fmla="*/ 1883944 h 291437"/>
              <a:gd name="T32" fmla="*/ 4595183 w 291743"/>
              <a:gd name="T33" fmla="*/ 2366591 h 291437"/>
              <a:gd name="T34" fmla="*/ 4952144 w 291743"/>
              <a:gd name="T35" fmla="*/ 1703872 h 291437"/>
              <a:gd name="T36" fmla="*/ 4038349 w 291743"/>
              <a:gd name="T37" fmla="*/ 1177983 h 291437"/>
              <a:gd name="T38" fmla="*/ 3802738 w 291743"/>
              <a:gd name="T39" fmla="*/ 522444 h 291437"/>
              <a:gd name="T40" fmla="*/ 3609997 w 291743"/>
              <a:gd name="T41" fmla="*/ 342303 h 291437"/>
              <a:gd name="T42" fmla="*/ 2517769 w 291743"/>
              <a:gd name="T43" fmla="*/ 442760 h 291437"/>
              <a:gd name="T44" fmla="*/ 2129317 w 291743"/>
              <a:gd name="T45" fmla="*/ 665069 h 291437"/>
              <a:gd name="T46" fmla="*/ 1949494 w 291743"/>
              <a:gd name="T47" fmla="*/ 1317694 h 291437"/>
              <a:gd name="T48" fmla="*/ 892021 w 291743"/>
              <a:gd name="T49" fmla="*/ 1310514 h 291437"/>
              <a:gd name="T50" fmla="*/ 1525060 w 291743"/>
              <a:gd name="T51" fmla="*/ 1791032 h 291437"/>
              <a:gd name="T52" fmla="*/ 1345226 w 291743"/>
              <a:gd name="T53" fmla="*/ 2665971 h 291437"/>
              <a:gd name="T54" fmla="*/ 179836 w 291743"/>
              <a:gd name="T55" fmla="*/ 2020512 h 291437"/>
              <a:gd name="T56" fmla="*/ 1294861 w 291743"/>
              <a:gd name="T57" fmla="*/ 3813487 h 291437"/>
              <a:gd name="T58" fmla="*/ 712194 w 291743"/>
              <a:gd name="T59" fmla="*/ 3225376 h 291437"/>
              <a:gd name="T60" fmla="*/ 1474712 w 291743"/>
              <a:gd name="T61" fmla="*/ 3225376 h 291437"/>
              <a:gd name="T62" fmla="*/ 1855930 w 291743"/>
              <a:gd name="T63" fmla="*/ 5635088 h 291437"/>
              <a:gd name="T64" fmla="*/ 2100550 w 291743"/>
              <a:gd name="T65" fmla="*/ 4487609 h 291437"/>
              <a:gd name="T66" fmla="*/ 2330749 w 291743"/>
              <a:gd name="T67" fmla="*/ 5046995 h 291437"/>
              <a:gd name="T68" fmla="*/ 2186862 w 291743"/>
              <a:gd name="T69" fmla="*/ 3992722 h 291437"/>
              <a:gd name="T70" fmla="*/ 2186862 w 291743"/>
              <a:gd name="T71" fmla="*/ 3074782 h 291437"/>
              <a:gd name="T72" fmla="*/ 2568124 w 291743"/>
              <a:gd name="T73" fmla="*/ 3813487 h 291437"/>
              <a:gd name="T74" fmla="*/ 2330749 w 291743"/>
              <a:gd name="T75" fmla="*/ 5226301 h 291437"/>
              <a:gd name="T76" fmla="*/ 1855930 w 291743"/>
              <a:gd name="T77" fmla="*/ 5814425 h 291437"/>
              <a:gd name="T78" fmla="*/ 1294861 w 291743"/>
              <a:gd name="T79" fmla="*/ 3992722 h 291437"/>
              <a:gd name="T80" fmla="*/ 0 w 291743"/>
              <a:gd name="T81" fmla="*/ 2020512 h 291437"/>
              <a:gd name="T82" fmla="*/ 712194 w 291743"/>
              <a:gd name="T83" fmla="*/ 1310514 h 291437"/>
              <a:gd name="T84" fmla="*/ 1949494 w 291743"/>
              <a:gd name="T85" fmla="*/ 665069 h 291437"/>
              <a:gd name="T86" fmla="*/ 3098856 w 291743"/>
              <a:gd name="T87" fmla="*/ 87243 h 291437"/>
              <a:gd name="T88" fmla="*/ 4153692 w 291743"/>
              <a:gd name="T89" fmla="*/ 1637447 h 291437"/>
              <a:gd name="T90" fmla="*/ 3120539 w 291743"/>
              <a:gd name="T91" fmla="*/ 4357460 h 291437"/>
              <a:gd name="T92" fmla="*/ 3026608 w 291743"/>
              <a:gd name="T93" fmla="*/ 2570426 h 291437"/>
              <a:gd name="T94" fmla="*/ 1979000 w 291743"/>
              <a:gd name="T95" fmla="*/ 2649379 h 29143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91743" h="291437">
                <a:moveTo>
                  <a:pt x="146567" y="29194"/>
                </a:moveTo>
                <a:lnTo>
                  <a:pt x="110008" y="128479"/>
                </a:lnTo>
                <a:lnTo>
                  <a:pt x="155617" y="119126"/>
                </a:lnTo>
                <a:cubicBezTo>
                  <a:pt x="155979" y="119126"/>
                  <a:pt x="155979" y="119126"/>
                  <a:pt x="156341" y="119126"/>
                </a:cubicBezTo>
                <a:cubicBezTo>
                  <a:pt x="157064" y="119126"/>
                  <a:pt x="158512" y="119126"/>
                  <a:pt x="159236" y="119846"/>
                </a:cubicBezTo>
                <a:cubicBezTo>
                  <a:pt x="159960" y="120565"/>
                  <a:pt x="160684" y="122004"/>
                  <a:pt x="160684" y="123083"/>
                </a:cubicBezTo>
                <a:lnTo>
                  <a:pt x="160684" y="189273"/>
                </a:lnTo>
                <a:lnTo>
                  <a:pt x="197243" y="90707"/>
                </a:lnTo>
                <a:lnTo>
                  <a:pt x="152359" y="100420"/>
                </a:lnTo>
                <a:cubicBezTo>
                  <a:pt x="150911" y="100780"/>
                  <a:pt x="149463" y="100060"/>
                  <a:pt x="148377" y="98981"/>
                </a:cubicBezTo>
                <a:cubicBezTo>
                  <a:pt x="147291" y="98262"/>
                  <a:pt x="146929" y="97183"/>
                  <a:pt x="146929" y="95744"/>
                </a:cubicBezTo>
                <a:lnTo>
                  <a:pt x="146567" y="29194"/>
                </a:lnTo>
                <a:close/>
                <a:moveTo>
                  <a:pt x="180863" y="17159"/>
                </a:moveTo>
                <a:lnTo>
                  <a:pt x="190520" y="17159"/>
                </a:lnTo>
                <a:cubicBezTo>
                  <a:pt x="199820" y="17159"/>
                  <a:pt x="206616" y="24742"/>
                  <a:pt x="206616" y="33408"/>
                </a:cubicBezTo>
                <a:lnTo>
                  <a:pt x="206616" y="50017"/>
                </a:lnTo>
                <a:lnTo>
                  <a:pt x="240595" y="50017"/>
                </a:lnTo>
                <a:cubicBezTo>
                  <a:pt x="249179" y="50017"/>
                  <a:pt x="256333" y="57239"/>
                  <a:pt x="256333" y="65905"/>
                </a:cubicBezTo>
                <a:lnTo>
                  <a:pt x="256333" y="85403"/>
                </a:lnTo>
                <a:lnTo>
                  <a:pt x="275289" y="85403"/>
                </a:lnTo>
                <a:cubicBezTo>
                  <a:pt x="284231" y="85403"/>
                  <a:pt x="291743" y="92624"/>
                  <a:pt x="291743" y="101290"/>
                </a:cubicBezTo>
                <a:lnTo>
                  <a:pt x="291743" y="137037"/>
                </a:lnTo>
                <a:cubicBezTo>
                  <a:pt x="291743" y="146425"/>
                  <a:pt x="284231" y="153286"/>
                  <a:pt x="275289" y="153286"/>
                </a:cubicBezTo>
                <a:lnTo>
                  <a:pt x="256333" y="153286"/>
                </a:lnTo>
                <a:lnTo>
                  <a:pt x="256333" y="160507"/>
                </a:lnTo>
                <a:cubicBezTo>
                  <a:pt x="256333" y="169895"/>
                  <a:pt x="249179" y="177117"/>
                  <a:pt x="240595" y="177117"/>
                </a:cubicBezTo>
                <a:lnTo>
                  <a:pt x="209477" y="177117"/>
                </a:lnTo>
                <a:lnTo>
                  <a:pt x="209477" y="184699"/>
                </a:lnTo>
                <a:cubicBezTo>
                  <a:pt x="209477" y="193365"/>
                  <a:pt x="202324" y="200948"/>
                  <a:pt x="193739" y="200948"/>
                </a:cubicBezTo>
                <a:lnTo>
                  <a:pt x="186586" y="200948"/>
                </a:lnTo>
                <a:cubicBezTo>
                  <a:pt x="184082" y="200948"/>
                  <a:pt x="181936" y="198781"/>
                  <a:pt x="181936" y="196254"/>
                </a:cubicBezTo>
                <a:cubicBezTo>
                  <a:pt x="181936" y="193726"/>
                  <a:pt x="184082" y="191921"/>
                  <a:pt x="186586" y="191921"/>
                </a:cubicBezTo>
                <a:lnTo>
                  <a:pt x="193739" y="191921"/>
                </a:lnTo>
                <a:cubicBezTo>
                  <a:pt x="197674" y="191921"/>
                  <a:pt x="200893" y="188671"/>
                  <a:pt x="200893" y="184699"/>
                </a:cubicBezTo>
                <a:lnTo>
                  <a:pt x="200893" y="172784"/>
                </a:lnTo>
                <a:cubicBezTo>
                  <a:pt x="200893" y="171701"/>
                  <a:pt x="201251" y="170256"/>
                  <a:pt x="202324" y="169534"/>
                </a:cubicBezTo>
                <a:cubicBezTo>
                  <a:pt x="203039" y="168812"/>
                  <a:pt x="204112" y="168451"/>
                  <a:pt x="205543" y="168451"/>
                </a:cubicBezTo>
                <a:lnTo>
                  <a:pt x="240595" y="168451"/>
                </a:lnTo>
                <a:cubicBezTo>
                  <a:pt x="244529" y="168451"/>
                  <a:pt x="248106" y="164840"/>
                  <a:pt x="248106" y="160507"/>
                </a:cubicBezTo>
                <a:lnTo>
                  <a:pt x="248106" y="130538"/>
                </a:lnTo>
                <a:cubicBezTo>
                  <a:pt x="248106" y="128010"/>
                  <a:pt x="249894" y="125844"/>
                  <a:pt x="252041" y="125844"/>
                </a:cubicBezTo>
                <a:cubicBezTo>
                  <a:pt x="254544" y="125844"/>
                  <a:pt x="256333" y="128010"/>
                  <a:pt x="256333" y="130538"/>
                </a:cubicBezTo>
                <a:lnTo>
                  <a:pt x="256333" y="144259"/>
                </a:lnTo>
                <a:lnTo>
                  <a:pt x="275289" y="144259"/>
                </a:lnTo>
                <a:cubicBezTo>
                  <a:pt x="279582" y="144259"/>
                  <a:pt x="283158" y="141009"/>
                  <a:pt x="283158" y="137037"/>
                </a:cubicBezTo>
                <a:lnTo>
                  <a:pt x="283158" y="101290"/>
                </a:lnTo>
                <a:cubicBezTo>
                  <a:pt x="283158" y="97318"/>
                  <a:pt x="279582" y="94430"/>
                  <a:pt x="275289" y="94430"/>
                </a:cubicBezTo>
                <a:lnTo>
                  <a:pt x="239164" y="94430"/>
                </a:lnTo>
                <a:lnTo>
                  <a:pt x="239164" y="118622"/>
                </a:lnTo>
                <a:cubicBezTo>
                  <a:pt x="239164" y="121150"/>
                  <a:pt x="237018" y="122955"/>
                  <a:pt x="234514" y="122955"/>
                </a:cubicBezTo>
                <a:cubicBezTo>
                  <a:pt x="232011" y="122955"/>
                  <a:pt x="230222" y="121150"/>
                  <a:pt x="230222" y="118622"/>
                </a:cubicBezTo>
                <a:lnTo>
                  <a:pt x="230222" y="90097"/>
                </a:lnTo>
                <a:cubicBezTo>
                  <a:pt x="230222" y="87569"/>
                  <a:pt x="232011" y="85403"/>
                  <a:pt x="234514" y="85403"/>
                </a:cubicBezTo>
                <a:lnTo>
                  <a:pt x="248106" y="85403"/>
                </a:lnTo>
                <a:lnTo>
                  <a:pt x="248106" y="65905"/>
                </a:lnTo>
                <a:cubicBezTo>
                  <a:pt x="248106" y="61572"/>
                  <a:pt x="244529" y="59044"/>
                  <a:pt x="240595" y="59044"/>
                </a:cubicBezTo>
                <a:lnTo>
                  <a:pt x="202324" y="59044"/>
                </a:lnTo>
                <a:cubicBezTo>
                  <a:pt x="199820" y="59044"/>
                  <a:pt x="197674" y="56878"/>
                  <a:pt x="197674" y="54350"/>
                </a:cubicBezTo>
                <a:lnTo>
                  <a:pt x="197674" y="33408"/>
                </a:lnTo>
                <a:cubicBezTo>
                  <a:pt x="197674" y="29436"/>
                  <a:pt x="194455" y="26186"/>
                  <a:pt x="190520" y="26186"/>
                </a:cubicBezTo>
                <a:lnTo>
                  <a:pt x="180863" y="26186"/>
                </a:lnTo>
                <a:cubicBezTo>
                  <a:pt x="178359" y="26186"/>
                  <a:pt x="176213" y="24020"/>
                  <a:pt x="176213" y="21853"/>
                </a:cubicBezTo>
                <a:cubicBezTo>
                  <a:pt x="176213" y="19326"/>
                  <a:pt x="178359" y="17159"/>
                  <a:pt x="180863" y="17159"/>
                </a:cubicBezTo>
                <a:close/>
                <a:moveTo>
                  <a:pt x="113888" y="17159"/>
                </a:moveTo>
                <a:lnTo>
                  <a:pt x="121817" y="17159"/>
                </a:lnTo>
                <a:cubicBezTo>
                  <a:pt x="123980" y="17159"/>
                  <a:pt x="126142" y="19316"/>
                  <a:pt x="126142" y="22192"/>
                </a:cubicBezTo>
                <a:cubicBezTo>
                  <a:pt x="126142" y="23989"/>
                  <a:pt x="123980" y="26146"/>
                  <a:pt x="121817" y="26146"/>
                </a:cubicBezTo>
                <a:lnTo>
                  <a:pt x="113888" y="26146"/>
                </a:lnTo>
                <a:cubicBezTo>
                  <a:pt x="109924" y="26146"/>
                  <a:pt x="106680" y="29381"/>
                  <a:pt x="106680" y="33335"/>
                </a:cubicBezTo>
                <a:lnTo>
                  <a:pt x="106680" y="66047"/>
                </a:lnTo>
                <a:cubicBezTo>
                  <a:pt x="106680" y="68564"/>
                  <a:pt x="104518" y="70361"/>
                  <a:pt x="101995" y="70361"/>
                </a:cubicBezTo>
                <a:cubicBezTo>
                  <a:pt x="99833" y="70361"/>
                  <a:pt x="97670" y="68564"/>
                  <a:pt x="97670" y="66047"/>
                </a:cubicBezTo>
                <a:lnTo>
                  <a:pt x="97670" y="58858"/>
                </a:lnTo>
                <a:lnTo>
                  <a:pt x="51898" y="58858"/>
                </a:lnTo>
                <a:cubicBezTo>
                  <a:pt x="47934" y="58858"/>
                  <a:pt x="44690" y="61374"/>
                  <a:pt x="44690" y="65688"/>
                </a:cubicBezTo>
                <a:lnTo>
                  <a:pt x="44690" y="85099"/>
                </a:lnTo>
                <a:lnTo>
                  <a:pt x="72081" y="85099"/>
                </a:lnTo>
                <a:cubicBezTo>
                  <a:pt x="74243" y="85099"/>
                  <a:pt x="76406" y="87256"/>
                  <a:pt x="76406" y="89772"/>
                </a:cubicBezTo>
                <a:lnTo>
                  <a:pt x="76406" y="133628"/>
                </a:lnTo>
                <a:cubicBezTo>
                  <a:pt x="76406" y="136144"/>
                  <a:pt x="74243" y="137942"/>
                  <a:pt x="72081" y="137942"/>
                </a:cubicBezTo>
                <a:cubicBezTo>
                  <a:pt x="69558" y="137942"/>
                  <a:pt x="67396" y="136144"/>
                  <a:pt x="67396" y="133628"/>
                </a:cubicBezTo>
                <a:lnTo>
                  <a:pt x="67396" y="94086"/>
                </a:lnTo>
                <a:lnTo>
                  <a:pt x="16578" y="94086"/>
                </a:lnTo>
                <a:cubicBezTo>
                  <a:pt x="12254" y="94086"/>
                  <a:pt x="9010" y="96962"/>
                  <a:pt x="9010" y="101276"/>
                </a:cubicBezTo>
                <a:lnTo>
                  <a:pt x="9010" y="183954"/>
                </a:lnTo>
                <a:cubicBezTo>
                  <a:pt x="9010" y="187908"/>
                  <a:pt x="12254" y="191144"/>
                  <a:pt x="16578" y="191144"/>
                </a:cubicBezTo>
                <a:lnTo>
                  <a:pt x="64873" y="191144"/>
                </a:lnTo>
                <a:lnTo>
                  <a:pt x="64873" y="165981"/>
                </a:lnTo>
                <a:lnTo>
                  <a:pt x="40005" y="165981"/>
                </a:lnTo>
                <a:cubicBezTo>
                  <a:pt x="37842" y="165981"/>
                  <a:pt x="35680" y="164183"/>
                  <a:pt x="35680" y="161667"/>
                </a:cubicBezTo>
                <a:cubicBezTo>
                  <a:pt x="35680" y="159151"/>
                  <a:pt x="37842" y="156994"/>
                  <a:pt x="40005" y="156994"/>
                </a:cubicBezTo>
                <a:lnTo>
                  <a:pt x="69558" y="156994"/>
                </a:lnTo>
                <a:cubicBezTo>
                  <a:pt x="72441" y="156994"/>
                  <a:pt x="73883" y="159151"/>
                  <a:pt x="73883" y="161667"/>
                </a:cubicBezTo>
                <a:lnTo>
                  <a:pt x="73883" y="275260"/>
                </a:lnTo>
                <a:cubicBezTo>
                  <a:pt x="73883" y="279215"/>
                  <a:pt x="77127" y="282450"/>
                  <a:pt x="81451" y="282450"/>
                </a:cubicBezTo>
                <a:lnTo>
                  <a:pt x="92984" y="282450"/>
                </a:lnTo>
                <a:cubicBezTo>
                  <a:pt x="97309" y="282450"/>
                  <a:pt x="100553" y="279215"/>
                  <a:pt x="100553" y="275260"/>
                </a:cubicBezTo>
                <a:lnTo>
                  <a:pt x="100553" y="229248"/>
                </a:lnTo>
                <a:cubicBezTo>
                  <a:pt x="100553" y="226732"/>
                  <a:pt x="102355" y="224934"/>
                  <a:pt x="105239" y="224934"/>
                </a:cubicBezTo>
                <a:cubicBezTo>
                  <a:pt x="107401" y="224934"/>
                  <a:pt x="109563" y="226732"/>
                  <a:pt x="109563" y="229248"/>
                </a:cubicBezTo>
                <a:lnTo>
                  <a:pt x="109563" y="252973"/>
                </a:lnTo>
                <a:lnTo>
                  <a:pt x="116772" y="252973"/>
                </a:lnTo>
                <a:cubicBezTo>
                  <a:pt x="120736" y="252973"/>
                  <a:pt x="123980" y="249738"/>
                  <a:pt x="123980" y="245784"/>
                </a:cubicBezTo>
                <a:lnTo>
                  <a:pt x="123980" y="200131"/>
                </a:lnTo>
                <a:lnTo>
                  <a:pt x="109563" y="200131"/>
                </a:lnTo>
                <a:cubicBezTo>
                  <a:pt x="107041" y="200131"/>
                  <a:pt x="105239" y="197974"/>
                  <a:pt x="105239" y="195457"/>
                </a:cubicBezTo>
                <a:lnTo>
                  <a:pt x="105239" y="158791"/>
                </a:lnTo>
                <a:cubicBezTo>
                  <a:pt x="105239" y="155915"/>
                  <a:pt x="107041" y="154118"/>
                  <a:pt x="109563" y="154118"/>
                </a:cubicBezTo>
                <a:cubicBezTo>
                  <a:pt x="111726" y="154118"/>
                  <a:pt x="113888" y="155915"/>
                  <a:pt x="113888" y="158791"/>
                </a:cubicBezTo>
                <a:lnTo>
                  <a:pt x="113888" y="191144"/>
                </a:lnTo>
                <a:lnTo>
                  <a:pt x="128665" y="191144"/>
                </a:lnTo>
                <a:cubicBezTo>
                  <a:pt x="131188" y="191144"/>
                  <a:pt x="132990" y="192941"/>
                  <a:pt x="132990" y="195457"/>
                </a:cubicBezTo>
                <a:lnTo>
                  <a:pt x="132990" y="245784"/>
                </a:lnTo>
                <a:cubicBezTo>
                  <a:pt x="132990" y="254411"/>
                  <a:pt x="125782" y="261960"/>
                  <a:pt x="116772" y="261960"/>
                </a:cubicBezTo>
                <a:lnTo>
                  <a:pt x="109563" y="261960"/>
                </a:lnTo>
                <a:lnTo>
                  <a:pt x="109563" y="275260"/>
                </a:lnTo>
                <a:cubicBezTo>
                  <a:pt x="109563" y="283888"/>
                  <a:pt x="102355" y="291437"/>
                  <a:pt x="92984" y="291437"/>
                </a:cubicBezTo>
                <a:lnTo>
                  <a:pt x="81451" y="291437"/>
                </a:lnTo>
                <a:cubicBezTo>
                  <a:pt x="72441" y="291437"/>
                  <a:pt x="64873" y="283888"/>
                  <a:pt x="64873" y="275260"/>
                </a:cubicBezTo>
                <a:lnTo>
                  <a:pt x="64873" y="200131"/>
                </a:lnTo>
                <a:lnTo>
                  <a:pt x="16578" y="200131"/>
                </a:lnTo>
                <a:cubicBezTo>
                  <a:pt x="7568" y="200131"/>
                  <a:pt x="0" y="192582"/>
                  <a:pt x="0" y="183954"/>
                </a:cubicBezTo>
                <a:lnTo>
                  <a:pt x="0" y="101276"/>
                </a:lnTo>
                <a:cubicBezTo>
                  <a:pt x="0" y="92289"/>
                  <a:pt x="7568" y="85099"/>
                  <a:pt x="16578" y="85099"/>
                </a:cubicBezTo>
                <a:lnTo>
                  <a:pt x="35680" y="85099"/>
                </a:lnTo>
                <a:lnTo>
                  <a:pt x="35680" y="65688"/>
                </a:lnTo>
                <a:cubicBezTo>
                  <a:pt x="35680" y="57060"/>
                  <a:pt x="42888" y="49871"/>
                  <a:pt x="51898" y="49871"/>
                </a:cubicBezTo>
                <a:lnTo>
                  <a:pt x="97670" y="49871"/>
                </a:lnTo>
                <a:lnTo>
                  <a:pt x="97670" y="33335"/>
                </a:lnTo>
                <a:cubicBezTo>
                  <a:pt x="97670" y="24708"/>
                  <a:pt x="104878" y="17159"/>
                  <a:pt x="113888" y="17159"/>
                </a:cubicBezTo>
                <a:close/>
                <a:moveTo>
                  <a:pt x="151273" y="56"/>
                </a:moveTo>
                <a:cubicBezTo>
                  <a:pt x="153445" y="775"/>
                  <a:pt x="155255" y="2214"/>
                  <a:pt x="155255" y="4373"/>
                </a:cubicBezTo>
                <a:lnTo>
                  <a:pt x="155979" y="90707"/>
                </a:lnTo>
                <a:lnTo>
                  <a:pt x="203397" y="80275"/>
                </a:lnTo>
                <a:cubicBezTo>
                  <a:pt x="205207" y="80275"/>
                  <a:pt x="206293" y="80995"/>
                  <a:pt x="208102" y="82074"/>
                </a:cubicBezTo>
                <a:cubicBezTo>
                  <a:pt x="208826" y="83153"/>
                  <a:pt x="209188" y="84952"/>
                  <a:pt x="208464" y="86391"/>
                </a:cubicBezTo>
                <a:lnTo>
                  <a:pt x="160322" y="215534"/>
                </a:lnTo>
                <a:cubicBezTo>
                  <a:pt x="159960" y="217332"/>
                  <a:pt x="158512" y="218411"/>
                  <a:pt x="156341" y="218411"/>
                </a:cubicBezTo>
                <a:cubicBezTo>
                  <a:pt x="156341" y="218411"/>
                  <a:pt x="155979" y="218411"/>
                  <a:pt x="155979" y="218052"/>
                </a:cubicBezTo>
                <a:cubicBezTo>
                  <a:pt x="153445" y="218052"/>
                  <a:pt x="151635" y="215893"/>
                  <a:pt x="151635" y="214095"/>
                </a:cubicBezTo>
                <a:lnTo>
                  <a:pt x="151635" y="128839"/>
                </a:lnTo>
                <a:lnTo>
                  <a:pt x="104217" y="138551"/>
                </a:lnTo>
                <a:cubicBezTo>
                  <a:pt x="102769" y="138911"/>
                  <a:pt x="100959" y="138192"/>
                  <a:pt x="99873" y="137113"/>
                </a:cubicBezTo>
                <a:cubicBezTo>
                  <a:pt x="98425" y="135674"/>
                  <a:pt x="98425" y="134235"/>
                  <a:pt x="99149" y="132796"/>
                </a:cubicBezTo>
                <a:lnTo>
                  <a:pt x="146567" y="2934"/>
                </a:lnTo>
                <a:cubicBezTo>
                  <a:pt x="147291" y="1135"/>
                  <a:pt x="149463" y="-304"/>
                  <a:pt x="151273" y="56"/>
                </a:cubicBezTo>
                <a:close/>
              </a:path>
            </a:pathLst>
          </a:custGeom>
          <a:solidFill>
            <a:schemeClr val="accent1"/>
          </a:solidFill>
          <a:ln>
            <a:noFill/>
          </a:ln>
          <a:effectLst/>
        </p:spPr>
        <p:txBody>
          <a:bodyPr anchor="ctr"/>
          <a:lstStyle/>
          <a:p>
            <a:endParaRPr lang="en-US" sz="900"/>
          </a:p>
        </p:txBody>
      </p:sp>
      <p:sp>
        <p:nvSpPr>
          <p:cNvPr id="28" name="Freeform 877">
            <a:extLst>
              <a:ext uri="{FF2B5EF4-FFF2-40B4-BE49-F238E27FC236}">
                <a16:creationId xmlns:a16="http://schemas.microsoft.com/office/drawing/2014/main" id="{B6438DCA-5986-8868-FF96-B99C138B2CC6}"/>
              </a:ext>
            </a:extLst>
          </p:cNvPr>
          <p:cNvSpPr>
            <a:spLocks noChangeArrowheads="1"/>
          </p:cNvSpPr>
          <p:nvPr userDrawn="1"/>
        </p:nvSpPr>
        <p:spPr bwMode="auto">
          <a:xfrm>
            <a:off x="2568294" y="2269765"/>
            <a:ext cx="711944" cy="708780"/>
          </a:xfrm>
          <a:custGeom>
            <a:avLst/>
            <a:gdLst>
              <a:gd name="T0" fmla="*/ 2808976 w 306027"/>
              <a:gd name="T1" fmla="*/ 2752136 h 302853"/>
              <a:gd name="T2" fmla="*/ 505382 w 306027"/>
              <a:gd name="T3" fmla="*/ 2767843 h 302853"/>
              <a:gd name="T4" fmla="*/ 101859 w 306027"/>
              <a:gd name="T5" fmla="*/ 2308499 h 302853"/>
              <a:gd name="T6" fmla="*/ 3228156 w 306027"/>
              <a:gd name="T7" fmla="*/ 3207549 h 302853"/>
              <a:gd name="T8" fmla="*/ 2217404 w 306027"/>
              <a:gd name="T9" fmla="*/ 1448701 h 302853"/>
              <a:gd name="T10" fmla="*/ 2421129 w 306027"/>
              <a:gd name="T11" fmla="*/ 2084711 h 302853"/>
              <a:gd name="T12" fmla="*/ 2636595 w 306027"/>
              <a:gd name="T13" fmla="*/ 2037598 h 302853"/>
              <a:gd name="T14" fmla="*/ 2217404 w 306027"/>
              <a:gd name="T15" fmla="*/ 1448701 h 302853"/>
              <a:gd name="T16" fmla="*/ 2272248 w 306027"/>
              <a:gd name="T17" fmla="*/ 1366250 h 302853"/>
              <a:gd name="T18" fmla="*/ 2707111 w 306027"/>
              <a:gd name="T19" fmla="*/ 2108270 h 302853"/>
              <a:gd name="T20" fmla="*/ 2503393 w 306027"/>
              <a:gd name="T21" fmla="*/ 2218196 h 302853"/>
              <a:gd name="T22" fmla="*/ 1915748 w 306027"/>
              <a:gd name="T23" fmla="*/ 1723513 h 302853"/>
              <a:gd name="T24" fmla="*/ 673837 w 306027"/>
              <a:gd name="T25" fmla="*/ 1370173 h 302853"/>
              <a:gd name="T26" fmla="*/ 2048937 w 306027"/>
              <a:gd name="T27" fmla="*/ 2120042 h 302853"/>
              <a:gd name="T28" fmla="*/ 2048937 w 306027"/>
              <a:gd name="T29" fmla="*/ 2218196 h 302853"/>
              <a:gd name="T30" fmla="*/ 528890 w 306027"/>
              <a:gd name="T31" fmla="*/ 2665760 h 302853"/>
              <a:gd name="T32" fmla="*/ 3161569 w 306027"/>
              <a:gd name="T33" fmla="*/ 2218196 h 302853"/>
              <a:gd name="T34" fmla="*/ 2910824 w 306027"/>
              <a:gd name="T35" fmla="*/ 2167153 h 302853"/>
              <a:gd name="T36" fmla="*/ 3177230 w 306027"/>
              <a:gd name="T37" fmla="*/ 2120042 h 302853"/>
              <a:gd name="T38" fmla="*/ 2311428 w 306027"/>
              <a:gd name="T39" fmla="*/ 1287727 h 302853"/>
              <a:gd name="T40" fmla="*/ 998601 w 306027"/>
              <a:gd name="T41" fmla="*/ 919473 h 302853"/>
              <a:gd name="T42" fmla="*/ 1934583 w 306027"/>
              <a:gd name="T43" fmla="*/ 919473 h 302853"/>
              <a:gd name="T44" fmla="*/ 1466595 w 306027"/>
              <a:gd name="T45" fmla="*/ 346971 h 302853"/>
              <a:gd name="T46" fmla="*/ 1466595 w 306027"/>
              <a:gd name="T47" fmla="*/ 1488046 h 302853"/>
              <a:gd name="T48" fmla="*/ 1466595 w 306027"/>
              <a:gd name="T49" fmla="*/ 346971 h 302853"/>
              <a:gd name="T50" fmla="*/ 654252 w 306027"/>
              <a:gd name="T51" fmla="*/ 918685 h 302853"/>
              <a:gd name="T52" fmla="*/ 2287922 w 306027"/>
              <a:gd name="T53" fmla="*/ 918685 h 302853"/>
              <a:gd name="T54" fmla="*/ 1473041 w 306027"/>
              <a:gd name="T55" fmla="*/ 0 h 302853"/>
              <a:gd name="T56" fmla="*/ 2350604 w 306027"/>
              <a:gd name="T57" fmla="*/ 1189586 h 302853"/>
              <a:gd name="T58" fmla="*/ 2664018 w 306027"/>
              <a:gd name="T59" fmla="*/ 1209207 h 302853"/>
              <a:gd name="T60" fmla="*/ 3318274 w 306027"/>
              <a:gd name="T61" fmla="*/ 2147524 h 302853"/>
              <a:gd name="T62" fmla="*/ 3326106 w 306027"/>
              <a:gd name="T63" fmla="*/ 2163230 h 302853"/>
              <a:gd name="T64" fmla="*/ 3326106 w 306027"/>
              <a:gd name="T65" fmla="*/ 3258592 h 302853"/>
              <a:gd name="T66" fmla="*/ 50933 w 306027"/>
              <a:gd name="T67" fmla="*/ 3309627 h 302853"/>
              <a:gd name="T68" fmla="*/ 0 w 306027"/>
              <a:gd name="T69" fmla="*/ 2167153 h 302853"/>
              <a:gd name="T70" fmla="*/ 3925 w 306027"/>
              <a:gd name="T71" fmla="*/ 2155382 h 302853"/>
              <a:gd name="T72" fmla="*/ 11749 w 306027"/>
              <a:gd name="T73" fmla="*/ 2139677 h 302853"/>
              <a:gd name="T74" fmla="*/ 556315 w 306027"/>
              <a:gd name="T75" fmla="*/ 918685 h 30285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06027" h="302853">
                <a:moveTo>
                  <a:pt x="297015" y="210165"/>
                </a:moveTo>
                <a:lnTo>
                  <a:pt x="258447" y="251839"/>
                </a:lnTo>
                <a:cubicBezTo>
                  <a:pt x="257726" y="252557"/>
                  <a:pt x="256284" y="253276"/>
                  <a:pt x="255202" y="253276"/>
                </a:cubicBezTo>
                <a:lnTo>
                  <a:pt x="46499" y="253276"/>
                </a:lnTo>
                <a:cubicBezTo>
                  <a:pt x="45057" y="253276"/>
                  <a:pt x="43976" y="252557"/>
                  <a:pt x="42894" y="251839"/>
                </a:cubicBezTo>
                <a:lnTo>
                  <a:pt x="9372" y="211243"/>
                </a:lnTo>
                <a:lnTo>
                  <a:pt x="9372" y="293512"/>
                </a:lnTo>
                <a:lnTo>
                  <a:pt x="297015" y="293512"/>
                </a:lnTo>
                <a:lnTo>
                  <a:pt x="297015" y="210165"/>
                </a:lnTo>
                <a:close/>
                <a:moveTo>
                  <a:pt x="204018" y="132566"/>
                </a:moveTo>
                <a:cubicBezTo>
                  <a:pt x="198611" y="140110"/>
                  <a:pt x="192123" y="146936"/>
                  <a:pt x="184553" y="152325"/>
                </a:cubicBezTo>
                <a:lnTo>
                  <a:pt x="222762" y="190765"/>
                </a:lnTo>
                <a:cubicBezTo>
                  <a:pt x="227087" y="194717"/>
                  <a:pt x="233936" y="194717"/>
                  <a:pt x="238261" y="190765"/>
                </a:cubicBezTo>
                <a:lnTo>
                  <a:pt x="242587" y="186454"/>
                </a:lnTo>
                <a:cubicBezTo>
                  <a:pt x="246912" y="182143"/>
                  <a:pt x="246912" y="175317"/>
                  <a:pt x="242587" y="171006"/>
                </a:cubicBezTo>
                <a:lnTo>
                  <a:pt x="204018" y="132566"/>
                </a:lnTo>
                <a:close/>
                <a:moveTo>
                  <a:pt x="212669" y="117836"/>
                </a:moveTo>
                <a:cubicBezTo>
                  <a:pt x="211587" y="120351"/>
                  <a:pt x="210506" y="122506"/>
                  <a:pt x="209064" y="125021"/>
                </a:cubicBezTo>
                <a:lnTo>
                  <a:pt x="249075" y="164539"/>
                </a:lnTo>
                <a:cubicBezTo>
                  <a:pt x="257005" y="172443"/>
                  <a:pt x="257005" y="185017"/>
                  <a:pt x="249075" y="192921"/>
                </a:cubicBezTo>
                <a:lnTo>
                  <a:pt x="244389" y="197232"/>
                </a:lnTo>
                <a:cubicBezTo>
                  <a:pt x="240784" y="201183"/>
                  <a:pt x="235738" y="202980"/>
                  <a:pt x="230331" y="202980"/>
                </a:cubicBezTo>
                <a:cubicBezTo>
                  <a:pt x="225285" y="202980"/>
                  <a:pt x="220238" y="201183"/>
                  <a:pt x="216273" y="197232"/>
                </a:cubicBezTo>
                <a:lnTo>
                  <a:pt x="176263" y="157713"/>
                </a:lnTo>
                <a:cubicBezTo>
                  <a:pt x="164368" y="164539"/>
                  <a:pt x="150310" y="168132"/>
                  <a:pt x="135531" y="168132"/>
                </a:cubicBezTo>
                <a:cubicBezTo>
                  <a:pt x="103811" y="168132"/>
                  <a:pt x="76777" y="150888"/>
                  <a:pt x="61998" y="125380"/>
                </a:cubicBezTo>
                <a:lnTo>
                  <a:pt x="13697" y="193998"/>
                </a:lnTo>
                <a:lnTo>
                  <a:pt x="188518" y="193998"/>
                </a:lnTo>
                <a:cubicBezTo>
                  <a:pt x="191402" y="193998"/>
                  <a:pt x="193204" y="195795"/>
                  <a:pt x="193204" y="198309"/>
                </a:cubicBezTo>
                <a:cubicBezTo>
                  <a:pt x="193204" y="201183"/>
                  <a:pt x="191402" y="202980"/>
                  <a:pt x="188518" y="202980"/>
                </a:cubicBezTo>
                <a:lnTo>
                  <a:pt x="14779" y="202980"/>
                </a:lnTo>
                <a:lnTo>
                  <a:pt x="48662" y="243935"/>
                </a:lnTo>
                <a:lnTo>
                  <a:pt x="253040" y="243935"/>
                </a:lnTo>
                <a:lnTo>
                  <a:pt x="290888" y="202980"/>
                </a:lnTo>
                <a:lnTo>
                  <a:pt x="272144" y="202980"/>
                </a:lnTo>
                <a:cubicBezTo>
                  <a:pt x="269621" y="202980"/>
                  <a:pt x="267818" y="201183"/>
                  <a:pt x="267818" y="198309"/>
                </a:cubicBezTo>
                <a:cubicBezTo>
                  <a:pt x="267818" y="195795"/>
                  <a:pt x="269621" y="193998"/>
                  <a:pt x="272144" y="193998"/>
                </a:cubicBezTo>
                <a:lnTo>
                  <a:pt x="292329" y="193998"/>
                </a:lnTo>
                <a:lnTo>
                  <a:pt x="238982" y="117836"/>
                </a:lnTo>
                <a:lnTo>
                  <a:pt x="212669" y="117836"/>
                </a:lnTo>
                <a:close/>
                <a:moveTo>
                  <a:pt x="134938" y="41079"/>
                </a:moveTo>
                <a:cubicBezTo>
                  <a:pt x="111256" y="41079"/>
                  <a:pt x="91879" y="60456"/>
                  <a:pt x="91879" y="84138"/>
                </a:cubicBezTo>
                <a:cubicBezTo>
                  <a:pt x="91879" y="107820"/>
                  <a:pt x="111256" y="126837"/>
                  <a:pt x="134938" y="126837"/>
                </a:cubicBezTo>
                <a:cubicBezTo>
                  <a:pt x="158620" y="126837"/>
                  <a:pt x="177996" y="107820"/>
                  <a:pt x="177996" y="84138"/>
                </a:cubicBezTo>
                <a:cubicBezTo>
                  <a:pt x="177996" y="60456"/>
                  <a:pt x="158620" y="41079"/>
                  <a:pt x="134938" y="41079"/>
                </a:cubicBezTo>
                <a:close/>
                <a:moveTo>
                  <a:pt x="134938" y="31750"/>
                </a:moveTo>
                <a:cubicBezTo>
                  <a:pt x="163643" y="31750"/>
                  <a:pt x="186966" y="55432"/>
                  <a:pt x="186966" y="84138"/>
                </a:cubicBezTo>
                <a:cubicBezTo>
                  <a:pt x="186966" y="112843"/>
                  <a:pt x="163643" y="136166"/>
                  <a:pt x="134938" y="136166"/>
                </a:cubicBezTo>
                <a:cubicBezTo>
                  <a:pt x="106232" y="136166"/>
                  <a:pt x="82550" y="112843"/>
                  <a:pt x="82550" y="84138"/>
                </a:cubicBezTo>
                <a:cubicBezTo>
                  <a:pt x="82550" y="55432"/>
                  <a:pt x="106232" y="31750"/>
                  <a:pt x="134938" y="31750"/>
                </a:cubicBezTo>
                <a:close/>
                <a:moveTo>
                  <a:pt x="135531" y="9341"/>
                </a:moveTo>
                <a:cubicBezTo>
                  <a:pt x="94079" y="9341"/>
                  <a:pt x="60196" y="42752"/>
                  <a:pt x="60196" y="84066"/>
                </a:cubicBezTo>
                <a:cubicBezTo>
                  <a:pt x="60196" y="125380"/>
                  <a:pt x="94079" y="158791"/>
                  <a:pt x="135531" y="158791"/>
                </a:cubicBezTo>
                <a:cubicBezTo>
                  <a:pt x="176984" y="158791"/>
                  <a:pt x="210506" y="125380"/>
                  <a:pt x="210506" y="84066"/>
                </a:cubicBezTo>
                <a:cubicBezTo>
                  <a:pt x="210506" y="42752"/>
                  <a:pt x="176984" y="9341"/>
                  <a:pt x="135531" y="9341"/>
                </a:cubicBezTo>
                <a:close/>
                <a:moveTo>
                  <a:pt x="135531" y="0"/>
                </a:moveTo>
                <a:cubicBezTo>
                  <a:pt x="182030" y="0"/>
                  <a:pt x="219878" y="37722"/>
                  <a:pt x="219878" y="84066"/>
                </a:cubicBezTo>
                <a:cubicBezTo>
                  <a:pt x="219878" y="92688"/>
                  <a:pt x="218436" y="100592"/>
                  <a:pt x="216273" y="108855"/>
                </a:cubicBezTo>
                <a:lnTo>
                  <a:pt x="241145" y="108855"/>
                </a:lnTo>
                <a:cubicBezTo>
                  <a:pt x="242587" y="108855"/>
                  <a:pt x="244028" y="109573"/>
                  <a:pt x="245110" y="110651"/>
                </a:cubicBezTo>
                <a:lnTo>
                  <a:pt x="304945" y="195795"/>
                </a:lnTo>
                <a:cubicBezTo>
                  <a:pt x="305306" y="195795"/>
                  <a:pt x="305306" y="196154"/>
                  <a:pt x="305306" y="196513"/>
                </a:cubicBezTo>
                <a:cubicBezTo>
                  <a:pt x="305306" y="196513"/>
                  <a:pt x="305666" y="196872"/>
                  <a:pt x="305666" y="197232"/>
                </a:cubicBezTo>
                <a:cubicBezTo>
                  <a:pt x="306027" y="197591"/>
                  <a:pt x="306027" y="197950"/>
                  <a:pt x="306027" y="197950"/>
                </a:cubicBezTo>
                <a:cubicBezTo>
                  <a:pt x="306027" y="198309"/>
                  <a:pt x="306027" y="198309"/>
                  <a:pt x="306027" y="198309"/>
                </a:cubicBezTo>
                <a:lnTo>
                  <a:pt x="306027" y="298183"/>
                </a:lnTo>
                <a:cubicBezTo>
                  <a:pt x="306027" y="300697"/>
                  <a:pt x="304224" y="302853"/>
                  <a:pt x="301341" y="302853"/>
                </a:cubicBezTo>
                <a:lnTo>
                  <a:pt x="4686" y="302853"/>
                </a:lnTo>
                <a:cubicBezTo>
                  <a:pt x="2163" y="302853"/>
                  <a:pt x="0" y="300697"/>
                  <a:pt x="0" y="298183"/>
                </a:cubicBezTo>
                <a:lnTo>
                  <a:pt x="0" y="198309"/>
                </a:lnTo>
                <a:cubicBezTo>
                  <a:pt x="0" y="198309"/>
                  <a:pt x="361" y="198309"/>
                  <a:pt x="361" y="197950"/>
                </a:cubicBezTo>
                <a:cubicBezTo>
                  <a:pt x="361" y="197950"/>
                  <a:pt x="361" y="197591"/>
                  <a:pt x="361" y="197232"/>
                </a:cubicBezTo>
                <a:cubicBezTo>
                  <a:pt x="361" y="196872"/>
                  <a:pt x="721" y="196513"/>
                  <a:pt x="721" y="196513"/>
                </a:cubicBezTo>
                <a:cubicBezTo>
                  <a:pt x="1081" y="196154"/>
                  <a:pt x="1081" y="195795"/>
                  <a:pt x="1081" y="195795"/>
                </a:cubicBezTo>
                <a:lnTo>
                  <a:pt x="57313" y="116040"/>
                </a:lnTo>
                <a:cubicBezTo>
                  <a:pt x="53348" y="105981"/>
                  <a:pt x="51185" y="95203"/>
                  <a:pt x="51185" y="84066"/>
                </a:cubicBezTo>
                <a:cubicBezTo>
                  <a:pt x="51185" y="37722"/>
                  <a:pt x="89033" y="0"/>
                  <a:pt x="135531" y="0"/>
                </a:cubicBezTo>
                <a:close/>
              </a:path>
            </a:pathLst>
          </a:custGeom>
          <a:solidFill>
            <a:schemeClr val="accent5"/>
          </a:solidFill>
          <a:ln>
            <a:noFill/>
          </a:ln>
          <a:effectLst/>
        </p:spPr>
        <p:txBody>
          <a:bodyPr anchor="ctr"/>
          <a:lstStyle/>
          <a:p>
            <a:endParaRPr lang="en-US" sz="900">
              <a:latin typeface="Lato Light" panose="020F0502020204030203" pitchFamily="34" charset="0"/>
            </a:endParaRPr>
          </a:p>
        </p:txBody>
      </p:sp>
      <p:sp>
        <p:nvSpPr>
          <p:cNvPr id="29" name="Freeform 950">
            <a:extLst>
              <a:ext uri="{FF2B5EF4-FFF2-40B4-BE49-F238E27FC236}">
                <a16:creationId xmlns:a16="http://schemas.microsoft.com/office/drawing/2014/main" id="{FF6D35E4-7010-2C94-67DB-79FC05E458D6}"/>
              </a:ext>
            </a:extLst>
          </p:cNvPr>
          <p:cNvSpPr>
            <a:spLocks noChangeAspect="1" noChangeArrowheads="1"/>
          </p:cNvSpPr>
          <p:nvPr userDrawn="1"/>
        </p:nvSpPr>
        <p:spPr bwMode="auto">
          <a:xfrm>
            <a:off x="5179151" y="3347086"/>
            <a:ext cx="676800" cy="676800"/>
          </a:xfrm>
          <a:custGeom>
            <a:avLst/>
            <a:gdLst>
              <a:gd name="T0" fmla="*/ 453156 w 291740"/>
              <a:gd name="T1" fmla="*/ 739626 h 291739"/>
              <a:gd name="T2" fmla="*/ 453156 w 291740"/>
              <a:gd name="T3" fmla="*/ 759565 h 291739"/>
              <a:gd name="T4" fmla="*/ 432446 w 291740"/>
              <a:gd name="T5" fmla="*/ 759565 h 291739"/>
              <a:gd name="T6" fmla="*/ 432446 w 291740"/>
              <a:gd name="T7" fmla="*/ 739626 h 291739"/>
              <a:gd name="T8" fmla="*/ 178662 w 291740"/>
              <a:gd name="T9" fmla="*/ 739626 h 291739"/>
              <a:gd name="T10" fmla="*/ 178662 w 291740"/>
              <a:gd name="T11" fmla="*/ 759565 h 291739"/>
              <a:gd name="T12" fmla="*/ 157955 w 291740"/>
              <a:gd name="T13" fmla="*/ 759565 h 291739"/>
              <a:gd name="T14" fmla="*/ 157955 w 291740"/>
              <a:gd name="T15" fmla="*/ 739626 h 291739"/>
              <a:gd name="T16" fmla="*/ 320778 w 291740"/>
              <a:gd name="T17" fmla="*/ 748960 h 291739"/>
              <a:gd name="T18" fmla="*/ 290326 w 291740"/>
              <a:gd name="T19" fmla="*/ 748960 h 291739"/>
              <a:gd name="T20" fmla="*/ 75543 w 291740"/>
              <a:gd name="T21" fmla="*/ 435290 h 291739"/>
              <a:gd name="T22" fmla="*/ 29974 w 291740"/>
              <a:gd name="T23" fmla="*/ 799829 h 291739"/>
              <a:gd name="T24" fmla="*/ 377724 w 291740"/>
              <a:gd name="T25" fmla="*/ 845399 h 291739"/>
              <a:gd name="T26" fmla="*/ 583971 w 291740"/>
              <a:gd name="T27" fmla="*/ 929338 h 291739"/>
              <a:gd name="T28" fmla="*/ 504828 w 291740"/>
              <a:gd name="T29" fmla="*/ 567194 h 291739"/>
              <a:gd name="T30" fmla="*/ 249417 w 291740"/>
              <a:gd name="T31" fmla="*/ 683514 h 291739"/>
              <a:gd name="T32" fmla="*/ 233825 w 291740"/>
              <a:gd name="T33" fmla="*/ 683514 h 291739"/>
              <a:gd name="T34" fmla="*/ 226630 w 291740"/>
              <a:gd name="T35" fmla="*/ 435290 h 291739"/>
              <a:gd name="T36" fmla="*/ 362817 w 291740"/>
              <a:gd name="T37" fmla="*/ 406468 h 291739"/>
              <a:gd name="T38" fmla="*/ 711422 w 291740"/>
              <a:gd name="T39" fmla="*/ 421086 h 291739"/>
              <a:gd name="T40" fmla="*/ 362817 w 291740"/>
              <a:gd name="T41" fmla="*/ 436927 h 291739"/>
              <a:gd name="T42" fmla="*/ 362817 w 291740"/>
              <a:gd name="T43" fmla="*/ 406468 h 291739"/>
              <a:gd name="T44" fmla="*/ 834177 w 291740"/>
              <a:gd name="T45" fmla="*/ 269219 h 291739"/>
              <a:gd name="T46" fmla="*/ 834177 w 291740"/>
              <a:gd name="T47" fmla="*/ 299625 h 291739"/>
              <a:gd name="T48" fmla="*/ 538429 w 291740"/>
              <a:gd name="T49" fmla="*/ 284419 h 291739"/>
              <a:gd name="T50" fmla="*/ 362541 w 291740"/>
              <a:gd name="T51" fmla="*/ 269219 h 291739"/>
              <a:gd name="T52" fmla="*/ 468626 w 291740"/>
              <a:gd name="T53" fmla="*/ 284419 h 291739"/>
              <a:gd name="T54" fmla="*/ 362541 w 291740"/>
              <a:gd name="T55" fmla="*/ 299625 h 291739"/>
              <a:gd name="T56" fmla="*/ 362541 w 291740"/>
              <a:gd name="T57" fmla="*/ 269219 h 291739"/>
              <a:gd name="T58" fmla="*/ 834082 w 291740"/>
              <a:gd name="T59" fmla="*/ 131964 h 291739"/>
              <a:gd name="T60" fmla="*/ 834082 w 291740"/>
              <a:gd name="T61" fmla="*/ 162378 h 291739"/>
              <a:gd name="T62" fmla="*/ 712621 w 291740"/>
              <a:gd name="T63" fmla="*/ 147175 h 291739"/>
              <a:gd name="T64" fmla="*/ 362699 w 291740"/>
              <a:gd name="T65" fmla="*/ 131964 h 291739"/>
              <a:gd name="T66" fmla="*/ 642813 w 291740"/>
              <a:gd name="T67" fmla="*/ 147175 h 291739"/>
              <a:gd name="T68" fmla="*/ 362699 w 291740"/>
              <a:gd name="T69" fmla="*/ 162378 h 291739"/>
              <a:gd name="T70" fmla="*/ 362699 w 291740"/>
              <a:gd name="T71" fmla="*/ 131964 h 291739"/>
              <a:gd name="T72" fmla="*/ 270999 w 291740"/>
              <a:gd name="T73" fmla="*/ 41978 h 291739"/>
              <a:gd name="T74" fmla="*/ 256609 w 291740"/>
              <a:gd name="T75" fmla="*/ 645140 h 291739"/>
              <a:gd name="T76" fmla="*/ 504828 w 291740"/>
              <a:gd name="T77" fmla="*/ 537219 h 291739"/>
              <a:gd name="T78" fmla="*/ 926912 w 291740"/>
              <a:gd name="T79" fmla="*/ 524026 h 291739"/>
              <a:gd name="T80" fmla="*/ 940105 w 291740"/>
              <a:gd name="T81" fmla="*/ 74351 h 291739"/>
              <a:gd name="T82" fmla="*/ 894540 w 291740"/>
              <a:gd name="T83" fmla="*/ 28785 h 291739"/>
              <a:gd name="T84" fmla="*/ 302174 w 291740"/>
              <a:gd name="T85" fmla="*/ 0 h 291739"/>
              <a:gd name="T86" fmla="*/ 947301 w 291740"/>
              <a:gd name="T87" fmla="*/ 20392 h 291739"/>
              <a:gd name="T88" fmla="*/ 970082 w 291740"/>
              <a:gd name="T89" fmla="*/ 491649 h 291739"/>
              <a:gd name="T90" fmla="*/ 894540 w 291740"/>
              <a:gd name="T91" fmla="*/ 567194 h 291739"/>
              <a:gd name="T92" fmla="*/ 612750 w 291740"/>
              <a:gd name="T93" fmla="*/ 954519 h 291739"/>
              <a:gd name="T94" fmla="*/ 598356 w 291740"/>
              <a:gd name="T95" fmla="*/ 970106 h 291739"/>
              <a:gd name="T96" fmla="*/ 471254 w 291740"/>
              <a:gd name="T97" fmla="*/ 899361 h 291739"/>
              <a:gd name="T98" fmla="*/ 75543 w 291740"/>
              <a:gd name="T99" fmla="*/ 875380 h 291739"/>
              <a:gd name="T100" fmla="*/ 0 w 291740"/>
              <a:gd name="T101" fmla="*/ 482053 h 291739"/>
              <a:gd name="T102" fmla="*/ 226630 w 291740"/>
              <a:gd name="T103" fmla="*/ 405313 h 291739"/>
              <a:gd name="T104" fmla="*/ 250613 w 291740"/>
              <a:gd name="T105" fmla="*/ 20392 h 29173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91740" h="291739">
                <a:moveTo>
                  <a:pt x="130053" y="222426"/>
                </a:moveTo>
                <a:cubicBezTo>
                  <a:pt x="131518" y="220662"/>
                  <a:pt x="134449" y="220662"/>
                  <a:pt x="136281" y="222426"/>
                </a:cubicBezTo>
                <a:cubicBezTo>
                  <a:pt x="137013" y="223484"/>
                  <a:pt x="137746" y="224190"/>
                  <a:pt x="137746" y="225601"/>
                </a:cubicBezTo>
                <a:cubicBezTo>
                  <a:pt x="137746" y="226659"/>
                  <a:pt x="137013" y="227718"/>
                  <a:pt x="136281" y="228423"/>
                </a:cubicBezTo>
                <a:cubicBezTo>
                  <a:pt x="135548" y="229482"/>
                  <a:pt x="134082" y="229834"/>
                  <a:pt x="132983" y="229834"/>
                </a:cubicBezTo>
                <a:cubicBezTo>
                  <a:pt x="131884" y="229834"/>
                  <a:pt x="130785" y="229482"/>
                  <a:pt x="130053" y="228423"/>
                </a:cubicBezTo>
                <a:cubicBezTo>
                  <a:pt x="128954" y="227718"/>
                  <a:pt x="128587" y="226659"/>
                  <a:pt x="128587" y="225601"/>
                </a:cubicBezTo>
                <a:cubicBezTo>
                  <a:pt x="128587" y="224190"/>
                  <a:pt x="128954" y="223484"/>
                  <a:pt x="130053" y="222426"/>
                </a:cubicBezTo>
                <a:close/>
                <a:moveTo>
                  <a:pt x="47502" y="222426"/>
                </a:moveTo>
                <a:cubicBezTo>
                  <a:pt x="48968" y="220662"/>
                  <a:pt x="52265" y="220662"/>
                  <a:pt x="53730" y="222426"/>
                </a:cubicBezTo>
                <a:cubicBezTo>
                  <a:pt x="54463" y="223484"/>
                  <a:pt x="55195" y="224190"/>
                  <a:pt x="55195" y="225601"/>
                </a:cubicBezTo>
                <a:cubicBezTo>
                  <a:pt x="55195" y="226659"/>
                  <a:pt x="54463" y="227718"/>
                  <a:pt x="53730" y="228423"/>
                </a:cubicBezTo>
                <a:cubicBezTo>
                  <a:pt x="52997" y="229482"/>
                  <a:pt x="51898" y="229834"/>
                  <a:pt x="50799" y="229834"/>
                </a:cubicBezTo>
                <a:cubicBezTo>
                  <a:pt x="49334" y="229834"/>
                  <a:pt x="48601" y="229482"/>
                  <a:pt x="47502" y="228423"/>
                </a:cubicBezTo>
                <a:cubicBezTo>
                  <a:pt x="46769" y="227718"/>
                  <a:pt x="46037" y="226659"/>
                  <a:pt x="46037" y="225601"/>
                </a:cubicBezTo>
                <a:cubicBezTo>
                  <a:pt x="46037" y="224190"/>
                  <a:pt x="46769" y="223484"/>
                  <a:pt x="47502" y="222426"/>
                </a:cubicBezTo>
                <a:close/>
                <a:moveTo>
                  <a:pt x="92074" y="220662"/>
                </a:moveTo>
                <a:cubicBezTo>
                  <a:pt x="94639" y="220662"/>
                  <a:pt x="96470" y="222567"/>
                  <a:pt x="96470" y="225234"/>
                </a:cubicBezTo>
                <a:cubicBezTo>
                  <a:pt x="96470" y="227520"/>
                  <a:pt x="94639" y="229806"/>
                  <a:pt x="92074" y="229806"/>
                </a:cubicBezTo>
                <a:cubicBezTo>
                  <a:pt x="89510" y="229806"/>
                  <a:pt x="87312" y="227520"/>
                  <a:pt x="87312" y="225234"/>
                </a:cubicBezTo>
                <a:cubicBezTo>
                  <a:pt x="87312" y="222567"/>
                  <a:pt x="89510" y="220662"/>
                  <a:pt x="92074" y="220662"/>
                </a:cubicBezTo>
                <a:close/>
                <a:moveTo>
                  <a:pt x="22719" y="130904"/>
                </a:moveTo>
                <a:cubicBezTo>
                  <a:pt x="15146" y="130904"/>
                  <a:pt x="9015" y="137035"/>
                  <a:pt x="9015" y="144968"/>
                </a:cubicBezTo>
                <a:lnTo>
                  <a:pt x="9015" y="240532"/>
                </a:lnTo>
                <a:cubicBezTo>
                  <a:pt x="9015" y="248105"/>
                  <a:pt x="15146" y="254235"/>
                  <a:pt x="22719" y="254235"/>
                </a:cubicBezTo>
                <a:lnTo>
                  <a:pt x="113595" y="254235"/>
                </a:lnTo>
                <a:cubicBezTo>
                  <a:pt x="124774" y="254235"/>
                  <a:pt x="135953" y="257120"/>
                  <a:pt x="145690" y="262890"/>
                </a:cubicBezTo>
                <a:lnTo>
                  <a:pt x="175621" y="279478"/>
                </a:lnTo>
                <a:lnTo>
                  <a:pt x="175621" y="170572"/>
                </a:lnTo>
                <a:lnTo>
                  <a:pt x="151820" y="170572"/>
                </a:lnTo>
                <a:cubicBezTo>
                  <a:pt x="142083" y="170572"/>
                  <a:pt x="132707" y="172736"/>
                  <a:pt x="124053" y="177784"/>
                </a:cubicBezTo>
                <a:lnTo>
                  <a:pt x="75008" y="205552"/>
                </a:lnTo>
                <a:cubicBezTo>
                  <a:pt x="74287" y="205913"/>
                  <a:pt x="73566" y="206273"/>
                  <a:pt x="72844" y="206273"/>
                </a:cubicBezTo>
                <a:cubicBezTo>
                  <a:pt x="71763" y="206273"/>
                  <a:pt x="71402" y="205913"/>
                  <a:pt x="70320" y="205552"/>
                </a:cubicBezTo>
                <a:cubicBezTo>
                  <a:pt x="69238" y="204831"/>
                  <a:pt x="68156" y="203388"/>
                  <a:pt x="68156" y="201585"/>
                </a:cubicBezTo>
                <a:lnTo>
                  <a:pt x="68156" y="130904"/>
                </a:lnTo>
                <a:lnTo>
                  <a:pt x="22719" y="130904"/>
                </a:lnTo>
                <a:close/>
                <a:moveTo>
                  <a:pt x="109113" y="122237"/>
                </a:moveTo>
                <a:lnTo>
                  <a:pt x="209613" y="122237"/>
                </a:lnTo>
                <a:cubicBezTo>
                  <a:pt x="212143" y="122237"/>
                  <a:pt x="213951" y="124435"/>
                  <a:pt x="213951" y="126633"/>
                </a:cubicBezTo>
                <a:cubicBezTo>
                  <a:pt x="213951" y="129198"/>
                  <a:pt x="212143" y="131396"/>
                  <a:pt x="209613" y="131396"/>
                </a:cubicBezTo>
                <a:lnTo>
                  <a:pt x="109113" y="131396"/>
                </a:lnTo>
                <a:cubicBezTo>
                  <a:pt x="106583" y="131396"/>
                  <a:pt x="104775" y="129198"/>
                  <a:pt x="104775" y="126633"/>
                </a:cubicBezTo>
                <a:cubicBezTo>
                  <a:pt x="104775" y="124435"/>
                  <a:pt x="106583" y="122237"/>
                  <a:pt x="109113" y="122237"/>
                </a:cubicBezTo>
                <a:close/>
                <a:moveTo>
                  <a:pt x="166282" y="80962"/>
                </a:moveTo>
                <a:lnTo>
                  <a:pt x="250868" y="80962"/>
                </a:lnTo>
                <a:cubicBezTo>
                  <a:pt x="253409" y="80962"/>
                  <a:pt x="255224" y="82867"/>
                  <a:pt x="255224" y="85534"/>
                </a:cubicBezTo>
                <a:cubicBezTo>
                  <a:pt x="255224" y="88201"/>
                  <a:pt x="253409" y="90106"/>
                  <a:pt x="250868" y="90106"/>
                </a:cubicBezTo>
                <a:lnTo>
                  <a:pt x="166282" y="90106"/>
                </a:lnTo>
                <a:cubicBezTo>
                  <a:pt x="163740" y="90106"/>
                  <a:pt x="161925" y="88201"/>
                  <a:pt x="161925" y="85534"/>
                </a:cubicBezTo>
                <a:cubicBezTo>
                  <a:pt x="161925" y="82867"/>
                  <a:pt x="163740" y="80962"/>
                  <a:pt x="166282" y="80962"/>
                </a:cubicBezTo>
                <a:close/>
                <a:moveTo>
                  <a:pt x="109029" y="80962"/>
                </a:moveTo>
                <a:lnTo>
                  <a:pt x="136324" y="80962"/>
                </a:lnTo>
                <a:cubicBezTo>
                  <a:pt x="138806" y="80962"/>
                  <a:pt x="140933" y="82867"/>
                  <a:pt x="140933" y="85534"/>
                </a:cubicBezTo>
                <a:cubicBezTo>
                  <a:pt x="140933" y="88201"/>
                  <a:pt x="138806" y="90106"/>
                  <a:pt x="136324" y="90106"/>
                </a:cubicBezTo>
                <a:lnTo>
                  <a:pt x="109029" y="90106"/>
                </a:lnTo>
                <a:cubicBezTo>
                  <a:pt x="106548" y="90106"/>
                  <a:pt x="104775" y="88201"/>
                  <a:pt x="104775" y="85534"/>
                </a:cubicBezTo>
                <a:cubicBezTo>
                  <a:pt x="104775" y="82867"/>
                  <a:pt x="106548" y="80962"/>
                  <a:pt x="109029" y="80962"/>
                </a:cubicBezTo>
                <a:close/>
                <a:moveTo>
                  <a:pt x="218695" y="39687"/>
                </a:moveTo>
                <a:lnTo>
                  <a:pt x="250839" y="39687"/>
                </a:lnTo>
                <a:cubicBezTo>
                  <a:pt x="253396" y="39687"/>
                  <a:pt x="255222" y="41592"/>
                  <a:pt x="255222" y="44259"/>
                </a:cubicBezTo>
                <a:cubicBezTo>
                  <a:pt x="255222" y="46545"/>
                  <a:pt x="253396" y="48831"/>
                  <a:pt x="250839" y="48831"/>
                </a:cubicBezTo>
                <a:lnTo>
                  <a:pt x="218695" y="48831"/>
                </a:lnTo>
                <a:cubicBezTo>
                  <a:pt x="216139" y="48831"/>
                  <a:pt x="214312" y="46545"/>
                  <a:pt x="214312" y="44259"/>
                </a:cubicBezTo>
                <a:cubicBezTo>
                  <a:pt x="214312" y="41592"/>
                  <a:pt x="216139" y="39687"/>
                  <a:pt x="218695" y="39687"/>
                </a:cubicBezTo>
                <a:close/>
                <a:moveTo>
                  <a:pt x="109077" y="39687"/>
                </a:moveTo>
                <a:lnTo>
                  <a:pt x="188657" y="39687"/>
                </a:lnTo>
                <a:cubicBezTo>
                  <a:pt x="191166" y="39687"/>
                  <a:pt x="193317" y="41592"/>
                  <a:pt x="193317" y="44259"/>
                </a:cubicBezTo>
                <a:cubicBezTo>
                  <a:pt x="193317" y="46545"/>
                  <a:pt x="191166" y="48831"/>
                  <a:pt x="188657" y="48831"/>
                </a:cubicBezTo>
                <a:lnTo>
                  <a:pt x="109077" y="48831"/>
                </a:lnTo>
                <a:cubicBezTo>
                  <a:pt x="106568" y="48831"/>
                  <a:pt x="104775" y="46545"/>
                  <a:pt x="104775" y="44259"/>
                </a:cubicBezTo>
                <a:cubicBezTo>
                  <a:pt x="104775" y="41592"/>
                  <a:pt x="106568" y="39687"/>
                  <a:pt x="109077" y="39687"/>
                </a:cubicBezTo>
                <a:close/>
                <a:moveTo>
                  <a:pt x="90875" y="8655"/>
                </a:moveTo>
                <a:cubicBezTo>
                  <a:pt x="87269" y="8655"/>
                  <a:pt x="84024" y="10097"/>
                  <a:pt x="81499" y="12622"/>
                </a:cubicBezTo>
                <a:cubicBezTo>
                  <a:pt x="78614" y="15146"/>
                  <a:pt x="77172" y="18752"/>
                  <a:pt x="77172" y="22358"/>
                </a:cubicBezTo>
                <a:lnTo>
                  <a:pt x="77172" y="194012"/>
                </a:lnTo>
                <a:lnTo>
                  <a:pt x="119725" y="169851"/>
                </a:lnTo>
                <a:cubicBezTo>
                  <a:pt x="129462" y="164442"/>
                  <a:pt x="140641" y="161557"/>
                  <a:pt x="151820" y="161557"/>
                </a:cubicBezTo>
                <a:lnTo>
                  <a:pt x="269021" y="161557"/>
                </a:lnTo>
                <a:cubicBezTo>
                  <a:pt x="272627" y="161557"/>
                  <a:pt x="276233" y="160114"/>
                  <a:pt x="278757" y="157590"/>
                </a:cubicBezTo>
                <a:cubicBezTo>
                  <a:pt x="281282" y="155066"/>
                  <a:pt x="282724" y="151459"/>
                  <a:pt x="282724" y="147853"/>
                </a:cubicBezTo>
                <a:lnTo>
                  <a:pt x="282724" y="22358"/>
                </a:lnTo>
                <a:cubicBezTo>
                  <a:pt x="282724" y="18752"/>
                  <a:pt x="281282" y="15146"/>
                  <a:pt x="278757" y="12622"/>
                </a:cubicBezTo>
                <a:cubicBezTo>
                  <a:pt x="275872" y="10097"/>
                  <a:pt x="272627" y="8655"/>
                  <a:pt x="269021" y="8655"/>
                </a:cubicBezTo>
                <a:lnTo>
                  <a:pt x="90875" y="8655"/>
                </a:lnTo>
                <a:close/>
                <a:moveTo>
                  <a:pt x="90875" y="0"/>
                </a:moveTo>
                <a:lnTo>
                  <a:pt x="269021" y="0"/>
                </a:lnTo>
                <a:cubicBezTo>
                  <a:pt x="274791" y="0"/>
                  <a:pt x="280200" y="2164"/>
                  <a:pt x="284888" y="6130"/>
                </a:cubicBezTo>
                <a:cubicBezTo>
                  <a:pt x="289215" y="10458"/>
                  <a:pt x="291740" y="16588"/>
                  <a:pt x="291740" y="22358"/>
                </a:cubicBezTo>
                <a:lnTo>
                  <a:pt x="291740" y="147853"/>
                </a:lnTo>
                <a:cubicBezTo>
                  <a:pt x="291740" y="153984"/>
                  <a:pt x="289215" y="159754"/>
                  <a:pt x="284888" y="164081"/>
                </a:cubicBezTo>
                <a:cubicBezTo>
                  <a:pt x="280560" y="168048"/>
                  <a:pt x="274791" y="170572"/>
                  <a:pt x="269021" y="170572"/>
                </a:cubicBezTo>
                <a:lnTo>
                  <a:pt x="184276" y="170572"/>
                </a:lnTo>
                <a:lnTo>
                  <a:pt x="184276" y="287051"/>
                </a:lnTo>
                <a:cubicBezTo>
                  <a:pt x="184276" y="288855"/>
                  <a:pt x="183554" y="289936"/>
                  <a:pt x="182112" y="291018"/>
                </a:cubicBezTo>
                <a:cubicBezTo>
                  <a:pt x="181751" y="291379"/>
                  <a:pt x="180670" y="291739"/>
                  <a:pt x="179948" y="291739"/>
                </a:cubicBezTo>
                <a:cubicBezTo>
                  <a:pt x="179227" y="291739"/>
                  <a:pt x="178506" y="291379"/>
                  <a:pt x="177785" y="291018"/>
                </a:cubicBezTo>
                <a:lnTo>
                  <a:pt x="141723" y="270463"/>
                </a:lnTo>
                <a:cubicBezTo>
                  <a:pt x="133068" y="265775"/>
                  <a:pt x="123331" y="263251"/>
                  <a:pt x="113595" y="263251"/>
                </a:cubicBezTo>
                <a:lnTo>
                  <a:pt x="22719" y="263251"/>
                </a:lnTo>
                <a:cubicBezTo>
                  <a:pt x="10097" y="263251"/>
                  <a:pt x="0" y="252793"/>
                  <a:pt x="0" y="240532"/>
                </a:cubicBezTo>
                <a:lnTo>
                  <a:pt x="0" y="144968"/>
                </a:lnTo>
                <a:cubicBezTo>
                  <a:pt x="0" y="131986"/>
                  <a:pt x="10097" y="121889"/>
                  <a:pt x="22719" y="121889"/>
                </a:cubicBezTo>
                <a:lnTo>
                  <a:pt x="68156" y="121889"/>
                </a:lnTo>
                <a:lnTo>
                  <a:pt x="68156" y="22358"/>
                </a:lnTo>
                <a:cubicBezTo>
                  <a:pt x="68156" y="16588"/>
                  <a:pt x="71041" y="10458"/>
                  <a:pt x="75369" y="6130"/>
                </a:cubicBezTo>
                <a:cubicBezTo>
                  <a:pt x="79696" y="2164"/>
                  <a:pt x="85466" y="0"/>
                  <a:pt x="90875" y="0"/>
                </a:cubicBezTo>
                <a:close/>
              </a:path>
            </a:pathLst>
          </a:custGeom>
          <a:solidFill>
            <a:schemeClr val="accent4"/>
          </a:solidFill>
          <a:ln>
            <a:noFill/>
          </a:ln>
          <a:effectLst/>
        </p:spPr>
        <p:txBody>
          <a:bodyPr anchor="ctr"/>
          <a:lstStyle/>
          <a:p>
            <a:endParaRPr lang="en-US" sz="900">
              <a:latin typeface="Lato Light" panose="020F0502020204030203" pitchFamily="34" charset="0"/>
            </a:endParaRPr>
          </a:p>
        </p:txBody>
      </p:sp>
      <p:sp>
        <p:nvSpPr>
          <p:cNvPr id="30" name="Freeform 962">
            <a:extLst>
              <a:ext uri="{FF2B5EF4-FFF2-40B4-BE49-F238E27FC236}">
                <a16:creationId xmlns:a16="http://schemas.microsoft.com/office/drawing/2014/main" id="{965CB911-99D6-1D20-ECB9-4F319D9D07F2}"/>
              </a:ext>
            </a:extLst>
          </p:cNvPr>
          <p:cNvSpPr>
            <a:spLocks noChangeArrowheads="1"/>
          </p:cNvSpPr>
          <p:nvPr userDrawn="1"/>
        </p:nvSpPr>
        <p:spPr bwMode="auto">
          <a:xfrm>
            <a:off x="5772393" y="5440894"/>
            <a:ext cx="576583" cy="676800"/>
          </a:xfrm>
          <a:custGeom>
            <a:avLst/>
            <a:gdLst>
              <a:gd name="T0" fmla="*/ 2366518 w 296503"/>
              <a:gd name="T1" fmla="*/ 3140931 h 296504"/>
              <a:gd name="T2" fmla="*/ 2789041 w 296503"/>
              <a:gd name="T3" fmla="*/ 2913052 h 296504"/>
              <a:gd name="T4" fmla="*/ 448790 w 296503"/>
              <a:gd name="T5" fmla="*/ 2913052 h 296504"/>
              <a:gd name="T6" fmla="*/ 873961 w 296503"/>
              <a:gd name="T7" fmla="*/ 3140931 h 296504"/>
              <a:gd name="T8" fmla="*/ 448790 w 296503"/>
              <a:gd name="T9" fmla="*/ 2913052 h 296504"/>
              <a:gd name="T10" fmla="*/ 2058506 w 296503"/>
              <a:gd name="T11" fmla="*/ 2810916 h 296504"/>
              <a:gd name="T12" fmla="*/ 3144446 w 296503"/>
              <a:gd name="T13" fmla="*/ 2127312 h 296504"/>
              <a:gd name="T14" fmla="*/ 98425 w 296503"/>
              <a:gd name="T15" fmla="*/ 2127312 h 296504"/>
              <a:gd name="T16" fmla="*/ 1177096 w 296503"/>
              <a:gd name="T17" fmla="*/ 2810916 h 296504"/>
              <a:gd name="T18" fmla="*/ 98425 w 296503"/>
              <a:gd name="T19" fmla="*/ 2127312 h 296504"/>
              <a:gd name="T20" fmla="*/ 3191833 w 296503"/>
              <a:gd name="T21" fmla="*/ 2029087 h 296504"/>
              <a:gd name="T22" fmla="*/ 3239218 w 296503"/>
              <a:gd name="T23" fmla="*/ 2861985 h 296504"/>
              <a:gd name="T24" fmla="*/ 2887779 w 296503"/>
              <a:gd name="T25" fmla="*/ 2913052 h 296504"/>
              <a:gd name="T26" fmla="*/ 3124704 w 296503"/>
              <a:gd name="T27" fmla="*/ 3140931 h 296504"/>
              <a:gd name="T28" fmla="*/ 3124704 w 296503"/>
              <a:gd name="T29" fmla="*/ 3239143 h 296504"/>
              <a:gd name="T30" fmla="*/ 2022966 w 296503"/>
              <a:gd name="T31" fmla="*/ 3188061 h 296504"/>
              <a:gd name="T32" fmla="*/ 2263860 w 296503"/>
              <a:gd name="T33" fmla="*/ 3140931 h 296504"/>
              <a:gd name="T34" fmla="*/ 2007170 w 296503"/>
              <a:gd name="T35" fmla="*/ 2913052 h 296504"/>
              <a:gd name="T36" fmla="*/ 1959781 w 296503"/>
              <a:gd name="T37" fmla="*/ 2080169 h 296504"/>
              <a:gd name="T38" fmla="*/ 51200 w 296503"/>
              <a:gd name="T39" fmla="*/ 2029087 h 296504"/>
              <a:gd name="T40" fmla="*/ 1279460 w 296503"/>
              <a:gd name="T41" fmla="*/ 2080169 h 296504"/>
              <a:gd name="T42" fmla="*/ 1228284 w 296503"/>
              <a:gd name="T43" fmla="*/ 2913052 h 296504"/>
              <a:gd name="T44" fmla="*/ 976339 w 296503"/>
              <a:gd name="T45" fmla="*/ 3140931 h 296504"/>
              <a:gd name="T46" fmla="*/ 1212529 w 296503"/>
              <a:gd name="T47" fmla="*/ 3188061 h 296504"/>
              <a:gd name="T48" fmla="*/ 118099 w 296503"/>
              <a:gd name="T49" fmla="*/ 3239143 h 296504"/>
              <a:gd name="T50" fmla="*/ 118099 w 296503"/>
              <a:gd name="T51" fmla="*/ 3140931 h 296504"/>
              <a:gd name="T52" fmla="*/ 350375 w 296503"/>
              <a:gd name="T53" fmla="*/ 2913052 h 296504"/>
              <a:gd name="T54" fmla="*/ 0 w 296503"/>
              <a:gd name="T55" fmla="*/ 2861985 h 296504"/>
              <a:gd name="T56" fmla="*/ 51200 w 296503"/>
              <a:gd name="T57" fmla="*/ 2029087 h 296504"/>
              <a:gd name="T58" fmla="*/ 1653077 w 296503"/>
              <a:gd name="T59" fmla="*/ 1296361 h 296504"/>
              <a:gd name="T60" fmla="*/ 3192007 w 296503"/>
              <a:gd name="T61" fmla="*/ 1574566 h 296504"/>
              <a:gd name="T62" fmla="*/ 3192007 w 296503"/>
              <a:gd name="T63" fmla="*/ 1677899 h 296504"/>
              <a:gd name="T64" fmla="*/ 2648843 w 296503"/>
              <a:gd name="T65" fmla="*/ 1956108 h 296504"/>
              <a:gd name="T66" fmla="*/ 2554396 w 296503"/>
              <a:gd name="T67" fmla="*/ 1956108 h 296504"/>
              <a:gd name="T68" fmla="*/ 688799 w 296503"/>
              <a:gd name="T69" fmla="*/ 1677899 h 296504"/>
              <a:gd name="T70" fmla="*/ 641546 w 296503"/>
              <a:gd name="T71" fmla="*/ 2007769 h 296504"/>
              <a:gd name="T72" fmla="*/ 590399 w 296503"/>
              <a:gd name="T73" fmla="*/ 1677899 h 296504"/>
              <a:gd name="T74" fmla="*/ 0 w 296503"/>
              <a:gd name="T75" fmla="*/ 1626222 h 296504"/>
              <a:gd name="T76" fmla="*/ 1554675 w 296503"/>
              <a:gd name="T77" fmla="*/ 1574566 h 296504"/>
              <a:gd name="T78" fmla="*/ 1601901 w 296503"/>
              <a:gd name="T79" fmla="*/ 1248673 h 296504"/>
              <a:gd name="T80" fmla="*/ 1387135 w 296503"/>
              <a:gd name="T81" fmla="*/ 1111497 h 296504"/>
              <a:gd name="T82" fmla="*/ 1809150 w 296503"/>
              <a:gd name="T83" fmla="*/ 882893 h 296504"/>
              <a:gd name="T84" fmla="*/ 1086250 w 296503"/>
              <a:gd name="T85" fmla="*/ 98543 h 296504"/>
              <a:gd name="T86" fmla="*/ 2156921 w 296503"/>
              <a:gd name="T87" fmla="*/ 784346 h 296504"/>
              <a:gd name="T88" fmla="*/ 1086250 w 296503"/>
              <a:gd name="T89" fmla="*/ 98543 h 296504"/>
              <a:gd name="T90" fmla="*/ 2203808 w 296503"/>
              <a:gd name="T91" fmla="*/ 0 h 296504"/>
              <a:gd name="T92" fmla="*/ 2250700 w 296503"/>
              <a:gd name="T93" fmla="*/ 835612 h 296504"/>
              <a:gd name="T94" fmla="*/ 1906835 w 296503"/>
              <a:gd name="T95" fmla="*/ 882893 h 296504"/>
              <a:gd name="T96" fmla="*/ 2141295 w 296503"/>
              <a:gd name="T97" fmla="*/ 1111497 h 296504"/>
              <a:gd name="T98" fmla="*/ 2141295 w 296503"/>
              <a:gd name="T99" fmla="*/ 1210035 h 296504"/>
              <a:gd name="T100" fmla="*/ 1051081 w 296503"/>
              <a:gd name="T101" fmla="*/ 1162737 h 296504"/>
              <a:gd name="T102" fmla="*/ 1289439 w 296503"/>
              <a:gd name="T103" fmla="*/ 1111497 h 296504"/>
              <a:gd name="T104" fmla="*/ 1035446 w 296503"/>
              <a:gd name="T105" fmla="*/ 882893 h 296504"/>
              <a:gd name="T106" fmla="*/ 988555 w 296503"/>
              <a:gd name="T107" fmla="*/ 47276 h 29650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96503" h="296504">
                <a:moveTo>
                  <a:pt x="220595" y="266654"/>
                </a:moveTo>
                <a:lnTo>
                  <a:pt x="216619" y="287513"/>
                </a:lnTo>
                <a:lnTo>
                  <a:pt x="259633" y="287513"/>
                </a:lnTo>
                <a:lnTo>
                  <a:pt x="255295" y="266654"/>
                </a:lnTo>
                <a:lnTo>
                  <a:pt x="220595" y="266654"/>
                </a:lnTo>
                <a:close/>
                <a:moveTo>
                  <a:pt x="41080" y="266654"/>
                </a:moveTo>
                <a:lnTo>
                  <a:pt x="37117" y="287513"/>
                </a:lnTo>
                <a:lnTo>
                  <a:pt x="79999" y="287513"/>
                </a:lnTo>
                <a:lnTo>
                  <a:pt x="76035" y="266654"/>
                </a:lnTo>
                <a:lnTo>
                  <a:pt x="41080" y="266654"/>
                </a:lnTo>
                <a:close/>
                <a:moveTo>
                  <a:pt x="188425" y="194729"/>
                </a:moveTo>
                <a:lnTo>
                  <a:pt x="188425" y="257304"/>
                </a:lnTo>
                <a:lnTo>
                  <a:pt x="287827" y="257304"/>
                </a:lnTo>
                <a:lnTo>
                  <a:pt x="287827" y="194729"/>
                </a:lnTo>
                <a:lnTo>
                  <a:pt x="188425" y="194729"/>
                </a:lnTo>
                <a:close/>
                <a:moveTo>
                  <a:pt x="9009" y="194729"/>
                </a:moveTo>
                <a:lnTo>
                  <a:pt x="9009" y="257304"/>
                </a:lnTo>
                <a:lnTo>
                  <a:pt x="107746" y="257304"/>
                </a:lnTo>
                <a:lnTo>
                  <a:pt x="107746" y="194729"/>
                </a:lnTo>
                <a:lnTo>
                  <a:pt x="9009" y="194729"/>
                </a:lnTo>
                <a:close/>
                <a:moveTo>
                  <a:pt x="183726" y="185738"/>
                </a:moveTo>
                <a:lnTo>
                  <a:pt x="292164" y="185738"/>
                </a:lnTo>
                <a:cubicBezTo>
                  <a:pt x="294694" y="185738"/>
                  <a:pt x="296502" y="187896"/>
                  <a:pt x="296502" y="190413"/>
                </a:cubicBezTo>
                <a:lnTo>
                  <a:pt x="296502" y="261979"/>
                </a:lnTo>
                <a:cubicBezTo>
                  <a:pt x="296502" y="264497"/>
                  <a:pt x="294694" y="266654"/>
                  <a:pt x="292164" y="266654"/>
                </a:cubicBezTo>
                <a:lnTo>
                  <a:pt x="264332" y="266654"/>
                </a:lnTo>
                <a:lnTo>
                  <a:pt x="268669" y="287513"/>
                </a:lnTo>
                <a:lnTo>
                  <a:pt x="286019" y="287513"/>
                </a:lnTo>
                <a:cubicBezTo>
                  <a:pt x="288550" y="287513"/>
                  <a:pt x="290718" y="289311"/>
                  <a:pt x="290718" y="291828"/>
                </a:cubicBezTo>
                <a:cubicBezTo>
                  <a:pt x="290718" y="294346"/>
                  <a:pt x="288550" y="296504"/>
                  <a:pt x="286019" y="296504"/>
                </a:cubicBezTo>
                <a:lnTo>
                  <a:pt x="189871" y="296504"/>
                </a:lnTo>
                <a:cubicBezTo>
                  <a:pt x="187340" y="296504"/>
                  <a:pt x="185172" y="294346"/>
                  <a:pt x="185172" y="291828"/>
                </a:cubicBezTo>
                <a:cubicBezTo>
                  <a:pt x="185172" y="289311"/>
                  <a:pt x="187340" y="287513"/>
                  <a:pt x="189871" y="287513"/>
                </a:cubicBezTo>
                <a:lnTo>
                  <a:pt x="207221" y="287513"/>
                </a:lnTo>
                <a:lnTo>
                  <a:pt x="211558" y="266654"/>
                </a:lnTo>
                <a:lnTo>
                  <a:pt x="183726" y="266654"/>
                </a:lnTo>
                <a:cubicBezTo>
                  <a:pt x="181557" y="266654"/>
                  <a:pt x="179388" y="264497"/>
                  <a:pt x="179388" y="261979"/>
                </a:cubicBezTo>
                <a:lnTo>
                  <a:pt x="179388" y="190413"/>
                </a:lnTo>
                <a:cubicBezTo>
                  <a:pt x="179388" y="187896"/>
                  <a:pt x="181557" y="185738"/>
                  <a:pt x="183726" y="185738"/>
                </a:cubicBezTo>
                <a:close/>
                <a:moveTo>
                  <a:pt x="4685" y="185738"/>
                </a:moveTo>
                <a:lnTo>
                  <a:pt x="112430" y="185738"/>
                </a:lnTo>
                <a:cubicBezTo>
                  <a:pt x="114953" y="185738"/>
                  <a:pt x="117115" y="187896"/>
                  <a:pt x="117115" y="190413"/>
                </a:cubicBezTo>
                <a:lnTo>
                  <a:pt x="117115" y="261979"/>
                </a:lnTo>
                <a:cubicBezTo>
                  <a:pt x="117115" y="264497"/>
                  <a:pt x="114953" y="266654"/>
                  <a:pt x="112430" y="266654"/>
                </a:cubicBezTo>
                <a:lnTo>
                  <a:pt x="85043" y="266654"/>
                </a:lnTo>
                <a:lnTo>
                  <a:pt x="89368" y="287513"/>
                </a:lnTo>
                <a:lnTo>
                  <a:pt x="106304" y="287513"/>
                </a:lnTo>
                <a:cubicBezTo>
                  <a:pt x="108827" y="287513"/>
                  <a:pt x="110989" y="289311"/>
                  <a:pt x="110989" y="291828"/>
                </a:cubicBezTo>
                <a:cubicBezTo>
                  <a:pt x="110989" y="294346"/>
                  <a:pt x="108827" y="296504"/>
                  <a:pt x="106304" y="296504"/>
                </a:cubicBezTo>
                <a:lnTo>
                  <a:pt x="10811" y="296504"/>
                </a:lnTo>
                <a:cubicBezTo>
                  <a:pt x="8288" y="296504"/>
                  <a:pt x="6126" y="294346"/>
                  <a:pt x="6126" y="291828"/>
                </a:cubicBezTo>
                <a:cubicBezTo>
                  <a:pt x="6126" y="289311"/>
                  <a:pt x="8288" y="287513"/>
                  <a:pt x="10811" y="287513"/>
                </a:cubicBezTo>
                <a:lnTo>
                  <a:pt x="27747" y="287513"/>
                </a:lnTo>
                <a:lnTo>
                  <a:pt x="32072" y="266654"/>
                </a:lnTo>
                <a:lnTo>
                  <a:pt x="4685" y="266654"/>
                </a:lnTo>
                <a:cubicBezTo>
                  <a:pt x="2162" y="266654"/>
                  <a:pt x="0" y="264497"/>
                  <a:pt x="0" y="261979"/>
                </a:cubicBezTo>
                <a:lnTo>
                  <a:pt x="0" y="190413"/>
                </a:lnTo>
                <a:cubicBezTo>
                  <a:pt x="0" y="187896"/>
                  <a:pt x="2162" y="185738"/>
                  <a:pt x="4685" y="185738"/>
                </a:cubicBezTo>
                <a:close/>
                <a:moveTo>
                  <a:pt x="146630" y="114300"/>
                </a:moveTo>
                <a:cubicBezTo>
                  <a:pt x="149152" y="114300"/>
                  <a:pt x="151314" y="116119"/>
                  <a:pt x="151314" y="118666"/>
                </a:cubicBezTo>
                <a:lnTo>
                  <a:pt x="151314" y="144132"/>
                </a:lnTo>
                <a:lnTo>
                  <a:pt x="292180" y="144132"/>
                </a:lnTo>
                <a:cubicBezTo>
                  <a:pt x="294702" y="144132"/>
                  <a:pt x="296503" y="146315"/>
                  <a:pt x="296503" y="148861"/>
                </a:cubicBezTo>
                <a:cubicBezTo>
                  <a:pt x="296503" y="151408"/>
                  <a:pt x="294702" y="153591"/>
                  <a:pt x="292180" y="153591"/>
                </a:cubicBezTo>
                <a:lnTo>
                  <a:pt x="242462" y="153591"/>
                </a:lnTo>
                <a:lnTo>
                  <a:pt x="242462" y="179057"/>
                </a:lnTo>
                <a:cubicBezTo>
                  <a:pt x="242462" y="181604"/>
                  <a:pt x="240661" y="183786"/>
                  <a:pt x="238139" y="183786"/>
                </a:cubicBezTo>
                <a:cubicBezTo>
                  <a:pt x="235617" y="183786"/>
                  <a:pt x="233816" y="181604"/>
                  <a:pt x="233816" y="179057"/>
                </a:cubicBezTo>
                <a:lnTo>
                  <a:pt x="233816" y="153591"/>
                </a:lnTo>
                <a:lnTo>
                  <a:pt x="63048" y="153591"/>
                </a:lnTo>
                <a:lnTo>
                  <a:pt x="63048" y="179057"/>
                </a:lnTo>
                <a:cubicBezTo>
                  <a:pt x="63048" y="181604"/>
                  <a:pt x="60886" y="183786"/>
                  <a:pt x="58724" y="183786"/>
                </a:cubicBezTo>
                <a:cubicBezTo>
                  <a:pt x="55842" y="183786"/>
                  <a:pt x="54041" y="181604"/>
                  <a:pt x="54041" y="179057"/>
                </a:cubicBezTo>
                <a:lnTo>
                  <a:pt x="54041" y="153591"/>
                </a:lnTo>
                <a:lnTo>
                  <a:pt x="4684" y="153591"/>
                </a:lnTo>
                <a:cubicBezTo>
                  <a:pt x="2162" y="153591"/>
                  <a:pt x="0" y="151408"/>
                  <a:pt x="0" y="148861"/>
                </a:cubicBezTo>
                <a:cubicBezTo>
                  <a:pt x="0" y="146315"/>
                  <a:pt x="2162" y="144132"/>
                  <a:pt x="4684" y="144132"/>
                </a:cubicBezTo>
                <a:lnTo>
                  <a:pt x="142307" y="144132"/>
                </a:lnTo>
                <a:lnTo>
                  <a:pt x="142307" y="118666"/>
                </a:lnTo>
                <a:cubicBezTo>
                  <a:pt x="142307" y="116119"/>
                  <a:pt x="144469" y="114300"/>
                  <a:pt x="146630" y="114300"/>
                </a:cubicBezTo>
                <a:close/>
                <a:moveTo>
                  <a:pt x="131263" y="80818"/>
                </a:moveTo>
                <a:lnTo>
                  <a:pt x="126971" y="101744"/>
                </a:lnTo>
                <a:lnTo>
                  <a:pt x="169535" y="101744"/>
                </a:lnTo>
                <a:lnTo>
                  <a:pt x="165600" y="80818"/>
                </a:lnTo>
                <a:lnTo>
                  <a:pt x="131263" y="80818"/>
                </a:lnTo>
                <a:close/>
                <a:moveTo>
                  <a:pt x="99430" y="9020"/>
                </a:moveTo>
                <a:lnTo>
                  <a:pt x="99430" y="71798"/>
                </a:lnTo>
                <a:lnTo>
                  <a:pt x="197433" y="71798"/>
                </a:lnTo>
                <a:lnTo>
                  <a:pt x="197433" y="9020"/>
                </a:lnTo>
                <a:lnTo>
                  <a:pt x="99430" y="9020"/>
                </a:lnTo>
                <a:close/>
                <a:moveTo>
                  <a:pt x="94780" y="0"/>
                </a:moveTo>
                <a:lnTo>
                  <a:pt x="201725" y="0"/>
                </a:lnTo>
                <a:cubicBezTo>
                  <a:pt x="204229" y="0"/>
                  <a:pt x="206018" y="1804"/>
                  <a:pt x="206018" y="4329"/>
                </a:cubicBezTo>
                <a:lnTo>
                  <a:pt x="206018" y="76489"/>
                </a:lnTo>
                <a:cubicBezTo>
                  <a:pt x="206018" y="79014"/>
                  <a:pt x="204229" y="80818"/>
                  <a:pt x="201725" y="80818"/>
                </a:cubicBezTo>
                <a:lnTo>
                  <a:pt x="174542" y="80818"/>
                </a:lnTo>
                <a:lnTo>
                  <a:pt x="178834" y="101744"/>
                </a:lnTo>
                <a:lnTo>
                  <a:pt x="196003" y="101744"/>
                </a:lnTo>
                <a:cubicBezTo>
                  <a:pt x="198506" y="101744"/>
                  <a:pt x="200295" y="103909"/>
                  <a:pt x="200295" y="106435"/>
                </a:cubicBezTo>
                <a:cubicBezTo>
                  <a:pt x="200295" y="108599"/>
                  <a:pt x="198506" y="110764"/>
                  <a:pt x="196003" y="110764"/>
                </a:cubicBezTo>
                <a:lnTo>
                  <a:pt x="100861" y="110764"/>
                </a:lnTo>
                <a:cubicBezTo>
                  <a:pt x="98357" y="110764"/>
                  <a:pt x="96211" y="108599"/>
                  <a:pt x="96211" y="106435"/>
                </a:cubicBezTo>
                <a:cubicBezTo>
                  <a:pt x="96211" y="103909"/>
                  <a:pt x="98357" y="101744"/>
                  <a:pt x="100861" y="101744"/>
                </a:cubicBezTo>
                <a:lnTo>
                  <a:pt x="118029" y="101744"/>
                </a:lnTo>
                <a:lnTo>
                  <a:pt x="122321" y="80818"/>
                </a:lnTo>
                <a:lnTo>
                  <a:pt x="94780" y="80818"/>
                </a:lnTo>
                <a:cubicBezTo>
                  <a:pt x="92277" y="80818"/>
                  <a:pt x="90488" y="79014"/>
                  <a:pt x="90488" y="76489"/>
                </a:cubicBezTo>
                <a:lnTo>
                  <a:pt x="90488" y="4329"/>
                </a:lnTo>
                <a:cubicBezTo>
                  <a:pt x="90488" y="1804"/>
                  <a:pt x="92277" y="0"/>
                  <a:pt x="94780" y="0"/>
                </a:cubicBezTo>
                <a:close/>
              </a:path>
            </a:pathLst>
          </a:custGeom>
          <a:solidFill>
            <a:schemeClr val="accent3"/>
          </a:solidFill>
          <a:ln>
            <a:noFill/>
          </a:ln>
        </p:spPr>
        <p:style>
          <a:lnRef idx="2">
            <a:schemeClr val="accent1"/>
          </a:lnRef>
          <a:fillRef idx="1">
            <a:schemeClr val="lt1"/>
          </a:fillRef>
          <a:effectRef idx="0">
            <a:schemeClr val="accent1"/>
          </a:effectRef>
          <a:fontRef idx="minor">
            <a:schemeClr val="dk1"/>
          </a:fontRef>
        </p:style>
        <p:txBody>
          <a:bodyPr anchor="ctr"/>
          <a:lstStyle/>
          <a:p>
            <a:endParaRPr lang="en-US" sz="900">
              <a:latin typeface="Lato Light" panose="020F0502020204030203" pitchFamily="34" charset="0"/>
            </a:endParaRPr>
          </a:p>
        </p:txBody>
      </p:sp>
      <p:sp>
        <p:nvSpPr>
          <p:cNvPr id="31" name="Freeform 954">
            <a:extLst>
              <a:ext uri="{FF2B5EF4-FFF2-40B4-BE49-F238E27FC236}">
                <a16:creationId xmlns:a16="http://schemas.microsoft.com/office/drawing/2014/main" id="{FE1AE06B-DC1F-40E4-0788-6109DD6639AE}"/>
              </a:ext>
            </a:extLst>
          </p:cNvPr>
          <p:cNvSpPr>
            <a:spLocks noChangeArrowheads="1"/>
          </p:cNvSpPr>
          <p:nvPr userDrawn="1"/>
        </p:nvSpPr>
        <p:spPr bwMode="auto">
          <a:xfrm>
            <a:off x="10035581" y="4203950"/>
            <a:ext cx="540694" cy="676800"/>
          </a:xfrm>
          <a:custGeom>
            <a:avLst/>
            <a:gdLst>
              <a:gd name="T0" fmla="*/ 1903751 w 296503"/>
              <a:gd name="T1" fmla="*/ 2879004 h 296502"/>
              <a:gd name="T2" fmla="*/ 1612911 w 296503"/>
              <a:gd name="T3" fmla="*/ 2879004 h 296502"/>
              <a:gd name="T4" fmla="*/ 1318086 w 296503"/>
              <a:gd name="T5" fmla="*/ 2879004 h 296502"/>
              <a:gd name="T6" fmla="*/ 745752 w 296503"/>
              <a:gd name="T7" fmla="*/ 2879004 h 296502"/>
              <a:gd name="T8" fmla="*/ 466185 w 296503"/>
              <a:gd name="T9" fmla="*/ 2879004 h 296502"/>
              <a:gd name="T10" fmla="*/ 1903751 w 296503"/>
              <a:gd name="T11" fmla="*/ 2618840 h 296502"/>
              <a:gd name="T12" fmla="*/ 1612911 w 296503"/>
              <a:gd name="T13" fmla="*/ 2618840 h 296502"/>
              <a:gd name="T14" fmla="*/ 1318086 w 296503"/>
              <a:gd name="T15" fmla="*/ 2618840 h 296502"/>
              <a:gd name="T16" fmla="*/ 745752 w 296503"/>
              <a:gd name="T17" fmla="*/ 2618840 h 296502"/>
              <a:gd name="T18" fmla="*/ 466185 w 296503"/>
              <a:gd name="T19" fmla="*/ 2618840 h 296502"/>
              <a:gd name="T20" fmla="*/ 1903751 w 296503"/>
              <a:gd name="T21" fmla="*/ 2358694 h 296502"/>
              <a:gd name="T22" fmla="*/ 1612911 w 296503"/>
              <a:gd name="T23" fmla="*/ 2358694 h 296502"/>
              <a:gd name="T24" fmla="*/ 1318086 w 296503"/>
              <a:gd name="T25" fmla="*/ 2358694 h 296502"/>
              <a:gd name="T26" fmla="*/ 745752 w 296503"/>
              <a:gd name="T27" fmla="*/ 2358694 h 296502"/>
              <a:gd name="T28" fmla="*/ 466185 w 296503"/>
              <a:gd name="T29" fmla="*/ 2358694 h 296502"/>
              <a:gd name="T30" fmla="*/ 1903751 w 296503"/>
              <a:gd name="T31" fmla="*/ 2098547 h 296502"/>
              <a:gd name="T32" fmla="*/ 1612911 w 296503"/>
              <a:gd name="T33" fmla="*/ 2098547 h 296502"/>
              <a:gd name="T34" fmla="*/ 1318086 w 296503"/>
              <a:gd name="T35" fmla="*/ 2098547 h 296502"/>
              <a:gd name="T36" fmla="*/ 745752 w 296503"/>
              <a:gd name="T37" fmla="*/ 2098547 h 296502"/>
              <a:gd name="T38" fmla="*/ 466185 w 296503"/>
              <a:gd name="T39" fmla="*/ 2098547 h 296502"/>
              <a:gd name="T40" fmla="*/ 1903751 w 296503"/>
              <a:gd name="T41" fmla="*/ 1821050 h 296502"/>
              <a:gd name="T42" fmla="*/ 1612911 w 296503"/>
              <a:gd name="T43" fmla="*/ 1821050 h 296502"/>
              <a:gd name="T44" fmla="*/ 1318086 w 296503"/>
              <a:gd name="T45" fmla="*/ 1821050 h 296502"/>
              <a:gd name="T46" fmla="*/ 745752 w 296503"/>
              <a:gd name="T47" fmla="*/ 1821050 h 296502"/>
              <a:gd name="T48" fmla="*/ 466185 w 296503"/>
              <a:gd name="T49" fmla="*/ 1821050 h 296502"/>
              <a:gd name="T50" fmla="*/ 1903751 w 296503"/>
              <a:gd name="T51" fmla="*/ 1578244 h 296502"/>
              <a:gd name="T52" fmla="*/ 1612911 w 296503"/>
              <a:gd name="T53" fmla="*/ 1578244 h 296502"/>
              <a:gd name="T54" fmla="*/ 1318086 w 296503"/>
              <a:gd name="T55" fmla="*/ 1578244 h 296502"/>
              <a:gd name="T56" fmla="*/ 745752 w 296503"/>
              <a:gd name="T57" fmla="*/ 1578244 h 296502"/>
              <a:gd name="T58" fmla="*/ 466185 w 296503"/>
              <a:gd name="T59" fmla="*/ 1578244 h 296502"/>
              <a:gd name="T60" fmla="*/ 1903751 w 296503"/>
              <a:gd name="T61" fmla="*/ 1318097 h 296502"/>
              <a:gd name="T62" fmla="*/ 1612911 w 296503"/>
              <a:gd name="T63" fmla="*/ 1318097 h 296502"/>
              <a:gd name="T64" fmla="*/ 1318086 w 296503"/>
              <a:gd name="T65" fmla="*/ 1318097 h 296502"/>
              <a:gd name="T66" fmla="*/ 745752 w 296503"/>
              <a:gd name="T67" fmla="*/ 1318097 h 296502"/>
              <a:gd name="T68" fmla="*/ 466185 w 296503"/>
              <a:gd name="T69" fmla="*/ 1318097 h 296502"/>
              <a:gd name="T70" fmla="*/ 2762988 w 296503"/>
              <a:gd name="T71" fmla="*/ 1601927 h 296502"/>
              <a:gd name="T72" fmla="*/ 2762988 w 296503"/>
              <a:gd name="T73" fmla="*/ 1932548 h 296502"/>
              <a:gd name="T74" fmla="*/ 2762988 w 296503"/>
              <a:gd name="T75" fmla="*/ 2255303 h 296502"/>
              <a:gd name="T76" fmla="*/ 2762988 w 296503"/>
              <a:gd name="T77" fmla="*/ 2585906 h 296502"/>
              <a:gd name="T78" fmla="*/ 2762988 w 296503"/>
              <a:gd name="T79" fmla="*/ 2912589 h 296502"/>
              <a:gd name="T80" fmla="*/ 2259190 w 296503"/>
              <a:gd name="T81" fmla="*/ 1279188 h 296502"/>
              <a:gd name="T82" fmla="*/ 1903751 w 296503"/>
              <a:gd name="T83" fmla="*/ 1040610 h 296502"/>
              <a:gd name="T84" fmla="*/ 1612911 w 296503"/>
              <a:gd name="T85" fmla="*/ 1040610 h 296502"/>
              <a:gd name="T86" fmla="*/ 1318086 w 296503"/>
              <a:gd name="T87" fmla="*/ 1040610 h 296502"/>
              <a:gd name="T88" fmla="*/ 745752 w 296503"/>
              <a:gd name="T89" fmla="*/ 1040610 h 296502"/>
              <a:gd name="T90" fmla="*/ 466185 w 296503"/>
              <a:gd name="T91" fmla="*/ 1040610 h 296502"/>
              <a:gd name="T92" fmla="*/ 228262 w 296503"/>
              <a:gd name="T93" fmla="*/ 885600 h 296502"/>
              <a:gd name="T94" fmla="*/ 1903751 w 296503"/>
              <a:gd name="T95" fmla="*/ 780449 h 296502"/>
              <a:gd name="T96" fmla="*/ 1612911 w 296503"/>
              <a:gd name="T97" fmla="*/ 780449 h 296502"/>
              <a:gd name="T98" fmla="*/ 1318086 w 296503"/>
              <a:gd name="T99" fmla="*/ 780449 h 296502"/>
              <a:gd name="T100" fmla="*/ 1903751 w 296503"/>
              <a:gd name="T101" fmla="*/ 520307 h 296502"/>
              <a:gd name="T102" fmla="*/ 1612911 w 296503"/>
              <a:gd name="T103" fmla="*/ 520307 h 296502"/>
              <a:gd name="T104" fmla="*/ 1318086 w 296503"/>
              <a:gd name="T105" fmla="*/ 520307 h 296502"/>
              <a:gd name="T106" fmla="*/ 1903751 w 296503"/>
              <a:gd name="T107" fmla="*/ 260146 h 296502"/>
              <a:gd name="T108" fmla="*/ 1612911 w 296503"/>
              <a:gd name="T109" fmla="*/ 260146 h 296502"/>
              <a:gd name="T110" fmla="*/ 1318086 w 296503"/>
              <a:gd name="T111" fmla="*/ 260146 h 296502"/>
              <a:gd name="T112" fmla="*/ 1082377 w 296503"/>
              <a:gd name="T113" fmla="*/ 98402 h 296502"/>
              <a:gd name="T114" fmla="*/ 2259190 w 296503"/>
              <a:gd name="T115" fmla="*/ 98402 h 296502"/>
              <a:gd name="T116" fmla="*/ 3109349 w 296503"/>
              <a:gd name="T117" fmla="*/ 1279188 h 296502"/>
              <a:gd name="T118" fmla="*/ 51187 w 296503"/>
              <a:gd name="T119" fmla="*/ 3239269 h 296502"/>
              <a:gd name="T120" fmla="*/ 51187 w 296503"/>
              <a:gd name="T121" fmla="*/ 885600 h 296502"/>
              <a:gd name="T122" fmla="*/ 901317 w 296503"/>
              <a:gd name="T123" fmla="*/ 98402 h 29650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96503" h="296502">
                <a:moveTo>
                  <a:pt x="174259" y="263525"/>
                </a:moveTo>
                <a:cubicBezTo>
                  <a:pt x="176824" y="263525"/>
                  <a:pt x="179022" y="265357"/>
                  <a:pt x="179022" y="267921"/>
                </a:cubicBezTo>
                <a:cubicBezTo>
                  <a:pt x="179022" y="270486"/>
                  <a:pt x="176824" y="272684"/>
                  <a:pt x="174259" y="272684"/>
                </a:cubicBezTo>
                <a:cubicBezTo>
                  <a:pt x="172061" y="272684"/>
                  <a:pt x="169863" y="270486"/>
                  <a:pt x="169863" y="267921"/>
                </a:cubicBezTo>
                <a:cubicBezTo>
                  <a:pt x="169863" y="265357"/>
                  <a:pt x="172061" y="263525"/>
                  <a:pt x="174259" y="263525"/>
                </a:cubicBezTo>
                <a:close/>
                <a:moveTo>
                  <a:pt x="147638" y="263525"/>
                </a:moveTo>
                <a:cubicBezTo>
                  <a:pt x="150202" y="263525"/>
                  <a:pt x="152034" y="265357"/>
                  <a:pt x="152034" y="267921"/>
                </a:cubicBezTo>
                <a:cubicBezTo>
                  <a:pt x="152034" y="270486"/>
                  <a:pt x="150202" y="272684"/>
                  <a:pt x="147638" y="272684"/>
                </a:cubicBezTo>
                <a:cubicBezTo>
                  <a:pt x="144707" y="272684"/>
                  <a:pt x="142875" y="270486"/>
                  <a:pt x="142875" y="267921"/>
                </a:cubicBezTo>
                <a:cubicBezTo>
                  <a:pt x="142875" y="265357"/>
                  <a:pt x="144707" y="263525"/>
                  <a:pt x="147638" y="263525"/>
                </a:cubicBezTo>
                <a:close/>
                <a:moveTo>
                  <a:pt x="120651" y="263525"/>
                </a:moveTo>
                <a:cubicBezTo>
                  <a:pt x="122849" y="263525"/>
                  <a:pt x="125047" y="265357"/>
                  <a:pt x="125047" y="267921"/>
                </a:cubicBezTo>
                <a:cubicBezTo>
                  <a:pt x="125047" y="270486"/>
                  <a:pt x="122849" y="272684"/>
                  <a:pt x="120651" y="272684"/>
                </a:cubicBezTo>
                <a:cubicBezTo>
                  <a:pt x="118086" y="272684"/>
                  <a:pt x="115888" y="270486"/>
                  <a:pt x="115888" y="267921"/>
                </a:cubicBezTo>
                <a:cubicBezTo>
                  <a:pt x="115888" y="265357"/>
                  <a:pt x="118086" y="263525"/>
                  <a:pt x="120651" y="263525"/>
                </a:cubicBezTo>
                <a:close/>
                <a:moveTo>
                  <a:pt x="68263" y="263525"/>
                </a:moveTo>
                <a:cubicBezTo>
                  <a:pt x="70827" y="263525"/>
                  <a:pt x="72659" y="265357"/>
                  <a:pt x="72659" y="267921"/>
                </a:cubicBezTo>
                <a:cubicBezTo>
                  <a:pt x="72659" y="270486"/>
                  <a:pt x="70827" y="272684"/>
                  <a:pt x="68263" y="272684"/>
                </a:cubicBezTo>
                <a:cubicBezTo>
                  <a:pt x="65698" y="272684"/>
                  <a:pt x="63500" y="270486"/>
                  <a:pt x="63500" y="267921"/>
                </a:cubicBezTo>
                <a:cubicBezTo>
                  <a:pt x="63500" y="265357"/>
                  <a:pt x="65698" y="263525"/>
                  <a:pt x="68263" y="263525"/>
                </a:cubicBezTo>
                <a:close/>
                <a:moveTo>
                  <a:pt x="42672" y="263525"/>
                </a:moveTo>
                <a:cubicBezTo>
                  <a:pt x="45339" y="263525"/>
                  <a:pt x="47244" y="265357"/>
                  <a:pt x="47244" y="267921"/>
                </a:cubicBezTo>
                <a:cubicBezTo>
                  <a:pt x="47244" y="270486"/>
                  <a:pt x="45339" y="272684"/>
                  <a:pt x="42672" y="272684"/>
                </a:cubicBezTo>
                <a:cubicBezTo>
                  <a:pt x="40005" y="272684"/>
                  <a:pt x="38100" y="270486"/>
                  <a:pt x="38100" y="267921"/>
                </a:cubicBezTo>
                <a:cubicBezTo>
                  <a:pt x="38100" y="265357"/>
                  <a:pt x="40005" y="263525"/>
                  <a:pt x="42672" y="263525"/>
                </a:cubicBezTo>
                <a:close/>
                <a:moveTo>
                  <a:pt x="174259" y="239712"/>
                </a:moveTo>
                <a:cubicBezTo>
                  <a:pt x="176824" y="239712"/>
                  <a:pt x="179022" y="241910"/>
                  <a:pt x="179022" y="244108"/>
                </a:cubicBezTo>
                <a:cubicBezTo>
                  <a:pt x="179022" y="246673"/>
                  <a:pt x="176824" y="248871"/>
                  <a:pt x="174259" y="248871"/>
                </a:cubicBezTo>
                <a:cubicBezTo>
                  <a:pt x="172061" y="248871"/>
                  <a:pt x="169863" y="246673"/>
                  <a:pt x="169863" y="244108"/>
                </a:cubicBezTo>
                <a:cubicBezTo>
                  <a:pt x="169863" y="241910"/>
                  <a:pt x="172061" y="239712"/>
                  <a:pt x="174259" y="239712"/>
                </a:cubicBezTo>
                <a:close/>
                <a:moveTo>
                  <a:pt x="147638" y="239712"/>
                </a:moveTo>
                <a:cubicBezTo>
                  <a:pt x="150202" y="239712"/>
                  <a:pt x="152034" y="241910"/>
                  <a:pt x="152034" y="244108"/>
                </a:cubicBezTo>
                <a:cubicBezTo>
                  <a:pt x="152034" y="246673"/>
                  <a:pt x="150202" y="248871"/>
                  <a:pt x="147638" y="248871"/>
                </a:cubicBezTo>
                <a:cubicBezTo>
                  <a:pt x="144707" y="248871"/>
                  <a:pt x="142875" y="246673"/>
                  <a:pt x="142875" y="244108"/>
                </a:cubicBezTo>
                <a:cubicBezTo>
                  <a:pt x="142875" y="241910"/>
                  <a:pt x="144707" y="239712"/>
                  <a:pt x="147638" y="239712"/>
                </a:cubicBezTo>
                <a:close/>
                <a:moveTo>
                  <a:pt x="120651" y="239712"/>
                </a:moveTo>
                <a:cubicBezTo>
                  <a:pt x="122849" y="239712"/>
                  <a:pt x="125047" y="241910"/>
                  <a:pt x="125047" y="244108"/>
                </a:cubicBezTo>
                <a:cubicBezTo>
                  <a:pt x="125047" y="246673"/>
                  <a:pt x="122849" y="248871"/>
                  <a:pt x="120651" y="248871"/>
                </a:cubicBezTo>
                <a:cubicBezTo>
                  <a:pt x="118086" y="248871"/>
                  <a:pt x="115888" y="246673"/>
                  <a:pt x="115888" y="244108"/>
                </a:cubicBezTo>
                <a:cubicBezTo>
                  <a:pt x="115888" y="241910"/>
                  <a:pt x="118086" y="239712"/>
                  <a:pt x="120651" y="239712"/>
                </a:cubicBezTo>
                <a:close/>
                <a:moveTo>
                  <a:pt x="68263" y="239712"/>
                </a:moveTo>
                <a:cubicBezTo>
                  <a:pt x="70827" y="239712"/>
                  <a:pt x="72659" y="241910"/>
                  <a:pt x="72659" y="244108"/>
                </a:cubicBezTo>
                <a:cubicBezTo>
                  <a:pt x="72659" y="246673"/>
                  <a:pt x="70827" y="248871"/>
                  <a:pt x="68263" y="248871"/>
                </a:cubicBezTo>
                <a:cubicBezTo>
                  <a:pt x="65698" y="248871"/>
                  <a:pt x="63500" y="246673"/>
                  <a:pt x="63500" y="244108"/>
                </a:cubicBezTo>
                <a:cubicBezTo>
                  <a:pt x="63500" y="241910"/>
                  <a:pt x="65698" y="239712"/>
                  <a:pt x="68263" y="239712"/>
                </a:cubicBezTo>
                <a:close/>
                <a:moveTo>
                  <a:pt x="42672" y="239712"/>
                </a:moveTo>
                <a:cubicBezTo>
                  <a:pt x="45339" y="239712"/>
                  <a:pt x="47244" y="241910"/>
                  <a:pt x="47244" y="244108"/>
                </a:cubicBezTo>
                <a:cubicBezTo>
                  <a:pt x="47244" y="246673"/>
                  <a:pt x="45339" y="248871"/>
                  <a:pt x="42672" y="248871"/>
                </a:cubicBezTo>
                <a:cubicBezTo>
                  <a:pt x="40005" y="248871"/>
                  <a:pt x="38100" y="246673"/>
                  <a:pt x="38100" y="244108"/>
                </a:cubicBezTo>
                <a:cubicBezTo>
                  <a:pt x="38100" y="241910"/>
                  <a:pt x="40005" y="239712"/>
                  <a:pt x="42672" y="239712"/>
                </a:cubicBezTo>
                <a:close/>
                <a:moveTo>
                  <a:pt x="174259" y="215900"/>
                </a:moveTo>
                <a:cubicBezTo>
                  <a:pt x="176824" y="215900"/>
                  <a:pt x="179022" y="217805"/>
                  <a:pt x="179022" y="220472"/>
                </a:cubicBezTo>
                <a:cubicBezTo>
                  <a:pt x="179022" y="223139"/>
                  <a:pt x="176824" y="225044"/>
                  <a:pt x="174259" y="225044"/>
                </a:cubicBezTo>
                <a:cubicBezTo>
                  <a:pt x="172061" y="225044"/>
                  <a:pt x="169863" y="223139"/>
                  <a:pt x="169863" y="220472"/>
                </a:cubicBezTo>
                <a:cubicBezTo>
                  <a:pt x="169863" y="217805"/>
                  <a:pt x="172061" y="215900"/>
                  <a:pt x="174259" y="215900"/>
                </a:cubicBezTo>
                <a:close/>
                <a:moveTo>
                  <a:pt x="147638" y="215900"/>
                </a:moveTo>
                <a:cubicBezTo>
                  <a:pt x="150202" y="215900"/>
                  <a:pt x="152034" y="217805"/>
                  <a:pt x="152034" y="220472"/>
                </a:cubicBezTo>
                <a:cubicBezTo>
                  <a:pt x="152034" y="223139"/>
                  <a:pt x="150202" y="225044"/>
                  <a:pt x="147638" y="225044"/>
                </a:cubicBezTo>
                <a:cubicBezTo>
                  <a:pt x="144707" y="225044"/>
                  <a:pt x="142875" y="223139"/>
                  <a:pt x="142875" y="220472"/>
                </a:cubicBezTo>
                <a:cubicBezTo>
                  <a:pt x="142875" y="217805"/>
                  <a:pt x="144707" y="215900"/>
                  <a:pt x="147638" y="215900"/>
                </a:cubicBezTo>
                <a:close/>
                <a:moveTo>
                  <a:pt x="120651" y="215900"/>
                </a:moveTo>
                <a:cubicBezTo>
                  <a:pt x="122849" y="215900"/>
                  <a:pt x="125047" y="217805"/>
                  <a:pt x="125047" y="220472"/>
                </a:cubicBezTo>
                <a:cubicBezTo>
                  <a:pt x="125047" y="223139"/>
                  <a:pt x="122849" y="225044"/>
                  <a:pt x="120651" y="225044"/>
                </a:cubicBezTo>
                <a:cubicBezTo>
                  <a:pt x="118086" y="225044"/>
                  <a:pt x="115888" y="223139"/>
                  <a:pt x="115888" y="220472"/>
                </a:cubicBezTo>
                <a:cubicBezTo>
                  <a:pt x="115888" y="217805"/>
                  <a:pt x="118086" y="215900"/>
                  <a:pt x="120651" y="215900"/>
                </a:cubicBezTo>
                <a:close/>
                <a:moveTo>
                  <a:pt x="68263" y="215900"/>
                </a:moveTo>
                <a:cubicBezTo>
                  <a:pt x="70827" y="215900"/>
                  <a:pt x="72659" y="217805"/>
                  <a:pt x="72659" y="220472"/>
                </a:cubicBezTo>
                <a:cubicBezTo>
                  <a:pt x="72659" y="223139"/>
                  <a:pt x="70827" y="225044"/>
                  <a:pt x="68263" y="225044"/>
                </a:cubicBezTo>
                <a:cubicBezTo>
                  <a:pt x="65698" y="225044"/>
                  <a:pt x="63500" y="223139"/>
                  <a:pt x="63500" y="220472"/>
                </a:cubicBezTo>
                <a:cubicBezTo>
                  <a:pt x="63500" y="217805"/>
                  <a:pt x="65698" y="215900"/>
                  <a:pt x="68263" y="215900"/>
                </a:cubicBezTo>
                <a:close/>
                <a:moveTo>
                  <a:pt x="42672" y="215900"/>
                </a:moveTo>
                <a:cubicBezTo>
                  <a:pt x="45339" y="215900"/>
                  <a:pt x="47244" y="217805"/>
                  <a:pt x="47244" y="220472"/>
                </a:cubicBezTo>
                <a:cubicBezTo>
                  <a:pt x="47244" y="223139"/>
                  <a:pt x="45339" y="225044"/>
                  <a:pt x="42672" y="225044"/>
                </a:cubicBezTo>
                <a:cubicBezTo>
                  <a:pt x="40005" y="225044"/>
                  <a:pt x="38100" y="223139"/>
                  <a:pt x="38100" y="220472"/>
                </a:cubicBezTo>
                <a:cubicBezTo>
                  <a:pt x="38100" y="217805"/>
                  <a:pt x="40005" y="215900"/>
                  <a:pt x="42672" y="215900"/>
                </a:cubicBezTo>
                <a:close/>
                <a:moveTo>
                  <a:pt x="174259" y="192087"/>
                </a:moveTo>
                <a:cubicBezTo>
                  <a:pt x="176824" y="192087"/>
                  <a:pt x="179022" y="194285"/>
                  <a:pt x="179022" y="196850"/>
                </a:cubicBezTo>
                <a:cubicBezTo>
                  <a:pt x="179022" y="199414"/>
                  <a:pt x="176824" y="201246"/>
                  <a:pt x="174259" y="201246"/>
                </a:cubicBezTo>
                <a:cubicBezTo>
                  <a:pt x="172061" y="201246"/>
                  <a:pt x="169863" y="199414"/>
                  <a:pt x="169863" y="196850"/>
                </a:cubicBezTo>
                <a:cubicBezTo>
                  <a:pt x="169863" y="194285"/>
                  <a:pt x="172061" y="192087"/>
                  <a:pt x="174259" y="192087"/>
                </a:cubicBezTo>
                <a:close/>
                <a:moveTo>
                  <a:pt x="147638" y="192087"/>
                </a:moveTo>
                <a:cubicBezTo>
                  <a:pt x="150202" y="192087"/>
                  <a:pt x="152034" y="194285"/>
                  <a:pt x="152034" y="196850"/>
                </a:cubicBezTo>
                <a:cubicBezTo>
                  <a:pt x="152034" y="199414"/>
                  <a:pt x="150202" y="201246"/>
                  <a:pt x="147638" y="201246"/>
                </a:cubicBezTo>
                <a:cubicBezTo>
                  <a:pt x="144707" y="201246"/>
                  <a:pt x="142875" y="199414"/>
                  <a:pt x="142875" y="196850"/>
                </a:cubicBezTo>
                <a:cubicBezTo>
                  <a:pt x="142875" y="194285"/>
                  <a:pt x="144707" y="192087"/>
                  <a:pt x="147638" y="192087"/>
                </a:cubicBezTo>
                <a:close/>
                <a:moveTo>
                  <a:pt x="120651" y="192087"/>
                </a:moveTo>
                <a:cubicBezTo>
                  <a:pt x="122849" y="192087"/>
                  <a:pt x="125047" y="194285"/>
                  <a:pt x="125047" y="196850"/>
                </a:cubicBezTo>
                <a:cubicBezTo>
                  <a:pt x="125047" y="199414"/>
                  <a:pt x="122849" y="201246"/>
                  <a:pt x="120651" y="201246"/>
                </a:cubicBezTo>
                <a:cubicBezTo>
                  <a:pt x="118086" y="201246"/>
                  <a:pt x="115888" y="199414"/>
                  <a:pt x="115888" y="196850"/>
                </a:cubicBezTo>
                <a:cubicBezTo>
                  <a:pt x="115888" y="194285"/>
                  <a:pt x="118086" y="192087"/>
                  <a:pt x="120651" y="192087"/>
                </a:cubicBezTo>
                <a:close/>
                <a:moveTo>
                  <a:pt x="68263" y="192087"/>
                </a:moveTo>
                <a:cubicBezTo>
                  <a:pt x="70827" y="192087"/>
                  <a:pt x="72659" y="194285"/>
                  <a:pt x="72659" y="196850"/>
                </a:cubicBezTo>
                <a:cubicBezTo>
                  <a:pt x="72659" y="199414"/>
                  <a:pt x="70827" y="201246"/>
                  <a:pt x="68263" y="201246"/>
                </a:cubicBezTo>
                <a:cubicBezTo>
                  <a:pt x="65698" y="201246"/>
                  <a:pt x="63500" y="199414"/>
                  <a:pt x="63500" y="196850"/>
                </a:cubicBezTo>
                <a:cubicBezTo>
                  <a:pt x="63500" y="194285"/>
                  <a:pt x="65698" y="192087"/>
                  <a:pt x="68263" y="192087"/>
                </a:cubicBezTo>
                <a:close/>
                <a:moveTo>
                  <a:pt x="42672" y="192087"/>
                </a:moveTo>
                <a:cubicBezTo>
                  <a:pt x="45339" y="192087"/>
                  <a:pt x="47244" y="194285"/>
                  <a:pt x="47244" y="196850"/>
                </a:cubicBezTo>
                <a:cubicBezTo>
                  <a:pt x="47244" y="199414"/>
                  <a:pt x="45339" y="201246"/>
                  <a:pt x="42672" y="201246"/>
                </a:cubicBezTo>
                <a:cubicBezTo>
                  <a:pt x="40005" y="201246"/>
                  <a:pt x="38100" y="199414"/>
                  <a:pt x="38100" y="196850"/>
                </a:cubicBezTo>
                <a:cubicBezTo>
                  <a:pt x="38100" y="194285"/>
                  <a:pt x="40005" y="192087"/>
                  <a:pt x="42672" y="192087"/>
                </a:cubicBezTo>
                <a:close/>
                <a:moveTo>
                  <a:pt x="174259" y="166687"/>
                </a:moveTo>
                <a:cubicBezTo>
                  <a:pt x="176824" y="166687"/>
                  <a:pt x="179022" y="168804"/>
                  <a:pt x="179022" y="171273"/>
                </a:cubicBezTo>
                <a:cubicBezTo>
                  <a:pt x="179022" y="173743"/>
                  <a:pt x="176824" y="175859"/>
                  <a:pt x="174259" y="175859"/>
                </a:cubicBezTo>
                <a:cubicBezTo>
                  <a:pt x="172061" y="175859"/>
                  <a:pt x="169863" y="173743"/>
                  <a:pt x="169863" y="171273"/>
                </a:cubicBezTo>
                <a:cubicBezTo>
                  <a:pt x="169863" y="168804"/>
                  <a:pt x="172061" y="166687"/>
                  <a:pt x="174259" y="166687"/>
                </a:cubicBezTo>
                <a:close/>
                <a:moveTo>
                  <a:pt x="147638" y="166687"/>
                </a:moveTo>
                <a:cubicBezTo>
                  <a:pt x="150202" y="166687"/>
                  <a:pt x="152034" y="168804"/>
                  <a:pt x="152034" y="171273"/>
                </a:cubicBezTo>
                <a:cubicBezTo>
                  <a:pt x="152034" y="173743"/>
                  <a:pt x="150202" y="175859"/>
                  <a:pt x="147638" y="175859"/>
                </a:cubicBezTo>
                <a:cubicBezTo>
                  <a:pt x="144707" y="175859"/>
                  <a:pt x="142875" y="173743"/>
                  <a:pt x="142875" y="171273"/>
                </a:cubicBezTo>
                <a:cubicBezTo>
                  <a:pt x="142875" y="168804"/>
                  <a:pt x="144707" y="166687"/>
                  <a:pt x="147638" y="166687"/>
                </a:cubicBezTo>
                <a:close/>
                <a:moveTo>
                  <a:pt x="120651" y="166687"/>
                </a:moveTo>
                <a:cubicBezTo>
                  <a:pt x="122849" y="166687"/>
                  <a:pt x="125047" y="168804"/>
                  <a:pt x="125047" y="171273"/>
                </a:cubicBezTo>
                <a:cubicBezTo>
                  <a:pt x="125047" y="173743"/>
                  <a:pt x="122849" y="175859"/>
                  <a:pt x="120651" y="175859"/>
                </a:cubicBezTo>
                <a:cubicBezTo>
                  <a:pt x="118086" y="175859"/>
                  <a:pt x="115888" y="173743"/>
                  <a:pt x="115888" y="171273"/>
                </a:cubicBezTo>
                <a:cubicBezTo>
                  <a:pt x="115888" y="168804"/>
                  <a:pt x="118086" y="166687"/>
                  <a:pt x="120651" y="166687"/>
                </a:cubicBezTo>
                <a:close/>
                <a:moveTo>
                  <a:pt x="68263" y="166687"/>
                </a:moveTo>
                <a:cubicBezTo>
                  <a:pt x="70827" y="166687"/>
                  <a:pt x="72659" y="168804"/>
                  <a:pt x="72659" y="171273"/>
                </a:cubicBezTo>
                <a:cubicBezTo>
                  <a:pt x="72659" y="173743"/>
                  <a:pt x="70827" y="175859"/>
                  <a:pt x="68263" y="175859"/>
                </a:cubicBezTo>
                <a:cubicBezTo>
                  <a:pt x="65698" y="175859"/>
                  <a:pt x="63500" y="173743"/>
                  <a:pt x="63500" y="171273"/>
                </a:cubicBezTo>
                <a:cubicBezTo>
                  <a:pt x="63500" y="168804"/>
                  <a:pt x="65698" y="166687"/>
                  <a:pt x="68263" y="166687"/>
                </a:cubicBezTo>
                <a:close/>
                <a:moveTo>
                  <a:pt x="42672" y="166687"/>
                </a:moveTo>
                <a:cubicBezTo>
                  <a:pt x="45339" y="166687"/>
                  <a:pt x="47244" y="168804"/>
                  <a:pt x="47244" y="171273"/>
                </a:cubicBezTo>
                <a:cubicBezTo>
                  <a:pt x="47244" y="173743"/>
                  <a:pt x="45339" y="175859"/>
                  <a:pt x="42672" y="175859"/>
                </a:cubicBezTo>
                <a:cubicBezTo>
                  <a:pt x="40005" y="175859"/>
                  <a:pt x="38100" y="173743"/>
                  <a:pt x="38100" y="171273"/>
                </a:cubicBezTo>
                <a:cubicBezTo>
                  <a:pt x="38100" y="168804"/>
                  <a:pt x="40005" y="166687"/>
                  <a:pt x="42672" y="166687"/>
                </a:cubicBezTo>
                <a:close/>
                <a:moveTo>
                  <a:pt x="174259" y="144462"/>
                </a:moveTo>
                <a:cubicBezTo>
                  <a:pt x="176824" y="144462"/>
                  <a:pt x="179022" y="146660"/>
                  <a:pt x="179022" y="148858"/>
                </a:cubicBezTo>
                <a:cubicBezTo>
                  <a:pt x="179022" y="151423"/>
                  <a:pt x="176824" y="153621"/>
                  <a:pt x="174259" y="153621"/>
                </a:cubicBezTo>
                <a:cubicBezTo>
                  <a:pt x="172061" y="153621"/>
                  <a:pt x="169863" y="151423"/>
                  <a:pt x="169863" y="148858"/>
                </a:cubicBezTo>
                <a:cubicBezTo>
                  <a:pt x="169863" y="146660"/>
                  <a:pt x="172061" y="144462"/>
                  <a:pt x="174259" y="144462"/>
                </a:cubicBezTo>
                <a:close/>
                <a:moveTo>
                  <a:pt x="147638" y="144462"/>
                </a:moveTo>
                <a:cubicBezTo>
                  <a:pt x="150202" y="144462"/>
                  <a:pt x="152034" y="146660"/>
                  <a:pt x="152034" y="148858"/>
                </a:cubicBezTo>
                <a:cubicBezTo>
                  <a:pt x="152034" y="151423"/>
                  <a:pt x="150202" y="153621"/>
                  <a:pt x="147638" y="153621"/>
                </a:cubicBezTo>
                <a:cubicBezTo>
                  <a:pt x="144707" y="153621"/>
                  <a:pt x="142875" y="151423"/>
                  <a:pt x="142875" y="148858"/>
                </a:cubicBezTo>
                <a:cubicBezTo>
                  <a:pt x="142875" y="146660"/>
                  <a:pt x="144707" y="144462"/>
                  <a:pt x="147638" y="144462"/>
                </a:cubicBezTo>
                <a:close/>
                <a:moveTo>
                  <a:pt x="120651" y="144462"/>
                </a:moveTo>
                <a:cubicBezTo>
                  <a:pt x="122849" y="144462"/>
                  <a:pt x="125047" y="146660"/>
                  <a:pt x="125047" y="148858"/>
                </a:cubicBezTo>
                <a:cubicBezTo>
                  <a:pt x="125047" y="151423"/>
                  <a:pt x="122849" y="153621"/>
                  <a:pt x="120651" y="153621"/>
                </a:cubicBezTo>
                <a:cubicBezTo>
                  <a:pt x="118086" y="153621"/>
                  <a:pt x="115888" y="151423"/>
                  <a:pt x="115888" y="148858"/>
                </a:cubicBezTo>
                <a:cubicBezTo>
                  <a:pt x="115888" y="146660"/>
                  <a:pt x="118086" y="144462"/>
                  <a:pt x="120651" y="144462"/>
                </a:cubicBezTo>
                <a:close/>
                <a:moveTo>
                  <a:pt x="68263" y="144462"/>
                </a:moveTo>
                <a:cubicBezTo>
                  <a:pt x="70827" y="144462"/>
                  <a:pt x="72659" y="146660"/>
                  <a:pt x="72659" y="148858"/>
                </a:cubicBezTo>
                <a:cubicBezTo>
                  <a:pt x="72659" y="151423"/>
                  <a:pt x="70827" y="153621"/>
                  <a:pt x="68263" y="153621"/>
                </a:cubicBezTo>
                <a:cubicBezTo>
                  <a:pt x="65698" y="153621"/>
                  <a:pt x="63500" y="151423"/>
                  <a:pt x="63500" y="148858"/>
                </a:cubicBezTo>
                <a:cubicBezTo>
                  <a:pt x="63500" y="146660"/>
                  <a:pt x="65698" y="144462"/>
                  <a:pt x="68263" y="144462"/>
                </a:cubicBezTo>
                <a:close/>
                <a:moveTo>
                  <a:pt x="42672" y="144462"/>
                </a:moveTo>
                <a:cubicBezTo>
                  <a:pt x="45339" y="144462"/>
                  <a:pt x="47244" y="146660"/>
                  <a:pt x="47244" y="148858"/>
                </a:cubicBezTo>
                <a:cubicBezTo>
                  <a:pt x="47244" y="151423"/>
                  <a:pt x="45339" y="153621"/>
                  <a:pt x="42672" y="153621"/>
                </a:cubicBezTo>
                <a:cubicBezTo>
                  <a:pt x="40005" y="153621"/>
                  <a:pt x="38100" y="151423"/>
                  <a:pt x="38100" y="148858"/>
                </a:cubicBezTo>
                <a:cubicBezTo>
                  <a:pt x="38100" y="146660"/>
                  <a:pt x="40005" y="144462"/>
                  <a:pt x="42672" y="144462"/>
                </a:cubicBezTo>
                <a:close/>
                <a:moveTo>
                  <a:pt x="174259" y="120650"/>
                </a:moveTo>
                <a:cubicBezTo>
                  <a:pt x="176824" y="120650"/>
                  <a:pt x="179022" y="122555"/>
                  <a:pt x="179022" y="125222"/>
                </a:cubicBezTo>
                <a:cubicBezTo>
                  <a:pt x="179022" y="127889"/>
                  <a:pt x="176824" y="129794"/>
                  <a:pt x="174259" y="129794"/>
                </a:cubicBezTo>
                <a:cubicBezTo>
                  <a:pt x="172061" y="129794"/>
                  <a:pt x="169863" y="127889"/>
                  <a:pt x="169863" y="125222"/>
                </a:cubicBezTo>
                <a:cubicBezTo>
                  <a:pt x="169863" y="122555"/>
                  <a:pt x="172061" y="120650"/>
                  <a:pt x="174259" y="120650"/>
                </a:cubicBezTo>
                <a:close/>
                <a:moveTo>
                  <a:pt x="147638" y="120650"/>
                </a:moveTo>
                <a:cubicBezTo>
                  <a:pt x="150202" y="120650"/>
                  <a:pt x="152034" y="122555"/>
                  <a:pt x="152034" y="125222"/>
                </a:cubicBezTo>
                <a:cubicBezTo>
                  <a:pt x="152034" y="127889"/>
                  <a:pt x="150202" y="129794"/>
                  <a:pt x="147638" y="129794"/>
                </a:cubicBezTo>
                <a:cubicBezTo>
                  <a:pt x="144707" y="129794"/>
                  <a:pt x="142875" y="127889"/>
                  <a:pt x="142875" y="125222"/>
                </a:cubicBezTo>
                <a:cubicBezTo>
                  <a:pt x="142875" y="122555"/>
                  <a:pt x="144707" y="120650"/>
                  <a:pt x="147638" y="120650"/>
                </a:cubicBezTo>
                <a:close/>
                <a:moveTo>
                  <a:pt x="120651" y="120650"/>
                </a:moveTo>
                <a:cubicBezTo>
                  <a:pt x="122849" y="120650"/>
                  <a:pt x="125047" y="122555"/>
                  <a:pt x="125047" y="125222"/>
                </a:cubicBezTo>
                <a:cubicBezTo>
                  <a:pt x="125047" y="127889"/>
                  <a:pt x="122849" y="129794"/>
                  <a:pt x="120651" y="129794"/>
                </a:cubicBezTo>
                <a:cubicBezTo>
                  <a:pt x="118086" y="129794"/>
                  <a:pt x="115888" y="127889"/>
                  <a:pt x="115888" y="125222"/>
                </a:cubicBezTo>
                <a:cubicBezTo>
                  <a:pt x="115888" y="122555"/>
                  <a:pt x="118086" y="120650"/>
                  <a:pt x="120651" y="120650"/>
                </a:cubicBezTo>
                <a:close/>
                <a:moveTo>
                  <a:pt x="68263" y="120650"/>
                </a:moveTo>
                <a:cubicBezTo>
                  <a:pt x="70827" y="120650"/>
                  <a:pt x="72659" y="122555"/>
                  <a:pt x="72659" y="125222"/>
                </a:cubicBezTo>
                <a:cubicBezTo>
                  <a:pt x="72659" y="127889"/>
                  <a:pt x="70827" y="129794"/>
                  <a:pt x="68263" y="129794"/>
                </a:cubicBezTo>
                <a:cubicBezTo>
                  <a:pt x="65698" y="129794"/>
                  <a:pt x="63500" y="127889"/>
                  <a:pt x="63500" y="125222"/>
                </a:cubicBezTo>
                <a:cubicBezTo>
                  <a:pt x="63500" y="122555"/>
                  <a:pt x="65698" y="120650"/>
                  <a:pt x="68263" y="120650"/>
                </a:cubicBezTo>
                <a:close/>
                <a:moveTo>
                  <a:pt x="42672" y="120650"/>
                </a:moveTo>
                <a:cubicBezTo>
                  <a:pt x="45339" y="120650"/>
                  <a:pt x="47244" y="122555"/>
                  <a:pt x="47244" y="125222"/>
                </a:cubicBezTo>
                <a:cubicBezTo>
                  <a:pt x="47244" y="127889"/>
                  <a:pt x="45339" y="129794"/>
                  <a:pt x="42672" y="129794"/>
                </a:cubicBezTo>
                <a:cubicBezTo>
                  <a:pt x="40005" y="129794"/>
                  <a:pt x="38100" y="127889"/>
                  <a:pt x="38100" y="125222"/>
                </a:cubicBezTo>
                <a:cubicBezTo>
                  <a:pt x="38100" y="122555"/>
                  <a:pt x="40005" y="120650"/>
                  <a:pt x="42672" y="120650"/>
                </a:cubicBezTo>
                <a:close/>
                <a:moveTo>
                  <a:pt x="206795" y="117088"/>
                </a:moveTo>
                <a:lnTo>
                  <a:pt x="206795" y="137983"/>
                </a:lnTo>
                <a:lnTo>
                  <a:pt x="252910" y="137983"/>
                </a:lnTo>
                <a:cubicBezTo>
                  <a:pt x="255432" y="137983"/>
                  <a:pt x="257593" y="139785"/>
                  <a:pt x="257593" y="142307"/>
                </a:cubicBezTo>
                <a:cubicBezTo>
                  <a:pt x="257593" y="144828"/>
                  <a:pt x="255432" y="146630"/>
                  <a:pt x="252910" y="146630"/>
                </a:cubicBezTo>
                <a:lnTo>
                  <a:pt x="206795" y="146630"/>
                </a:lnTo>
                <a:lnTo>
                  <a:pt x="206795" y="167525"/>
                </a:lnTo>
                <a:lnTo>
                  <a:pt x="252910" y="167525"/>
                </a:lnTo>
                <a:cubicBezTo>
                  <a:pt x="255432" y="167525"/>
                  <a:pt x="257593" y="169687"/>
                  <a:pt x="257593" y="172209"/>
                </a:cubicBezTo>
                <a:cubicBezTo>
                  <a:pt x="257593" y="174731"/>
                  <a:pt x="255432" y="176892"/>
                  <a:pt x="252910" y="176892"/>
                </a:cubicBezTo>
                <a:lnTo>
                  <a:pt x="206795" y="176892"/>
                </a:lnTo>
                <a:lnTo>
                  <a:pt x="206795" y="197788"/>
                </a:lnTo>
                <a:lnTo>
                  <a:pt x="252910" y="197788"/>
                </a:lnTo>
                <a:cubicBezTo>
                  <a:pt x="255432" y="197788"/>
                  <a:pt x="257593" y="199589"/>
                  <a:pt x="257593" y="202111"/>
                </a:cubicBezTo>
                <a:cubicBezTo>
                  <a:pt x="257593" y="204633"/>
                  <a:pt x="255432" y="206435"/>
                  <a:pt x="252910" y="206435"/>
                </a:cubicBezTo>
                <a:lnTo>
                  <a:pt x="206795" y="206435"/>
                </a:lnTo>
                <a:lnTo>
                  <a:pt x="206795" y="227690"/>
                </a:lnTo>
                <a:lnTo>
                  <a:pt x="252910" y="227690"/>
                </a:lnTo>
                <a:cubicBezTo>
                  <a:pt x="255432" y="227690"/>
                  <a:pt x="257593" y="229852"/>
                  <a:pt x="257593" y="232014"/>
                </a:cubicBezTo>
                <a:cubicBezTo>
                  <a:pt x="257593" y="234536"/>
                  <a:pt x="255432" y="236697"/>
                  <a:pt x="252910" y="236697"/>
                </a:cubicBezTo>
                <a:lnTo>
                  <a:pt x="206795" y="236697"/>
                </a:lnTo>
                <a:lnTo>
                  <a:pt x="206795" y="257593"/>
                </a:lnTo>
                <a:lnTo>
                  <a:pt x="252910" y="257593"/>
                </a:lnTo>
                <a:cubicBezTo>
                  <a:pt x="255432" y="257593"/>
                  <a:pt x="257593" y="259754"/>
                  <a:pt x="257593" y="261916"/>
                </a:cubicBezTo>
                <a:cubicBezTo>
                  <a:pt x="257593" y="264438"/>
                  <a:pt x="255432" y="266600"/>
                  <a:pt x="252910" y="266600"/>
                </a:cubicBezTo>
                <a:lnTo>
                  <a:pt x="206795" y="266600"/>
                </a:lnTo>
                <a:lnTo>
                  <a:pt x="206795" y="287495"/>
                </a:lnTo>
                <a:lnTo>
                  <a:pt x="275607" y="287495"/>
                </a:lnTo>
                <a:lnTo>
                  <a:pt x="275607" y="117088"/>
                </a:lnTo>
                <a:lnTo>
                  <a:pt x="206795" y="117088"/>
                </a:lnTo>
                <a:close/>
                <a:moveTo>
                  <a:pt x="174259" y="95250"/>
                </a:moveTo>
                <a:cubicBezTo>
                  <a:pt x="176824" y="95250"/>
                  <a:pt x="179022" y="97448"/>
                  <a:pt x="179022" y="100013"/>
                </a:cubicBezTo>
                <a:cubicBezTo>
                  <a:pt x="179022" y="102577"/>
                  <a:pt x="176824" y="104409"/>
                  <a:pt x="174259" y="104409"/>
                </a:cubicBezTo>
                <a:cubicBezTo>
                  <a:pt x="172061" y="104409"/>
                  <a:pt x="169863" y="102577"/>
                  <a:pt x="169863" y="100013"/>
                </a:cubicBezTo>
                <a:cubicBezTo>
                  <a:pt x="169863" y="97448"/>
                  <a:pt x="172061" y="95250"/>
                  <a:pt x="174259" y="95250"/>
                </a:cubicBezTo>
                <a:close/>
                <a:moveTo>
                  <a:pt x="147638" y="95250"/>
                </a:moveTo>
                <a:cubicBezTo>
                  <a:pt x="150202" y="95250"/>
                  <a:pt x="152034" y="97448"/>
                  <a:pt x="152034" y="100013"/>
                </a:cubicBezTo>
                <a:cubicBezTo>
                  <a:pt x="152034" y="102577"/>
                  <a:pt x="150202" y="104409"/>
                  <a:pt x="147638" y="104409"/>
                </a:cubicBezTo>
                <a:cubicBezTo>
                  <a:pt x="144707" y="104409"/>
                  <a:pt x="142875" y="102577"/>
                  <a:pt x="142875" y="100013"/>
                </a:cubicBezTo>
                <a:cubicBezTo>
                  <a:pt x="142875" y="97448"/>
                  <a:pt x="144707" y="95250"/>
                  <a:pt x="147638" y="95250"/>
                </a:cubicBezTo>
                <a:close/>
                <a:moveTo>
                  <a:pt x="120651" y="95250"/>
                </a:moveTo>
                <a:cubicBezTo>
                  <a:pt x="122849" y="95250"/>
                  <a:pt x="125047" y="97448"/>
                  <a:pt x="125047" y="100013"/>
                </a:cubicBezTo>
                <a:cubicBezTo>
                  <a:pt x="125047" y="102577"/>
                  <a:pt x="122849" y="104409"/>
                  <a:pt x="120651" y="104409"/>
                </a:cubicBezTo>
                <a:cubicBezTo>
                  <a:pt x="118086" y="104409"/>
                  <a:pt x="115888" y="102577"/>
                  <a:pt x="115888" y="100013"/>
                </a:cubicBezTo>
                <a:cubicBezTo>
                  <a:pt x="115888" y="97448"/>
                  <a:pt x="118086" y="95250"/>
                  <a:pt x="120651" y="95250"/>
                </a:cubicBezTo>
                <a:close/>
                <a:moveTo>
                  <a:pt x="68263" y="95250"/>
                </a:moveTo>
                <a:cubicBezTo>
                  <a:pt x="70827" y="95250"/>
                  <a:pt x="72659" y="97448"/>
                  <a:pt x="72659" y="100013"/>
                </a:cubicBezTo>
                <a:cubicBezTo>
                  <a:pt x="72659" y="102577"/>
                  <a:pt x="70827" y="104409"/>
                  <a:pt x="68263" y="104409"/>
                </a:cubicBezTo>
                <a:cubicBezTo>
                  <a:pt x="65698" y="104409"/>
                  <a:pt x="63500" y="102577"/>
                  <a:pt x="63500" y="100013"/>
                </a:cubicBezTo>
                <a:cubicBezTo>
                  <a:pt x="63500" y="97448"/>
                  <a:pt x="65698" y="95250"/>
                  <a:pt x="68263" y="95250"/>
                </a:cubicBezTo>
                <a:close/>
                <a:moveTo>
                  <a:pt x="42672" y="95250"/>
                </a:moveTo>
                <a:cubicBezTo>
                  <a:pt x="45339" y="95250"/>
                  <a:pt x="47244" y="97448"/>
                  <a:pt x="47244" y="100013"/>
                </a:cubicBezTo>
                <a:cubicBezTo>
                  <a:pt x="47244" y="102577"/>
                  <a:pt x="45339" y="104409"/>
                  <a:pt x="42672" y="104409"/>
                </a:cubicBezTo>
                <a:cubicBezTo>
                  <a:pt x="40005" y="104409"/>
                  <a:pt x="38100" y="102577"/>
                  <a:pt x="38100" y="100013"/>
                </a:cubicBezTo>
                <a:cubicBezTo>
                  <a:pt x="38100" y="97448"/>
                  <a:pt x="40005" y="95250"/>
                  <a:pt x="42672" y="95250"/>
                </a:cubicBezTo>
                <a:close/>
                <a:moveTo>
                  <a:pt x="20896" y="81061"/>
                </a:moveTo>
                <a:lnTo>
                  <a:pt x="20896" y="287495"/>
                </a:lnTo>
                <a:lnTo>
                  <a:pt x="89708" y="287495"/>
                </a:lnTo>
                <a:lnTo>
                  <a:pt x="89708" y="81061"/>
                </a:lnTo>
                <a:lnTo>
                  <a:pt x="20896" y="81061"/>
                </a:lnTo>
                <a:close/>
                <a:moveTo>
                  <a:pt x="174259" y="71437"/>
                </a:moveTo>
                <a:cubicBezTo>
                  <a:pt x="176824" y="71437"/>
                  <a:pt x="179022" y="73269"/>
                  <a:pt x="179022" y="75833"/>
                </a:cubicBezTo>
                <a:cubicBezTo>
                  <a:pt x="179022" y="78398"/>
                  <a:pt x="176824" y="80596"/>
                  <a:pt x="174259" y="80596"/>
                </a:cubicBezTo>
                <a:cubicBezTo>
                  <a:pt x="172061" y="80596"/>
                  <a:pt x="169863" y="78398"/>
                  <a:pt x="169863" y="75833"/>
                </a:cubicBezTo>
                <a:cubicBezTo>
                  <a:pt x="169863" y="73269"/>
                  <a:pt x="172061" y="71437"/>
                  <a:pt x="174259" y="71437"/>
                </a:cubicBezTo>
                <a:close/>
                <a:moveTo>
                  <a:pt x="147638" y="71437"/>
                </a:moveTo>
                <a:cubicBezTo>
                  <a:pt x="150202" y="71437"/>
                  <a:pt x="152034" y="73269"/>
                  <a:pt x="152034" y="75833"/>
                </a:cubicBezTo>
                <a:cubicBezTo>
                  <a:pt x="152034" y="78398"/>
                  <a:pt x="150202" y="80596"/>
                  <a:pt x="147638" y="80596"/>
                </a:cubicBezTo>
                <a:cubicBezTo>
                  <a:pt x="144707" y="80596"/>
                  <a:pt x="142875" y="78398"/>
                  <a:pt x="142875" y="75833"/>
                </a:cubicBezTo>
                <a:cubicBezTo>
                  <a:pt x="142875" y="73269"/>
                  <a:pt x="144707" y="71437"/>
                  <a:pt x="147638" y="71437"/>
                </a:cubicBezTo>
                <a:close/>
                <a:moveTo>
                  <a:pt x="120651" y="71437"/>
                </a:moveTo>
                <a:cubicBezTo>
                  <a:pt x="122849" y="71437"/>
                  <a:pt x="125047" y="73269"/>
                  <a:pt x="125047" y="75833"/>
                </a:cubicBezTo>
                <a:cubicBezTo>
                  <a:pt x="125047" y="78398"/>
                  <a:pt x="122849" y="80596"/>
                  <a:pt x="120651" y="80596"/>
                </a:cubicBezTo>
                <a:cubicBezTo>
                  <a:pt x="118086" y="80596"/>
                  <a:pt x="115888" y="78398"/>
                  <a:pt x="115888" y="75833"/>
                </a:cubicBezTo>
                <a:cubicBezTo>
                  <a:pt x="115888" y="73269"/>
                  <a:pt x="118086" y="71437"/>
                  <a:pt x="120651" y="71437"/>
                </a:cubicBezTo>
                <a:close/>
                <a:moveTo>
                  <a:pt x="174259" y="47625"/>
                </a:moveTo>
                <a:cubicBezTo>
                  <a:pt x="176824" y="47625"/>
                  <a:pt x="179022" y="49823"/>
                  <a:pt x="179022" y="52388"/>
                </a:cubicBezTo>
                <a:cubicBezTo>
                  <a:pt x="179022" y="54586"/>
                  <a:pt x="176824" y="56784"/>
                  <a:pt x="174259" y="56784"/>
                </a:cubicBezTo>
                <a:cubicBezTo>
                  <a:pt x="172061" y="56784"/>
                  <a:pt x="169863" y="54586"/>
                  <a:pt x="169863" y="52388"/>
                </a:cubicBezTo>
                <a:cubicBezTo>
                  <a:pt x="169863" y="49823"/>
                  <a:pt x="172061" y="47625"/>
                  <a:pt x="174259" y="47625"/>
                </a:cubicBezTo>
                <a:close/>
                <a:moveTo>
                  <a:pt x="147638" y="47625"/>
                </a:moveTo>
                <a:cubicBezTo>
                  <a:pt x="150202" y="47625"/>
                  <a:pt x="152034" y="49823"/>
                  <a:pt x="152034" y="52388"/>
                </a:cubicBezTo>
                <a:cubicBezTo>
                  <a:pt x="152034" y="54586"/>
                  <a:pt x="150202" y="56784"/>
                  <a:pt x="147638" y="56784"/>
                </a:cubicBezTo>
                <a:cubicBezTo>
                  <a:pt x="144707" y="56784"/>
                  <a:pt x="142875" y="54586"/>
                  <a:pt x="142875" y="52388"/>
                </a:cubicBezTo>
                <a:cubicBezTo>
                  <a:pt x="142875" y="49823"/>
                  <a:pt x="144707" y="47625"/>
                  <a:pt x="147638" y="47625"/>
                </a:cubicBezTo>
                <a:close/>
                <a:moveTo>
                  <a:pt x="120651" y="47625"/>
                </a:moveTo>
                <a:cubicBezTo>
                  <a:pt x="122849" y="47625"/>
                  <a:pt x="125047" y="49823"/>
                  <a:pt x="125047" y="52388"/>
                </a:cubicBezTo>
                <a:cubicBezTo>
                  <a:pt x="125047" y="54586"/>
                  <a:pt x="122849" y="56784"/>
                  <a:pt x="120651" y="56784"/>
                </a:cubicBezTo>
                <a:cubicBezTo>
                  <a:pt x="118086" y="56784"/>
                  <a:pt x="115888" y="54586"/>
                  <a:pt x="115888" y="52388"/>
                </a:cubicBezTo>
                <a:cubicBezTo>
                  <a:pt x="115888" y="49823"/>
                  <a:pt x="118086" y="47625"/>
                  <a:pt x="120651" y="47625"/>
                </a:cubicBezTo>
                <a:close/>
                <a:moveTo>
                  <a:pt x="174259" y="23812"/>
                </a:moveTo>
                <a:cubicBezTo>
                  <a:pt x="176824" y="23812"/>
                  <a:pt x="179022" y="25929"/>
                  <a:pt x="179022" y="28398"/>
                </a:cubicBezTo>
                <a:cubicBezTo>
                  <a:pt x="179022" y="30868"/>
                  <a:pt x="176824" y="32984"/>
                  <a:pt x="174259" y="32984"/>
                </a:cubicBezTo>
                <a:cubicBezTo>
                  <a:pt x="172061" y="32984"/>
                  <a:pt x="169863" y="30868"/>
                  <a:pt x="169863" y="28398"/>
                </a:cubicBezTo>
                <a:cubicBezTo>
                  <a:pt x="169863" y="25929"/>
                  <a:pt x="172061" y="23812"/>
                  <a:pt x="174259" y="23812"/>
                </a:cubicBezTo>
                <a:close/>
                <a:moveTo>
                  <a:pt x="147638" y="23812"/>
                </a:moveTo>
                <a:cubicBezTo>
                  <a:pt x="150202" y="23812"/>
                  <a:pt x="152034" y="25929"/>
                  <a:pt x="152034" y="28398"/>
                </a:cubicBezTo>
                <a:cubicBezTo>
                  <a:pt x="152034" y="30868"/>
                  <a:pt x="150202" y="32984"/>
                  <a:pt x="147638" y="32984"/>
                </a:cubicBezTo>
                <a:cubicBezTo>
                  <a:pt x="144707" y="32984"/>
                  <a:pt x="142875" y="30868"/>
                  <a:pt x="142875" y="28398"/>
                </a:cubicBezTo>
                <a:cubicBezTo>
                  <a:pt x="142875" y="25929"/>
                  <a:pt x="144707" y="23812"/>
                  <a:pt x="147638" y="23812"/>
                </a:cubicBezTo>
                <a:close/>
                <a:moveTo>
                  <a:pt x="120651" y="23812"/>
                </a:moveTo>
                <a:cubicBezTo>
                  <a:pt x="122849" y="23812"/>
                  <a:pt x="125047" y="25929"/>
                  <a:pt x="125047" y="28398"/>
                </a:cubicBezTo>
                <a:cubicBezTo>
                  <a:pt x="125047" y="30868"/>
                  <a:pt x="122849" y="32984"/>
                  <a:pt x="120651" y="32984"/>
                </a:cubicBezTo>
                <a:cubicBezTo>
                  <a:pt x="118086" y="32984"/>
                  <a:pt x="115888" y="30868"/>
                  <a:pt x="115888" y="28398"/>
                </a:cubicBezTo>
                <a:cubicBezTo>
                  <a:pt x="115888" y="25929"/>
                  <a:pt x="118086" y="23812"/>
                  <a:pt x="120651" y="23812"/>
                </a:cubicBezTo>
                <a:close/>
                <a:moveTo>
                  <a:pt x="99075" y="9007"/>
                </a:moveTo>
                <a:lnTo>
                  <a:pt x="99075" y="287495"/>
                </a:lnTo>
                <a:lnTo>
                  <a:pt x="197789" y="287495"/>
                </a:lnTo>
                <a:lnTo>
                  <a:pt x="197789" y="9007"/>
                </a:lnTo>
                <a:lnTo>
                  <a:pt x="99075" y="9007"/>
                </a:lnTo>
                <a:close/>
                <a:moveTo>
                  <a:pt x="82502" y="0"/>
                </a:moveTo>
                <a:lnTo>
                  <a:pt x="214001" y="0"/>
                </a:lnTo>
                <a:cubicBezTo>
                  <a:pt x="216523" y="0"/>
                  <a:pt x="218684" y="1801"/>
                  <a:pt x="218684" y="4684"/>
                </a:cubicBezTo>
                <a:cubicBezTo>
                  <a:pt x="218684" y="7205"/>
                  <a:pt x="216523" y="9007"/>
                  <a:pt x="214001" y="9007"/>
                </a:cubicBezTo>
                <a:lnTo>
                  <a:pt x="206795" y="9007"/>
                </a:lnTo>
                <a:lnTo>
                  <a:pt x="206795" y="107721"/>
                </a:lnTo>
                <a:lnTo>
                  <a:pt x="291819" y="107721"/>
                </a:lnTo>
                <a:cubicBezTo>
                  <a:pt x="294341" y="107721"/>
                  <a:pt x="296503" y="109882"/>
                  <a:pt x="296503" y="112404"/>
                </a:cubicBezTo>
                <a:cubicBezTo>
                  <a:pt x="296503" y="114926"/>
                  <a:pt x="294341" y="117088"/>
                  <a:pt x="291819" y="117088"/>
                </a:cubicBezTo>
                <a:lnTo>
                  <a:pt x="284614" y="117088"/>
                </a:lnTo>
                <a:lnTo>
                  <a:pt x="284614" y="287495"/>
                </a:lnTo>
                <a:lnTo>
                  <a:pt x="291819" y="287495"/>
                </a:lnTo>
                <a:cubicBezTo>
                  <a:pt x="294341" y="287495"/>
                  <a:pt x="296503" y="289657"/>
                  <a:pt x="296503" y="292179"/>
                </a:cubicBezTo>
                <a:cubicBezTo>
                  <a:pt x="296503" y="294340"/>
                  <a:pt x="294341" y="296502"/>
                  <a:pt x="291819" y="296502"/>
                </a:cubicBezTo>
                <a:lnTo>
                  <a:pt x="4684" y="296502"/>
                </a:lnTo>
                <a:cubicBezTo>
                  <a:pt x="2162" y="296502"/>
                  <a:pt x="0" y="294340"/>
                  <a:pt x="0" y="292179"/>
                </a:cubicBezTo>
                <a:cubicBezTo>
                  <a:pt x="0" y="289657"/>
                  <a:pt x="2162" y="287495"/>
                  <a:pt x="4684" y="287495"/>
                </a:cubicBezTo>
                <a:lnTo>
                  <a:pt x="11889" y="287495"/>
                </a:lnTo>
                <a:lnTo>
                  <a:pt x="11889" y="81061"/>
                </a:lnTo>
                <a:lnTo>
                  <a:pt x="4684" y="81061"/>
                </a:lnTo>
                <a:cubicBezTo>
                  <a:pt x="2162" y="81061"/>
                  <a:pt x="0" y="78899"/>
                  <a:pt x="0" y="76377"/>
                </a:cubicBezTo>
                <a:cubicBezTo>
                  <a:pt x="0" y="73855"/>
                  <a:pt x="2162" y="72054"/>
                  <a:pt x="4684" y="72054"/>
                </a:cubicBezTo>
                <a:lnTo>
                  <a:pt x="89708" y="72054"/>
                </a:lnTo>
                <a:lnTo>
                  <a:pt x="89708" y="9007"/>
                </a:lnTo>
                <a:lnTo>
                  <a:pt x="82502" y="9007"/>
                </a:lnTo>
                <a:cubicBezTo>
                  <a:pt x="79980" y="9007"/>
                  <a:pt x="78179" y="7205"/>
                  <a:pt x="78179" y="4684"/>
                </a:cubicBezTo>
                <a:cubicBezTo>
                  <a:pt x="78179" y="1801"/>
                  <a:pt x="79980" y="0"/>
                  <a:pt x="82502" y="0"/>
                </a:cubicBezTo>
                <a:close/>
              </a:path>
            </a:pathLst>
          </a:custGeom>
          <a:solidFill>
            <a:schemeClr val="accent5"/>
          </a:solidFill>
          <a:ln>
            <a:noFill/>
          </a:ln>
        </p:spPr>
        <p:style>
          <a:lnRef idx="2">
            <a:schemeClr val="accent1"/>
          </a:lnRef>
          <a:fillRef idx="1">
            <a:schemeClr val="lt1"/>
          </a:fillRef>
          <a:effectRef idx="0">
            <a:schemeClr val="accent1"/>
          </a:effectRef>
          <a:fontRef idx="minor">
            <a:schemeClr val="dk1"/>
          </a:fontRef>
        </p:style>
        <p:txBody>
          <a:bodyPr anchor="ctr"/>
          <a:lstStyle/>
          <a:p>
            <a:endParaRPr lang="en-US" sz="900">
              <a:latin typeface="Lato Light" panose="020F0502020204030203" pitchFamily="34" charset="0"/>
            </a:endParaRPr>
          </a:p>
        </p:txBody>
      </p:sp>
      <p:sp>
        <p:nvSpPr>
          <p:cNvPr id="32" name="Freeform 927">
            <a:extLst>
              <a:ext uri="{FF2B5EF4-FFF2-40B4-BE49-F238E27FC236}">
                <a16:creationId xmlns:a16="http://schemas.microsoft.com/office/drawing/2014/main" id="{1E582AD7-7678-7C68-FC56-F7AE1D44B7EA}"/>
              </a:ext>
            </a:extLst>
          </p:cNvPr>
          <p:cNvSpPr>
            <a:spLocks noChangeArrowheads="1"/>
          </p:cNvSpPr>
          <p:nvPr userDrawn="1"/>
        </p:nvSpPr>
        <p:spPr bwMode="auto">
          <a:xfrm>
            <a:off x="10793194" y="4182395"/>
            <a:ext cx="534605" cy="676800"/>
          </a:xfrm>
          <a:custGeom>
            <a:avLst/>
            <a:gdLst>
              <a:gd name="T0" fmla="*/ 798435 w 236178"/>
              <a:gd name="T1" fmla="*/ 3144734 h 296502"/>
              <a:gd name="T2" fmla="*/ 1998058 w 236178"/>
              <a:gd name="T3" fmla="*/ 2703379 h 296502"/>
              <a:gd name="T4" fmla="*/ 1298699 w 236178"/>
              <a:gd name="T5" fmla="*/ 2462792 h 296502"/>
              <a:gd name="T6" fmla="*/ 1298699 w 236178"/>
              <a:gd name="T7" fmla="*/ 2736271 h 296502"/>
              <a:gd name="T8" fmla="*/ 1298699 w 236178"/>
              <a:gd name="T9" fmla="*/ 2462792 h 296502"/>
              <a:gd name="T10" fmla="*/ 1860611 w 236178"/>
              <a:gd name="T11" fmla="*/ 2504153 h 296502"/>
              <a:gd name="T12" fmla="*/ 1780364 w 236178"/>
              <a:gd name="T13" fmla="*/ 2556198 h 296502"/>
              <a:gd name="T14" fmla="*/ 883792 w 236178"/>
              <a:gd name="T15" fmla="*/ 2340054 h 296502"/>
              <a:gd name="T16" fmla="*/ 769356 w 236178"/>
              <a:gd name="T17" fmla="*/ 2580216 h 296502"/>
              <a:gd name="T18" fmla="*/ 814304 w 236178"/>
              <a:gd name="T19" fmla="*/ 2360069 h 296502"/>
              <a:gd name="T20" fmla="*/ 2222502 w 236178"/>
              <a:gd name="T21" fmla="*/ 2111222 h 296502"/>
              <a:gd name="T22" fmla="*/ 2171188 w 236178"/>
              <a:gd name="T23" fmla="*/ 2194695 h 296502"/>
              <a:gd name="T24" fmla="*/ 2076426 w 236178"/>
              <a:gd name="T25" fmla="*/ 2023788 h 296502"/>
              <a:gd name="T26" fmla="*/ 555562 w 236178"/>
              <a:gd name="T27" fmla="*/ 2111222 h 296502"/>
              <a:gd name="T28" fmla="*/ 345556 w 236178"/>
              <a:gd name="T29" fmla="*/ 2178795 h 296502"/>
              <a:gd name="T30" fmla="*/ 2171451 w 236178"/>
              <a:gd name="T31" fmla="*/ 1578281 h 296502"/>
              <a:gd name="T32" fmla="*/ 2340605 w 236178"/>
              <a:gd name="T33" fmla="*/ 1678334 h 296502"/>
              <a:gd name="T34" fmla="*/ 2171451 w 236178"/>
              <a:gd name="T35" fmla="*/ 1578281 h 296502"/>
              <a:gd name="T36" fmla="*/ 447764 w 236178"/>
              <a:gd name="T37" fmla="*/ 1626302 h 296502"/>
              <a:gd name="T38" fmla="*/ 191081 w 236178"/>
              <a:gd name="T39" fmla="*/ 1626302 h 296502"/>
              <a:gd name="T40" fmla="*/ 2238282 w 236178"/>
              <a:gd name="T41" fmla="*/ 1071766 h 296502"/>
              <a:gd name="T42" fmla="*/ 2052744 w 236178"/>
              <a:gd name="T43" fmla="*/ 1227507 h 296502"/>
              <a:gd name="T44" fmla="*/ 2171188 w 236178"/>
              <a:gd name="T45" fmla="*/ 1052300 h 296502"/>
              <a:gd name="T46" fmla="*/ 571121 w 236178"/>
              <a:gd name="T47" fmla="*/ 1204150 h 296502"/>
              <a:gd name="T48" fmla="*/ 365024 w 236178"/>
              <a:gd name="T49" fmla="*/ 1137954 h 296502"/>
              <a:gd name="T50" fmla="*/ 1298047 w 236178"/>
              <a:gd name="T51" fmla="*/ 953907 h 296502"/>
              <a:gd name="T52" fmla="*/ 1681593 w 236178"/>
              <a:gd name="T53" fmla="*/ 1579968 h 296502"/>
              <a:gd name="T54" fmla="*/ 1298047 w 236178"/>
              <a:gd name="T55" fmla="*/ 1678413 h 296502"/>
              <a:gd name="T56" fmla="*/ 1298047 w 236178"/>
              <a:gd name="T57" fmla="*/ 953907 h 296502"/>
              <a:gd name="T58" fmla="*/ 1780364 w 236178"/>
              <a:gd name="T59" fmla="*/ 891210 h 296502"/>
              <a:gd name="T60" fmla="*/ 1696297 w 236178"/>
              <a:gd name="T61" fmla="*/ 843157 h 296502"/>
              <a:gd name="T62" fmla="*/ 744833 w 236178"/>
              <a:gd name="T63" fmla="*/ 675059 h 296502"/>
              <a:gd name="T64" fmla="*/ 883792 w 236178"/>
              <a:gd name="T65" fmla="*/ 911223 h 296502"/>
              <a:gd name="T66" fmla="*/ 728494 w 236178"/>
              <a:gd name="T67" fmla="*/ 743105 h 296502"/>
              <a:gd name="T68" fmla="*/ 1350821 w 236178"/>
              <a:gd name="T69" fmla="*/ 583560 h 296502"/>
              <a:gd name="T70" fmla="*/ 1250602 w 236178"/>
              <a:gd name="T71" fmla="*/ 748080 h 296502"/>
              <a:gd name="T72" fmla="*/ 1290080 w 236178"/>
              <a:gd name="T73" fmla="*/ 425601 h 296502"/>
              <a:gd name="T74" fmla="*/ 2481839 w 236178"/>
              <a:gd name="T75" fmla="*/ 1619664 h 296502"/>
              <a:gd name="T76" fmla="*/ 652908 w 236178"/>
              <a:gd name="T77" fmla="*/ 212813 h 296502"/>
              <a:gd name="T78" fmla="*/ 1998058 w 236178"/>
              <a:gd name="T79" fmla="*/ 539874 h 296502"/>
              <a:gd name="T80" fmla="*/ 798435 w 236178"/>
              <a:gd name="T81" fmla="*/ 98520 h 296502"/>
              <a:gd name="T82" fmla="*/ 2025594 w 236178"/>
              <a:gd name="T83" fmla="*/ 193122 h 296502"/>
              <a:gd name="T84" fmla="*/ 2116055 w 236178"/>
              <a:gd name="T85" fmla="*/ 2616686 h 296502"/>
              <a:gd name="T86" fmla="*/ 798435 w 236178"/>
              <a:gd name="T87" fmla="*/ 3239316 h 296502"/>
              <a:gd name="T88" fmla="*/ 0 w 236178"/>
              <a:gd name="T89" fmla="*/ 1619664 h 296502"/>
              <a:gd name="T90" fmla="*/ 798435 w 236178"/>
              <a:gd name="T91" fmla="*/ 0 h 29650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36178" h="296502">
                <a:moveTo>
                  <a:pt x="53562" y="247446"/>
                </a:moveTo>
                <a:lnTo>
                  <a:pt x="59673" y="277024"/>
                </a:lnTo>
                <a:cubicBezTo>
                  <a:pt x="60752" y="283517"/>
                  <a:pt x="66503" y="287845"/>
                  <a:pt x="72974" y="287845"/>
                </a:cubicBezTo>
                <a:lnTo>
                  <a:pt x="163204" y="287845"/>
                </a:lnTo>
                <a:cubicBezTo>
                  <a:pt x="169674" y="287845"/>
                  <a:pt x="175066" y="283517"/>
                  <a:pt x="176145" y="277024"/>
                </a:cubicBezTo>
                <a:lnTo>
                  <a:pt x="182615" y="247446"/>
                </a:lnTo>
                <a:cubicBezTo>
                  <a:pt x="163923" y="259710"/>
                  <a:pt x="141635" y="266924"/>
                  <a:pt x="117909" y="266924"/>
                </a:cubicBezTo>
                <a:cubicBezTo>
                  <a:pt x="94183" y="266924"/>
                  <a:pt x="72255" y="259710"/>
                  <a:pt x="53562" y="247446"/>
                </a:cubicBezTo>
                <a:close/>
                <a:moveTo>
                  <a:pt x="118696" y="225425"/>
                </a:moveTo>
                <a:cubicBezTo>
                  <a:pt x="121261" y="225425"/>
                  <a:pt x="123459" y="227266"/>
                  <a:pt x="123459" y="230211"/>
                </a:cubicBezTo>
                <a:lnTo>
                  <a:pt x="123459" y="245671"/>
                </a:lnTo>
                <a:cubicBezTo>
                  <a:pt x="123459" y="248248"/>
                  <a:pt x="121261" y="250457"/>
                  <a:pt x="118696" y="250457"/>
                </a:cubicBezTo>
                <a:cubicBezTo>
                  <a:pt x="116498" y="250457"/>
                  <a:pt x="114300" y="248248"/>
                  <a:pt x="114300" y="245671"/>
                </a:cubicBezTo>
                <a:lnTo>
                  <a:pt x="114300" y="230211"/>
                </a:lnTo>
                <a:cubicBezTo>
                  <a:pt x="114300" y="227266"/>
                  <a:pt x="116498" y="225425"/>
                  <a:pt x="118696" y="225425"/>
                </a:cubicBezTo>
                <a:close/>
                <a:moveTo>
                  <a:pt x="156781" y="214190"/>
                </a:moveTo>
                <a:cubicBezTo>
                  <a:pt x="158528" y="212725"/>
                  <a:pt x="161322" y="213458"/>
                  <a:pt x="162719" y="216022"/>
                </a:cubicBezTo>
                <a:lnTo>
                  <a:pt x="170053" y="229211"/>
                </a:lnTo>
                <a:cubicBezTo>
                  <a:pt x="171101" y="231409"/>
                  <a:pt x="170752" y="233974"/>
                  <a:pt x="168656" y="235439"/>
                </a:cubicBezTo>
                <a:cubicBezTo>
                  <a:pt x="167608" y="235805"/>
                  <a:pt x="167259" y="236172"/>
                  <a:pt x="166211" y="236172"/>
                </a:cubicBezTo>
                <a:cubicBezTo>
                  <a:pt x="164814" y="236172"/>
                  <a:pt x="163417" y="235439"/>
                  <a:pt x="162719" y="233974"/>
                </a:cubicBezTo>
                <a:lnTo>
                  <a:pt x="155035" y="220418"/>
                </a:lnTo>
                <a:cubicBezTo>
                  <a:pt x="153987" y="218220"/>
                  <a:pt x="154686" y="215290"/>
                  <a:pt x="156781" y="214190"/>
                </a:cubicBezTo>
                <a:close/>
                <a:moveTo>
                  <a:pt x="80775" y="214190"/>
                </a:moveTo>
                <a:cubicBezTo>
                  <a:pt x="83016" y="215290"/>
                  <a:pt x="83763" y="218220"/>
                  <a:pt x="82269" y="220418"/>
                </a:cubicBezTo>
                <a:lnTo>
                  <a:pt x="74425" y="233974"/>
                </a:lnTo>
                <a:cubicBezTo>
                  <a:pt x="73678" y="235439"/>
                  <a:pt x="71810" y="236172"/>
                  <a:pt x="70316" y="236172"/>
                </a:cubicBezTo>
                <a:cubicBezTo>
                  <a:pt x="69569" y="236172"/>
                  <a:pt x="68822" y="235805"/>
                  <a:pt x="68075" y="235439"/>
                </a:cubicBezTo>
                <a:cubicBezTo>
                  <a:pt x="65834" y="233974"/>
                  <a:pt x="65087" y="231409"/>
                  <a:pt x="66581" y="229211"/>
                </a:cubicBezTo>
                <a:lnTo>
                  <a:pt x="74425" y="216022"/>
                </a:lnTo>
                <a:cubicBezTo>
                  <a:pt x="75546" y="213458"/>
                  <a:pt x="78534" y="212725"/>
                  <a:pt x="80775" y="214190"/>
                </a:cubicBezTo>
                <a:close/>
                <a:moveTo>
                  <a:pt x="189778" y="185241"/>
                </a:moveTo>
                <a:lnTo>
                  <a:pt x="203128" y="193245"/>
                </a:lnTo>
                <a:cubicBezTo>
                  <a:pt x="205293" y="194337"/>
                  <a:pt x="206014" y="197247"/>
                  <a:pt x="204571" y="199430"/>
                </a:cubicBezTo>
                <a:cubicBezTo>
                  <a:pt x="203850" y="200885"/>
                  <a:pt x="202406" y="201249"/>
                  <a:pt x="200963" y="201249"/>
                </a:cubicBezTo>
                <a:cubicBezTo>
                  <a:pt x="199881" y="201249"/>
                  <a:pt x="199520" y="201249"/>
                  <a:pt x="198438" y="200885"/>
                </a:cubicBezTo>
                <a:lnTo>
                  <a:pt x="185088" y="193245"/>
                </a:lnTo>
                <a:cubicBezTo>
                  <a:pt x="182923" y="191790"/>
                  <a:pt x="182562" y="189243"/>
                  <a:pt x="183645" y="186697"/>
                </a:cubicBezTo>
                <a:cubicBezTo>
                  <a:pt x="185088" y="184878"/>
                  <a:pt x="187613" y="184150"/>
                  <a:pt x="189778" y="185241"/>
                </a:cubicBezTo>
                <a:close/>
                <a:moveTo>
                  <a:pt x="46156" y="185241"/>
                </a:moveTo>
                <a:cubicBezTo>
                  <a:pt x="48643" y="184150"/>
                  <a:pt x="51131" y="184878"/>
                  <a:pt x="52198" y="186697"/>
                </a:cubicBezTo>
                <a:cubicBezTo>
                  <a:pt x="53619" y="189243"/>
                  <a:pt x="52908" y="191790"/>
                  <a:pt x="50776" y="193245"/>
                </a:cubicBezTo>
                <a:lnTo>
                  <a:pt x="37626" y="200885"/>
                </a:lnTo>
                <a:cubicBezTo>
                  <a:pt x="36915" y="201249"/>
                  <a:pt x="36204" y="201249"/>
                  <a:pt x="35493" y="201249"/>
                </a:cubicBezTo>
                <a:cubicBezTo>
                  <a:pt x="33716" y="201249"/>
                  <a:pt x="32650" y="200885"/>
                  <a:pt x="31583" y="199430"/>
                </a:cubicBezTo>
                <a:cubicBezTo>
                  <a:pt x="30162" y="197247"/>
                  <a:pt x="31228" y="194337"/>
                  <a:pt x="33361" y="193245"/>
                </a:cubicBezTo>
                <a:lnTo>
                  <a:pt x="46156" y="185241"/>
                </a:lnTo>
                <a:close/>
                <a:moveTo>
                  <a:pt x="198461" y="144463"/>
                </a:moveTo>
                <a:lnTo>
                  <a:pt x="213922" y="144463"/>
                </a:lnTo>
                <a:cubicBezTo>
                  <a:pt x="216498" y="144463"/>
                  <a:pt x="218707" y="146295"/>
                  <a:pt x="218707" y="148859"/>
                </a:cubicBezTo>
                <a:cubicBezTo>
                  <a:pt x="218707" y="151424"/>
                  <a:pt x="216498" y="153622"/>
                  <a:pt x="213922" y="153622"/>
                </a:cubicBezTo>
                <a:lnTo>
                  <a:pt x="198461" y="153622"/>
                </a:lnTo>
                <a:cubicBezTo>
                  <a:pt x="195884" y="153622"/>
                  <a:pt x="193675" y="151424"/>
                  <a:pt x="193675" y="148859"/>
                </a:cubicBezTo>
                <a:cubicBezTo>
                  <a:pt x="193675" y="146295"/>
                  <a:pt x="195884" y="144463"/>
                  <a:pt x="198461" y="144463"/>
                </a:cubicBezTo>
                <a:close/>
                <a:moveTo>
                  <a:pt x="21664" y="144463"/>
                </a:moveTo>
                <a:lnTo>
                  <a:pt x="36722" y="144463"/>
                </a:lnTo>
                <a:cubicBezTo>
                  <a:pt x="39174" y="144463"/>
                  <a:pt x="40925" y="146295"/>
                  <a:pt x="40925" y="148859"/>
                </a:cubicBezTo>
                <a:cubicBezTo>
                  <a:pt x="40925" y="151424"/>
                  <a:pt x="39174" y="153622"/>
                  <a:pt x="36722" y="153622"/>
                </a:cubicBezTo>
                <a:lnTo>
                  <a:pt x="21664" y="153622"/>
                </a:lnTo>
                <a:cubicBezTo>
                  <a:pt x="19213" y="153622"/>
                  <a:pt x="17462" y="151424"/>
                  <a:pt x="17462" y="148859"/>
                </a:cubicBezTo>
                <a:cubicBezTo>
                  <a:pt x="17462" y="146295"/>
                  <a:pt x="19213" y="144463"/>
                  <a:pt x="21664" y="144463"/>
                </a:cubicBezTo>
                <a:close/>
                <a:moveTo>
                  <a:pt x="198438" y="96319"/>
                </a:moveTo>
                <a:cubicBezTo>
                  <a:pt x="200602" y="95250"/>
                  <a:pt x="203489" y="95963"/>
                  <a:pt x="204571" y="98101"/>
                </a:cubicBezTo>
                <a:cubicBezTo>
                  <a:pt x="206014" y="100239"/>
                  <a:pt x="205293" y="103091"/>
                  <a:pt x="203128" y="104160"/>
                </a:cubicBezTo>
                <a:lnTo>
                  <a:pt x="189778" y="111644"/>
                </a:lnTo>
                <a:cubicBezTo>
                  <a:pt x="189057" y="112000"/>
                  <a:pt x="188335" y="112357"/>
                  <a:pt x="187613" y="112357"/>
                </a:cubicBezTo>
                <a:cubicBezTo>
                  <a:pt x="186170" y="112357"/>
                  <a:pt x="184727" y="111644"/>
                  <a:pt x="183645" y="110218"/>
                </a:cubicBezTo>
                <a:cubicBezTo>
                  <a:pt x="182562" y="108080"/>
                  <a:pt x="182923" y="105229"/>
                  <a:pt x="185088" y="104160"/>
                </a:cubicBezTo>
                <a:lnTo>
                  <a:pt x="198438" y="96319"/>
                </a:lnTo>
                <a:close/>
                <a:moveTo>
                  <a:pt x="37626" y="96319"/>
                </a:moveTo>
                <a:lnTo>
                  <a:pt x="50776" y="104160"/>
                </a:lnTo>
                <a:cubicBezTo>
                  <a:pt x="52908" y="105229"/>
                  <a:pt x="53619" y="108080"/>
                  <a:pt x="52198" y="110218"/>
                </a:cubicBezTo>
                <a:cubicBezTo>
                  <a:pt x="51487" y="111644"/>
                  <a:pt x="50065" y="112357"/>
                  <a:pt x="48643" y="112357"/>
                </a:cubicBezTo>
                <a:cubicBezTo>
                  <a:pt x="47577" y="112357"/>
                  <a:pt x="47222" y="112000"/>
                  <a:pt x="46156" y="111644"/>
                </a:cubicBezTo>
                <a:lnTo>
                  <a:pt x="33361" y="104160"/>
                </a:lnTo>
                <a:cubicBezTo>
                  <a:pt x="31228" y="103091"/>
                  <a:pt x="30162" y="100239"/>
                  <a:pt x="31583" y="98101"/>
                </a:cubicBezTo>
                <a:cubicBezTo>
                  <a:pt x="33005" y="95963"/>
                  <a:pt x="35493" y="95250"/>
                  <a:pt x="37626" y="96319"/>
                </a:cubicBezTo>
                <a:close/>
                <a:moveTo>
                  <a:pt x="118637" y="87313"/>
                </a:moveTo>
                <a:cubicBezTo>
                  <a:pt x="121167" y="87313"/>
                  <a:pt x="123335" y="89115"/>
                  <a:pt x="123335" y="91638"/>
                </a:cubicBezTo>
                <a:lnTo>
                  <a:pt x="123335" y="144617"/>
                </a:lnTo>
                <a:lnTo>
                  <a:pt x="153691" y="144617"/>
                </a:lnTo>
                <a:cubicBezTo>
                  <a:pt x="156221" y="144617"/>
                  <a:pt x="158389" y="146420"/>
                  <a:pt x="158389" y="148942"/>
                </a:cubicBezTo>
                <a:cubicBezTo>
                  <a:pt x="158389" y="151465"/>
                  <a:pt x="156221" y="153628"/>
                  <a:pt x="153691" y="153628"/>
                </a:cubicBezTo>
                <a:lnTo>
                  <a:pt x="118637" y="153628"/>
                </a:lnTo>
                <a:cubicBezTo>
                  <a:pt x="116469" y="153628"/>
                  <a:pt x="114300" y="151465"/>
                  <a:pt x="114300" y="148942"/>
                </a:cubicBezTo>
                <a:lnTo>
                  <a:pt x="114300" y="91638"/>
                </a:lnTo>
                <a:cubicBezTo>
                  <a:pt x="114300" y="89115"/>
                  <a:pt x="116469" y="87313"/>
                  <a:pt x="118637" y="87313"/>
                </a:cubicBezTo>
                <a:close/>
                <a:moveTo>
                  <a:pt x="168656" y="61790"/>
                </a:moveTo>
                <a:cubicBezTo>
                  <a:pt x="170752" y="62889"/>
                  <a:pt x="171101" y="65820"/>
                  <a:pt x="170053" y="68018"/>
                </a:cubicBezTo>
                <a:lnTo>
                  <a:pt x="162719" y="81574"/>
                </a:lnTo>
                <a:cubicBezTo>
                  <a:pt x="161671" y="83039"/>
                  <a:pt x="160274" y="83772"/>
                  <a:pt x="158877" y="83772"/>
                </a:cubicBezTo>
                <a:cubicBezTo>
                  <a:pt x="158178" y="83772"/>
                  <a:pt x="157480" y="83772"/>
                  <a:pt x="156781" y="83405"/>
                </a:cubicBezTo>
                <a:cubicBezTo>
                  <a:pt x="154686" y="81940"/>
                  <a:pt x="153987" y="79375"/>
                  <a:pt x="155035" y="77177"/>
                </a:cubicBezTo>
                <a:lnTo>
                  <a:pt x="162719" y="63622"/>
                </a:lnTo>
                <a:cubicBezTo>
                  <a:pt x="163767" y="61424"/>
                  <a:pt x="166211" y="60325"/>
                  <a:pt x="168656" y="61790"/>
                </a:cubicBezTo>
                <a:close/>
                <a:moveTo>
                  <a:pt x="68075" y="61790"/>
                </a:moveTo>
                <a:cubicBezTo>
                  <a:pt x="70316" y="60325"/>
                  <a:pt x="73304" y="61424"/>
                  <a:pt x="74425" y="63622"/>
                </a:cubicBezTo>
                <a:lnTo>
                  <a:pt x="82269" y="77177"/>
                </a:lnTo>
                <a:cubicBezTo>
                  <a:pt x="83763" y="79375"/>
                  <a:pt x="83016" y="81940"/>
                  <a:pt x="80775" y="83405"/>
                </a:cubicBezTo>
                <a:cubicBezTo>
                  <a:pt x="80028" y="83772"/>
                  <a:pt x="79281" y="83772"/>
                  <a:pt x="78160" y="83772"/>
                </a:cubicBezTo>
                <a:cubicBezTo>
                  <a:pt x="76666" y="83772"/>
                  <a:pt x="75172" y="83039"/>
                  <a:pt x="74425" y="81574"/>
                </a:cubicBezTo>
                <a:lnTo>
                  <a:pt x="66581" y="68018"/>
                </a:lnTo>
                <a:cubicBezTo>
                  <a:pt x="65087" y="65820"/>
                  <a:pt x="65834" y="62889"/>
                  <a:pt x="68075" y="61790"/>
                </a:cubicBezTo>
                <a:close/>
                <a:moveTo>
                  <a:pt x="118696" y="49213"/>
                </a:moveTo>
                <a:cubicBezTo>
                  <a:pt x="121261" y="49213"/>
                  <a:pt x="123459" y="50964"/>
                  <a:pt x="123459" y="53415"/>
                </a:cubicBezTo>
                <a:lnTo>
                  <a:pt x="123459" y="68473"/>
                </a:lnTo>
                <a:cubicBezTo>
                  <a:pt x="123459" y="70924"/>
                  <a:pt x="121261" y="72675"/>
                  <a:pt x="118696" y="72675"/>
                </a:cubicBezTo>
                <a:cubicBezTo>
                  <a:pt x="116498" y="72675"/>
                  <a:pt x="114300" y="70924"/>
                  <a:pt x="114300" y="68473"/>
                </a:cubicBezTo>
                <a:lnTo>
                  <a:pt x="114300" y="53415"/>
                </a:lnTo>
                <a:cubicBezTo>
                  <a:pt x="114300" y="50964"/>
                  <a:pt x="116498" y="49213"/>
                  <a:pt x="118696" y="49213"/>
                </a:cubicBezTo>
                <a:close/>
                <a:moveTo>
                  <a:pt x="117909" y="38956"/>
                </a:moveTo>
                <a:cubicBezTo>
                  <a:pt x="57876" y="38956"/>
                  <a:pt x="8987" y="88013"/>
                  <a:pt x="8987" y="148251"/>
                </a:cubicBezTo>
                <a:cubicBezTo>
                  <a:pt x="8987" y="208850"/>
                  <a:pt x="57876" y="257907"/>
                  <a:pt x="117909" y="257907"/>
                </a:cubicBezTo>
                <a:cubicBezTo>
                  <a:pt x="177942" y="257907"/>
                  <a:pt x="226831" y="208850"/>
                  <a:pt x="226831" y="148251"/>
                </a:cubicBezTo>
                <a:cubicBezTo>
                  <a:pt x="226831" y="88013"/>
                  <a:pt x="177942" y="38956"/>
                  <a:pt x="117909" y="38956"/>
                </a:cubicBezTo>
                <a:close/>
                <a:moveTo>
                  <a:pt x="72974" y="9018"/>
                </a:moveTo>
                <a:cubicBezTo>
                  <a:pt x="66503" y="9018"/>
                  <a:pt x="60752" y="13346"/>
                  <a:pt x="59673" y="19478"/>
                </a:cubicBezTo>
                <a:lnTo>
                  <a:pt x="53562" y="49417"/>
                </a:lnTo>
                <a:cubicBezTo>
                  <a:pt x="72255" y="37153"/>
                  <a:pt x="94183" y="29939"/>
                  <a:pt x="117909" y="29939"/>
                </a:cubicBezTo>
                <a:cubicBezTo>
                  <a:pt x="141635" y="29939"/>
                  <a:pt x="163923" y="37153"/>
                  <a:pt x="182615" y="49417"/>
                </a:cubicBezTo>
                <a:lnTo>
                  <a:pt x="176145" y="19478"/>
                </a:lnTo>
                <a:cubicBezTo>
                  <a:pt x="175066" y="13346"/>
                  <a:pt x="169674" y="9018"/>
                  <a:pt x="163204" y="9018"/>
                </a:cubicBezTo>
                <a:lnTo>
                  <a:pt x="72974" y="9018"/>
                </a:lnTo>
                <a:close/>
                <a:moveTo>
                  <a:pt x="72974" y="0"/>
                </a:moveTo>
                <a:lnTo>
                  <a:pt x="163204" y="0"/>
                </a:lnTo>
                <a:cubicBezTo>
                  <a:pt x="173988" y="0"/>
                  <a:pt x="182975" y="7575"/>
                  <a:pt x="185132" y="17675"/>
                </a:cubicBezTo>
                <a:lnTo>
                  <a:pt x="193400" y="57353"/>
                </a:lnTo>
                <a:cubicBezTo>
                  <a:pt x="219282" y="78995"/>
                  <a:pt x="236178" y="111820"/>
                  <a:pt x="236178" y="148251"/>
                </a:cubicBezTo>
                <a:cubicBezTo>
                  <a:pt x="236178" y="185043"/>
                  <a:pt x="219282" y="217507"/>
                  <a:pt x="193400" y="239510"/>
                </a:cubicBezTo>
                <a:lnTo>
                  <a:pt x="185132" y="278828"/>
                </a:lnTo>
                <a:cubicBezTo>
                  <a:pt x="182975" y="289288"/>
                  <a:pt x="173988" y="296502"/>
                  <a:pt x="163204" y="296502"/>
                </a:cubicBezTo>
                <a:lnTo>
                  <a:pt x="72974" y="296502"/>
                </a:lnTo>
                <a:cubicBezTo>
                  <a:pt x="62190" y="296502"/>
                  <a:pt x="53203" y="289288"/>
                  <a:pt x="51046" y="278828"/>
                </a:cubicBezTo>
                <a:lnTo>
                  <a:pt x="42778" y="239510"/>
                </a:lnTo>
                <a:cubicBezTo>
                  <a:pt x="16536" y="217507"/>
                  <a:pt x="0" y="185043"/>
                  <a:pt x="0" y="148251"/>
                </a:cubicBezTo>
                <a:cubicBezTo>
                  <a:pt x="0" y="111820"/>
                  <a:pt x="16536" y="78995"/>
                  <a:pt x="42778" y="57353"/>
                </a:cubicBezTo>
                <a:lnTo>
                  <a:pt x="51046" y="17675"/>
                </a:lnTo>
                <a:cubicBezTo>
                  <a:pt x="53203" y="7575"/>
                  <a:pt x="62190" y="0"/>
                  <a:pt x="72974" y="0"/>
                </a:cubicBezTo>
                <a:close/>
              </a:path>
            </a:pathLst>
          </a:custGeom>
          <a:solidFill>
            <a:schemeClr val="accent2"/>
          </a:solidFill>
          <a:ln>
            <a:noFill/>
          </a:ln>
          <a:effectLst/>
        </p:spPr>
        <p:txBody>
          <a:bodyPr anchor="ctr"/>
          <a:lstStyle/>
          <a:p>
            <a:endParaRPr lang="en-US" sz="900">
              <a:latin typeface="Lato Light" panose="020F0502020204030203" pitchFamily="34" charset="0"/>
            </a:endParaRPr>
          </a:p>
        </p:txBody>
      </p:sp>
      <p:sp>
        <p:nvSpPr>
          <p:cNvPr id="33" name="Freeform 928">
            <a:extLst>
              <a:ext uri="{FF2B5EF4-FFF2-40B4-BE49-F238E27FC236}">
                <a16:creationId xmlns:a16="http://schemas.microsoft.com/office/drawing/2014/main" id="{3A9C5984-ED2E-8EB2-16BE-24A86CBEFCDA}"/>
              </a:ext>
            </a:extLst>
          </p:cNvPr>
          <p:cNvSpPr>
            <a:spLocks noChangeArrowheads="1"/>
          </p:cNvSpPr>
          <p:nvPr userDrawn="1"/>
        </p:nvSpPr>
        <p:spPr bwMode="auto">
          <a:xfrm>
            <a:off x="1749061" y="5440894"/>
            <a:ext cx="671227" cy="676800"/>
          </a:xfrm>
          <a:custGeom>
            <a:avLst/>
            <a:gdLst>
              <a:gd name="T0" fmla="*/ 2652783 w 296503"/>
              <a:gd name="T1" fmla="*/ 3144734 h 296502"/>
              <a:gd name="T2" fmla="*/ 255275 w 296503"/>
              <a:gd name="T3" fmla="*/ 1715088 h 296502"/>
              <a:gd name="T4" fmla="*/ 330227 w 296503"/>
              <a:gd name="T5" fmla="*/ 1784468 h 296502"/>
              <a:gd name="T6" fmla="*/ 242802 w 296503"/>
              <a:gd name="T7" fmla="*/ 1749775 h 296502"/>
              <a:gd name="T8" fmla="*/ 342694 w 296503"/>
              <a:gd name="T9" fmla="*/ 1227390 h 296502"/>
              <a:gd name="T10" fmla="*/ 292772 w 296503"/>
              <a:gd name="T11" fmla="*/ 1179373 h 296502"/>
              <a:gd name="T12" fmla="*/ 1688499 w 296503"/>
              <a:gd name="T13" fmla="*/ 2289596 h 296502"/>
              <a:gd name="T14" fmla="*/ 1342148 w 296503"/>
              <a:gd name="T15" fmla="*/ 2309302 h 296502"/>
              <a:gd name="T16" fmla="*/ 1294897 w 296503"/>
              <a:gd name="T17" fmla="*/ 2529985 h 296502"/>
              <a:gd name="T18" fmla="*/ 1920713 w 296503"/>
              <a:gd name="T19" fmla="*/ 2880715 h 296502"/>
              <a:gd name="T20" fmla="*/ 2538651 w 296503"/>
              <a:gd name="T21" fmla="*/ 1828537 h 296502"/>
              <a:gd name="T22" fmla="*/ 2412686 w 296503"/>
              <a:gd name="T23" fmla="*/ 1812770 h 296502"/>
              <a:gd name="T24" fmla="*/ 2184411 w 296503"/>
              <a:gd name="T25" fmla="*/ 1765466 h 296502"/>
              <a:gd name="T26" fmla="*/ 1916779 w 296503"/>
              <a:gd name="T27" fmla="*/ 1761537 h 296502"/>
              <a:gd name="T28" fmla="*/ 1786901 w 296503"/>
              <a:gd name="T29" fmla="*/ 1079774 h 296502"/>
              <a:gd name="T30" fmla="*/ 2996363 w 296503"/>
              <a:gd name="T31" fmla="*/ 1458082 h 296502"/>
              <a:gd name="T32" fmla="*/ 2896304 w 296503"/>
              <a:gd name="T33" fmla="*/ 1000817 h 296502"/>
              <a:gd name="T34" fmla="*/ 330227 w 296503"/>
              <a:gd name="T35" fmla="*/ 678341 h 296502"/>
              <a:gd name="T36" fmla="*/ 292772 w 296503"/>
              <a:gd name="T37" fmla="*/ 759273 h 296502"/>
              <a:gd name="T38" fmla="*/ 255275 w 296503"/>
              <a:gd name="T39" fmla="*/ 678341 h 296502"/>
              <a:gd name="T40" fmla="*/ 2320052 w 296503"/>
              <a:gd name="T41" fmla="*/ 847667 h 296502"/>
              <a:gd name="T42" fmla="*/ 2221957 w 296503"/>
              <a:gd name="T43" fmla="*/ 1487294 h 296502"/>
              <a:gd name="T44" fmla="*/ 1229199 w 296503"/>
              <a:gd name="T45" fmla="*/ 635766 h 296502"/>
              <a:gd name="T46" fmla="*/ 1229199 w 296503"/>
              <a:gd name="T47" fmla="*/ 1840460 h 296502"/>
              <a:gd name="T48" fmla="*/ 1445011 w 296503"/>
              <a:gd name="T49" fmla="*/ 1938568 h 296502"/>
              <a:gd name="T50" fmla="*/ 919190 w 296503"/>
              <a:gd name="T51" fmla="*/ 847667 h 296502"/>
              <a:gd name="T52" fmla="*/ 590384 w 296503"/>
              <a:gd name="T53" fmla="*/ 2356600 h 296502"/>
              <a:gd name="T54" fmla="*/ 1590103 w 296503"/>
              <a:gd name="T55" fmla="*/ 2226535 h 296502"/>
              <a:gd name="T56" fmla="*/ 1979754 w 296503"/>
              <a:gd name="T57" fmla="*/ 1150713 h 296502"/>
              <a:gd name="T58" fmla="*/ 2302493 w 296503"/>
              <a:gd name="T59" fmla="*/ 1623605 h 296502"/>
              <a:gd name="T60" fmla="*/ 2747245 w 296503"/>
              <a:gd name="T61" fmla="*/ 1923108 h 296502"/>
              <a:gd name="T62" fmla="*/ 2944039 w 296503"/>
              <a:gd name="T63" fmla="*/ 2356600 h 296502"/>
              <a:gd name="T64" fmla="*/ 2944039 w 296503"/>
              <a:gd name="T65" fmla="*/ 98520 h 296502"/>
              <a:gd name="T66" fmla="*/ 2700021 w 296503"/>
              <a:gd name="T67" fmla="*/ 1670885 h 296502"/>
              <a:gd name="T68" fmla="*/ 590384 w 296503"/>
              <a:gd name="T69" fmla="*/ 98520 h 296502"/>
              <a:gd name="T70" fmla="*/ 98402 w 296503"/>
              <a:gd name="T71" fmla="*/ 2159554 h 296502"/>
              <a:gd name="T72" fmla="*/ 491997 w 296503"/>
              <a:gd name="T73" fmla="*/ 98520 h 296502"/>
              <a:gd name="T74" fmla="*/ 2944039 w 296503"/>
              <a:gd name="T75" fmla="*/ 0 h 296502"/>
              <a:gd name="T76" fmla="*/ 2944039 w 296503"/>
              <a:gd name="T77" fmla="*/ 2455117 h 296502"/>
              <a:gd name="T78" fmla="*/ 2700021 w 296503"/>
              <a:gd name="T79" fmla="*/ 3239316 h 296502"/>
              <a:gd name="T80" fmla="*/ 1869556 w 296503"/>
              <a:gd name="T81" fmla="*/ 2971357 h 296502"/>
              <a:gd name="T82" fmla="*/ 1054823 w 296503"/>
              <a:gd name="T83" fmla="*/ 2656076 h 296502"/>
              <a:gd name="T84" fmla="*/ 980035 w 296503"/>
              <a:gd name="T85" fmla="*/ 2455117 h 296502"/>
              <a:gd name="T86" fmla="*/ 0 w 296503"/>
              <a:gd name="T87" fmla="*/ 295553 h 29650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6503" h="296502">
                <a:moveTo>
                  <a:pt x="180496" y="272696"/>
                </a:moveTo>
                <a:lnTo>
                  <a:pt x="180496" y="287845"/>
                </a:lnTo>
                <a:lnTo>
                  <a:pt x="242822" y="287845"/>
                </a:lnTo>
                <a:lnTo>
                  <a:pt x="242822" y="272696"/>
                </a:lnTo>
                <a:lnTo>
                  <a:pt x="180496" y="272696"/>
                </a:lnTo>
                <a:close/>
                <a:moveTo>
                  <a:pt x="23368" y="156986"/>
                </a:moveTo>
                <a:cubicBezTo>
                  <a:pt x="25273" y="155575"/>
                  <a:pt x="28321" y="155575"/>
                  <a:pt x="30226" y="156986"/>
                </a:cubicBezTo>
                <a:cubicBezTo>
                  <a:pt x="30988" y="158044"/>
                  <a:pt x="31369" y="159103"/>
                  <a:pt x="31369" y="160161"/>
                </a:cubicBezTo>
                <a:cubicBezTo>
                  <a:pt x="31369" y="161572"/>
                  <a:pt x="30988" y="162631"/>
                  <a:pt x="30226" y="163336"/>
                </a:cubicBezTo>
                <a:cubicBezTo>
                  <a:pt x="29083" y="164042"/>
                  <a:pt x="27940" y="164747"/>
                  <a:pt x="26797" y="164747"/>
                </a:cubicBezTo>
                <a:cubicBezTo>
                  <a:pt x="25654" y="164747"/>
                  <a:pt x="24130" y="164042"/>
                  <a:pt x="23368" y="163336"/>
                </a:cubicBezTo>
                <a:cubicBezTo>
                  <a:pt x="22606" y="162631"/>
                  <a:pt x="22225" y="161572"/>
                  <a:pt x="22225" y="160161"/>
                </a:cubicBezTo>
                <a:cubicBezTo>
                  <a:pt x="22225" y="159103"/>
                  <a:pt x="22606" y="158044"/>
                  <a:pt x="23368" y="156986"/>
                </a:cubicBezTo>
                <a:close/>
                <a:moveTo>
                  <a:pt x="26797" y="107950"/>
                </a:moveTo>
                <a:cubicBezTo>
                  <a:pt x="29464" y="107950"/>
                  <a:pt x="31369" y="109782"/>
                  <a:pt x="31369" y="112346"/>
                </a:cubicBezTo>
                <a:cubicBezTo>
                  <a:pt x="31369" y="115277"/>
                  <a:pt x="29464" y="117109"/>
                  <a:pt x="26797" y="117109"/>
                </a:cubicBezTo>
                <a:cubicBezTo>
                  <a:pt x="24130" y="117109"/>
                  <a:pt x="22225" y="115277"/>
                  <a:pt x="22225" y="112346"/>
                </a:cubicBezTo>
                <a:cubicBezTo>
                  <a:pt x="22225" y="109782"/>
                  <a:pt x="24130" y="107950"/>
                  <a:pt x="26797" y="107950"/>
                </a:cubicBezTo>
                <a:close/>
                <a:moveTo>
                  <a:pt x="163563" y="98834"/>
                </a:moveTo>
                <a:cubicBezTo>
                  <a:pt x="158880" y="98834"/>
                  <a:pt x="154556" y="101720"/>
                  <a:pt x="154556" y="105327"/>
                </a:cubicBezTo>
                <a:lnTo>
                  <a:pt x="154556" y="209572"/>
                </a:lnTo>
                <a:cubicBezTo>
                  <a:pt x="154556" y="211014"/>
                  <a:pt x="153836" y="212457"/>
                  <a:pt x="152755" y="213179"/>
                </a:cubicBezTo>
                <a:cubicBezTo>
                  <a:pt x="152034" y="213900"/>
                  <a:pt x="150233" y="214261"/>
                  <a:pt x="148792" y="213900"/>
                </a:cubicBezTo>
                <a:cubicBezTo>
                  <a:pt x="145189" y="212818"/>
                  <a:pt x="134741" y="210654"/>
                  <a:pt x="122853" y="211375"/>
                </a:cubicBezTo>
                <a:cubicBezTo>
                  <a:pt x="109162" y="212818"/>
                  <a:pt x="99075" y="218950"/>
                  <a:pt x="98354" y="226164"/>
                </a:cubicBezTo>
                <a:cubicBezTo>
                  <a:pt x="98354" y="229411"/>
                  <a:pt x="98714" y="231936"/>
                  <a:pt x="99075" y="233378"/>
                </a:cubicBezTo>
                <a:cubicBezTo>
                  <a:pt x="103758" y="232657"/>
                  <a:pt x="112044" y="231575"/>
                  <a:pt x="118529" y="231575"/>
                </a:cubicBezTo>
                <a:cubicBezTo>
                  <a:pt x="121772" y="231575"/>
                  <a:pt x="124654" y="231575"/>
                  <a:pt x="126816" y="232296"/>
                </a:cubicBezTo>
                <a:cubicBezTo>
                  <a:pt x="138344" y="236264"/>
                  <a:pt x="148792" y="244560"/>
                  <a:pt x="158519" y="252496"/>
                </a:cubicBezTo>
                <a:cubicBezTo>
                  <a:pt x="165004" y="257907"/>
                  <a:pt x="172570" y="263678"/>
                  <a:pt x="175812" y="263678"/>
                </a:cubicBezTo>
                <a:lnTo>
                  <a:pt x="242822" y="263678"/>
                </a:lnTo>
                <a:lnTo>
                  <a:pt x="242822" y="177108"/>
                </a:lnTo>
                <a:cubicBezTo>
                  <a:pt x="242102" y="171337"/>
                  <a:pt x="237418" y="167369"/>
                  <a:pt x="232375" y="167369"/>
                </a:cubicBezTo>
                <a:cubicBezTo>
                  <a:pt x="230573" y="167369"/>
                  <a:pt x="228772" y="167729"/>
                  <a:pt x="227331" y="168812"/>
                </a:cubicBezTo>
                <a:cubicBezTo>
                  <a:pt x="226250" y="169533"/>
                  <a:pt x="224809" y="169533"/>
                  <a:pt x="223368" y="168812"/>
                </a:cubicBezTo>
                <a:cubicBezTo>
                  <a:pt x="221927" y="168090"/>
                  <a:pt x="221206" y="167008"/>
                  <a:pt x="220846" y="165926"/>
                </a:cubicBezTo>
                <a:cubicBezTo>
                  <a:pt x="219765" y="160876"/>
                  <a:pt x="215442" y="157269"/>
                  <a:pt x="210758" y="157269"/>
                </a:cubicBezTo>
                <a:cubicBezTo>
                  <a:pt x="208236" y="157269"/>
                  <a:pt x="205715" y="158712"/>
                  <a:pt x="203553" y="160515"/>
                </a:cubicBezTo>
                <a:cubicBezTo>
                  <a:pt x="202832" y="161237"/>
                  <a:pt x="201391" y="161597"/>
                  <a:pt x="199950" y="161597"/>
                </a:cubicBezTo>
                <a:cubicBezTo>
                  <a:pt x="198869" y="161597"/>
                  <a:pt x="197789" y="160876"/>
                  <a:pt x="197068" y="159794"/>
                </a:cubicBezTo>
                <a:cubicBezTo>
                  <a:pt x="193105" y="154383"/>
                  <a:pt x="184459" y="154383"/>
                  <a:pt x="180496" y="159794"/>
                </a:cubicBezTo>
                <a:cubicBezTo>
                  <a:pt x="179415" y="161237"/>
                  <a:pt x="177253" y="161958"/>
                  <a:pt x="175452" y="161237"/>
                </a:cubicBezTo>
                <a:cubicBezTo>
                  <a:pt x="173651" y="160515"/>
                  <a:pt x="172570" y="159072"/>
                  <a:pt x="172570" y="156908"/>
                </a:cubicBezTo>
                <a:lnTo>
                  <a:pt x="172570" y="105327"/>
                </a:lnTo>
                <a:cubicBezTo>
                  <a:pt x="172570" y="101720"/>
                  <a:pt x="168247" y="98834"/>
                  <a:pt x="163563" y="98834"/>
                </a:cubicBezTo>
                <a:close/>
                <a:moveTo>
                  <a:pt x="269509" y="87313"/>
                </a:moveTo>
                <a:cubicBezTo>
                  <a:pt x="272074" y="87313"/>
                  <a:pt x="274272" y="89102"/>
                  <a:pt x="274272" y="91606"/>
                </a:cubicBezTo>
                <a:lnTo>
                  <a:pt x="274272" y="133462"/>
                </a:lnTo>
                <a:cubicBezTo>
                  <a:pt x="274272" y="135967"/>
                  <a:pt x="272074" y="137755"/>
                  <a:pt x="269509" y="137755"/>
                </a:cubicBezTo>
                <a:cubicBezTo>
                  <a:pt x="267311" y="137755"/>
                  <a:pt x="265113" y="135967"/>
                  <a:pt x="265113" y="133462"/>
                </a:cubicBezTo>
                <a:lnTo>
                  <a:pt x="265113" y="91606"/>
                </a:lnTo>
                <a:cubicBezTo>
                  <a:pt x="265113" y="89102"/>
                  <a:pt x="267311" y="87313"/>
                  <a:pt x="269509" y="87313"/>
                </a:cubicBezTo>
                <a:close/>
                <a:moveTo>
                  <a:pt x="23368" y="62089"/>
                </a:moveTo>
                <a:cubicBezTo>
                  <a:pt x="25273" y="60325"/>
                  <a:pt x="28321" y="60325"/>
                  <a:pt x="30226" y="62089"/>
                </a:cubicBezTo>
                <a:cubicBezTo>
                  <a:pt x="30988" y="62794"/>
                  <a:pt x="31369" y="63853"/>
                  <a:pt x="31369" y="65264"/>
                </a:cubicBezTo>
                <a:cubicBezTo>
                  <a:pt x="31369" y="66322"/>
                  <a:pt x="30988" y="67381"/>
                  <a:pt x="30226" y="68439"/>
                </a:cubicBezTo>
                <a:cubicBezTo>
                  <a:pt x="29083" y="68792"/>
                  <a:pt x="27940" y="69497"/>
                  <a:pt x="26797" y="69497"/>
                </a:cubicBezTo>
                <a:cubicBezTo>
                  <a:pt x="25273" y="69497"/>
                  <a:pt x="24130" y="68792"/>
                  <a:pt x="23368" y="68439"/>
                </a:cubicBezTo>
                <a:cubicBezTo>
                  <a:pt x="22606" y="67381"/>
                  <a:pt x="22225" y="66322"/>
                  <a:pt x="22225" y="65264"/>
                </a:cubicBezTo>
                <a:cubicBezTo>
                  <a:pt x="22225" y="63853"/>
                  <a:pt x="22606" y="62794"/>
                  <a:pt x="23368" y="62089"/>
                </a:cubicBezTo>
                <a:close/>
                <a:moveTo>
                  <a:pt x="112514" y="49213"/>
                </a:moveTo>
                <a:lnTo>
                  <a:pt x="183990" y="49213"/>
                </a:lnTo>
                <a:cubicBezTo>
                  <a:pt x="199794" y="49213"/>
                  <a:pt x="212366" y="61784"/>
                  <a:pt x="212366" y="77588"/>
                </a:cubicBezTo>
                <a:lnTo>
                  <a:pt x="212366" y="136135"/>
                </a:lnTo>
                <a:cubicBezTo>
                  <a:pt x="212366" y="138649"/>
                  <a:pt x="210570" y="140445"/>
                  <a:pt x="208056" y="140445"/>
                </a:cubicBezTo>
                <a:cubicBezTo>
                  <a:pt x="205541" y="140445"/>
                  <a:pt x="203386" y="138649"/>
                  <a:pt x="203386" y="136135"/>
                </a:cubicBezTo>
                <a:lnTo>
                  <a:pt x="203386" y="77588"/>
                </a:lnTo>
                <a:cubicBezTo>
                  <a:pt x="203386" y="66813"/>
                  <a:pt x="194766" y="58193"/>
                  <a:pt x="183990" y="58193"/>
                </a:cubicBezTo>
                <a:lnTo>
                  <a:pt x="112514" y="58193"/>
                </a:lnTo>
                <a:cubicBezTo>
                  <a:pt x="101738" y="58193"/>
                  <a:pt x="93118" y="66813"/>
                  <a:pt x="93118" y="77588"/>
                </a:cubicBezTo>
                <a:lnTo>
                  <a:pt x="93118" y="149065"/>
                </a:lnTo>
                <a:cubicBezTo>
                  <a:pt x="93118" y="159841"/>
                  <a:pt x="101738" y="168461"/>
                  <a:pt x="112514" y="168461"/>
                </a:cubicBezTo>
                <a:lnTo>
                  <a:pt x="132269" y="168461"/>
                </a:lnTo>
                <a:cubicBezTo>
                  <a:pt x="134783" y="168461"/>
                  <a:pt x="136579" y="170616"/>
                  <a:pt x="136579" y="173131"/>
                </a:cubicBezTo>
                <a:cubicBezTo>
                  <a:pt x="136579" y="175645"/>
                  <a:pt x="134783" y="177441"/>
                  <a:pt x="132269" y="177441"/>
                </a:cubicBezTo>
                <a:lnTo>
                  <a:pt x="112514" y="177441"/>
                </a:lnTo>
                <a:cubicBezTo>
                  <a:pt x="96710" y="177441"/>
                  <a:pt x="84138" y="164869"/>
                  <a:pt x="84138" y="149065"/>
                </a:cubicBezTo>
                <a:lnTo>
                  <a:pt x="84138" y="77588"/>
                </a:lnTo>
                <a:cubicBezTo>
                  <a:pt x="84138" y="61784"/>
                  <a:pt x="96710" y="49213"/>
                  <a:pt x="112514" y="49213"/>
                </a:cubicBezTo>
                <a:close/>
                <a:moveTo>
                  <a:pt x="54040" y="9018"/>
                </a:moveTo>
                <a:lnTo>
                  <a:pt x="54040" y="215704"/>
                </a:lnTo>
                <a:lnTo>
                  <a:pt x="93310" y="215704"/>
                </a:lnTo>
                <a:cubicBezTo>
                  <a:pt x="98354" y="208850"/>
                  <a:pt x="108802" y="203800"/>
                  <a:pt x="122132" y="202718"/>
                </a:cubicBezTo>
                <a:cubicBezTo>
                  <a:pt x="131499" y="201636"/>
                  <a:pt x="139785" y="202718"/>
                  <a:pt x="145550" y="203800"/>
                </a:cubicBezTo>
                <a:lnTo>
                  <a:pt x="145550" y="105327"/>
                </a:lnTo>
                <a:cubicBezTo>
                  <a:pt x="145550" y="97031"/>
                  <a:pt x="153836" y="89816"/>
                  <a:pt x="163563" y="89816"/>
                </a:cubicBezTo>
                <a:cubicBezTo>
                  <a:pt x="173290" y="89816"/>
                  <a:pt x="181216" y="97031"/>
                  <a:pt x="181216" y="105327"/>
                </a:cubicBezTo>
                <a:lnTo>
                  <a:pt x="181216" y="147890"/>
                </a:lnTo>
                <a:cubicBezTo>
                  <a:pt x="187701" y="145366"/>
                  <a:pt x="195627" y="146808"/>
                  <a:pt x="201031" y="151137"/>
                </a:cubicBezTo>
                <a:cubicBezTo>
                  <a:pt x="203913" y="149333"/>
                  <a:pt x="207156" y="148612"/>
                  <a:pt x="210758" y="148612"/>
                </a:cubicBezTo>
                <a:cubicBezTo>
                  <a:pt x="217964" y="148612"/>
                  <a:pt x="224449" y="152940"/>
                  <a:pt x="227691" y="159072"/>
                </a:cubicBezTo>
                <a:cubicBezTo>
                  <a:pt x="229132" y="158712"/>
                  <a:pt x="230933" y="158351"/>
                  <a:pt x="232375" y="158351"/>
                </a:cubicBezTo>
                <a:cubicBezTo>
                  <a:pt x="242102" y="158351"/>
                  <a:pt x="250388" y="165926"/>
                  <a:pt x="251469" y="176026"/>
                </a:cubicBezTo>
                <a:cubicBezTo>
                  <a:pt x="251469" y="176026"/>
                  <a:pt x="251469" y="176747"/>
                  <a:pt x="251469" y="177108"/>
                </a:cubicBezTo>
                <a:lnTo>
                  <a:pt x="251469" y="215704"/>
                </a:lnTo>
                <a:lnTo>
                  <a:pt x="269482" y="215704"/>
                </a:lnTo>
                <a:cubicBezTo>
                  <a:pt x="279570" y="215704"/>
                  <a:pt x="287496" y="207768"/>
                  <a:pt x="287496" y="197668"/>
                </a:cubicBezTo>
                <a:lnTo>
                  <a:pt x="287496" y="27053"/>
                </a:lnTo>
                <a:cubicBezTo>
                  <a:pt x="287496" y="16953"/>
                  <a:pt x="279570" y="9018"/>
                  <a:pt x="269482" y="9018"/>
                </a:cubicBezTo>
                <a:lnTo>
                  <a:pt x="251469" y="9018"/>
                </a:lnTo>
                <a:lnTo>
                  <a:pt x="251469" y="148251"/>
                </a:lnTo>
                <a:cubicBezTo>
                  <a:pt x="251469" y="150776"/>
                  <a:pt x="249668" y="152940"/>
                  <a:pt x="247146" y="152940"/>
                </a:cubicBezTo>
                <a:cubicBezTo>
                  <a:pt x="244624" y="152940"/>
                  <a:pt x="242822" y="150776"/>
                  <a:pt x="242822" y="148251"/>
                </a:cubicBezTo>
                <a:lnTo>
                  <a:pt x="242822" y="9018"/>
                </a:lnTo>
                <a:lnTo>
                  <a:pt x="54040" y="9018"/>
                </a:lnTo>
                <a:close/>
                <a:moveTo>
                  <a:pt x="27020" y="9018"/>
                </a:moveTo>
                <a:cubicBezTo>
                  <a:pt x="16932" y="9018"/>
                  <a:pt x="9007" y="16953"/>
                  <a:pt x="9007" y="27053"/>
                </a:cubicBezTo>
                <a:lnTo>
                  <a:pt x="9007" y="197668"/>
                </a:lnTo>
                <a:cubicBezTo>
                  <a:pt x="9007" y="207768"/>
                  <a:pt x="16932" y="215704"/>
                  <a:pt x="27020" y="215704"/>
                </a:cubicBezTo>
                <a:lnTo>
                  <a:pt x="45034" y="215704"/>
                </a:lnTo>
                <a:lnTo>
                  <a:pt x="45034" y="9018"/>
                </a:lnTo>
                <a:lnTo>
                  <a:pt x="27020" y="9018"/>
                </a:lnTo>
                <a:close/>
                <a:moveTo>
                  <a:pt x="27020" y="0"/>
                </a:moveTo>
                <a:lnTo>
                  <a:pt x="269482" y="0"/>
                </a:lnTo>
                <a:cubicBezTo>
                  <a:pt x="284614" y="0"/>
                  <a:pt x="296503" y="11903"/>
                  <a:pt x="296503" y="27053"/>
                </a:cubicBezTo>
                <a:lnTo>
                  <a:pt x="296503" y="197668"/>
                </a:lnTo>
                <a:cubicBezTo>
                  <a:pt x="296503" y="212457"/>
                  <a:pt x="284614" y="224721"/>
                  <a:pt x="269482" y="224721"/>
                </a:cubicBezTo>
                <a:lnTo>
                  <a:pt x="251469" y="224721"/>
                </a:lnTo>
                <a:lnTo>
                  <a:pt x="251469" y="292174"/>
                </a:lnTo>
                <a:cubicBezTo>
                  <a:pt x="251469" y="294699"/>
                  <a:pt x="249668" y="296502"/>
                  <a:pt x="247146" y="296502"/>
                </a:cubicBezTo>
                <a:lnTo>
                  <a:pt x="175812" y="296502"/>
                </a:lnTo>
                <a:cubicBezTo>
                  <a:pt x="173290" y="296502"/>
                  <a:pt x="171129" y="294699"/>
                  <a:pt x="171129" y="292174"/>
                </a:cubicBezTo>
                <a:lnTo>
                  <a:pt x="171129" y="271974"/>
                </a:lnTo>
                <a:cubicBezTo>
                  <a:pt x="165725" y="269810"/>
                  <a:pt x="159960" y="265121"/>
                  <a:pt x="152755" y="259349"/>
                </a:cubicBezTo>
                <a:cubicBezTo>
                  <a:pt x="143748" y="252135"/>
                  <a:pt x="134021" y="244200"/>
                  <a:pt x="123933" y="240953"/>
                </a:cubicBezTo>
                <a:cubicBezTo>
                  <a:pt x="119610" y="239510"/>
                  <a:pt x="105199" y="241314"/>
                  <a:pt x="96553" y="243117"/>
                </a:cubicBezTo>
                <a:cubicBezTo>
                  <a:pt x="94751" y="243478"/>
                  <a:pt x="92950" y="242757"/>
                  <a:pt x="91869" y="240953"/>
                </a:cubicBezTo>
                <a:cubicBezTo>
                  <a:pt x="91509" y="240232"/>
                  <a:pt x="89347" y="235903"/>
                  <a:pt x="89708" y="225803"/>
                </a:cubicBezTo>
                <a:cubicBezTo>
                  <a:pt x="89708" y="225443"/>
                  <a:pt x="89708" y="225082"/>
                  <a:pt x="89708" y="224721"/>
                </a:cubicBezTo>
                <a:lnTo>
                  <a:pt x="27020" y="224721"/>
                </a:lnTo>
                <a:cubicBezTo>
                  <a:pt x="12249" y="224721"/>
                  <a:pt x="0" y="212457"/>
                  <a:pt x="0" y="197668"/>
                </a:cubicBezTo>
                <a:lnTo>
                  <a:pt x="0" y="27053"/>
                </a:lnTo>
                <a:cubicBezTo>
                  <a:pt x="0" y="11903"/>
                  <a:pt x="12249" y="0"/>
                  <a:pt x="27020" y="0"/>
                </a:cubicBezTo>
                <a:close/>
              </a:path>
            </a:pathLst>
          </a:custGeom>
          <a:solidFill>
            <a:srgbClr val="FF6E0F"/>
          </a:solidFill>
          <a:ln>
            <a:noFill/>
          </a:ln>
          <a:effectLst/>
        </p:spPr>
        <p:txBody>
          <a:bodyPr anchor="ctr"/>
          <a:lstStyle/>
          <a:p>
            <a:endParaRPr lang="en-US" sz="900">
              <a:latin typeface="Lato Light" panose="020F0502020204030203" pitchFamily="34" charset="0"/>
            </a:endParaRPr>
          </a:p>
        </p:txBody>
      </p:sp>
      <p:sp>
        <p:nvSpPr>
          <p:cNvPr id="34" name="Freeform 942">
            <a:extLst>
              <a:ext uri="{FF2B5EF4-FFF2-40B4-BE49-F238E27FC236}">
                <a16:creationId xmlns:a16="http://schemas.microsoft.com/office/drawing/2014/main" id="{9D2C4687-B6D1-1655-8E7E-680FD83613A7}"/>
              </a:ext>
            </a:extLst>
          </p:cNvPr>
          <p:cNvSpPr>
            <a:spLocks noChangeArrowheads="1"/>
          </p:cNvSpPr>
          <p:nvPr userDrawn="1"/>
        </p:nvSpPr>
        <p:spPr bwMode="auto">
          <a:xfrm>
            <a:off x="7335973" y="3227701"/>
            <a:ext cx="692888" cy="676800"/>
          </a:xfrm>
          <a:custGeom>
            <a:avLst/>
            <a:gdLst>
              <a:gd name="T0" fmla="*/ 2503992 w 296502"/>
              <a:gd name="T1" fmla="*/ 1851221 h 296502"/>
              <a:gd name="T2" fmla="*/ 1443248 w 296502"/>
              <a:gd name="T3" fmla="*/ 2864642 h 296502"/>
              <a:gd name="T4" fmla="*/ 725570 w 296502"/>
              <a:gd name="T5" fmla="*/ 2588611 h 296502"/>
              <a:gd name="T6" fmla="*/ 528404 w 296502"/>
              <a:gd name="T7" fmla="*/ 2781836 h 296502"/>
              <a:gd name="T8" fmla="*/ 1443248 w 296502"/>
              <a:gd name="T9" fmla="*/ 3140663 h 296502"/>
              <a:gd name="T10" fmla="*/ 2780023 w 296502"/>
              <a:gd name="T11" fmla="*/ 1851221 h 296502"/>
              <a:gd name="T12" fmla="*/ 2145157 w 296502"/>
              <a:gd name="T13" fmla="*/ 1851221 h 296502"/>
              <a:gd name="T14" fmla="*/ 1443248 w 296502"/>
              <a:gd name="T15" fmla="*/ 2509755 h 296502"/>
              <a:gd name="T16" fmla="*/ 977940 w 296502"/>
              <a:gd name="T17" fmla="*/ 2336250 h 296502"/>
              <a:gd name="T18" fmla="*/ 792610 w 296502"/>
              <a:gd name="T19" fmla="*/ 2517630 h 296502"/>
              <a:gd name="T20" fmla="*/ 1443248 w 296502"/>
              <a:gd name="T21" fmla="*/ 2770002 h 296502"/>
              <a:gd name="T22" fmla="*/ 2405415 w 296502"/>
              <a:gd name="T23" fmla="*/ 1851221 h 296502"/>
              <a:gd name="T24" fmla="*/ 461368 w 296502"/>
              <a:gd name="T25" fmla="*/ 889085 h 296502"/>
              <a:gd name="T26" fmla="*/ 98587 w 296502"/>
              <a:gd name="T27" fmla="*/ 1799977 h 296502"/>
              <a:gd name="T28" fmla="*/ 461368 w 296502"/>
              <a:gd name="T29" fmla="*/ 2714796 h 296502"/>
              <a:gd name="T30" fmla="*/ 906954 w 296502"/>
              <a:gd name="T31" fmla="*/ 2265269 h 296502"/>
              <a:gd name="T32" fmla="*/ 733460 w 296502"/>
              <a:gd name="T33" fmla="*/ 1799977 h 296502"/>
              <a:gd name="T34" fmla="*/ 906954 w 296502"/>
              <a:gd name="T35" fmla="*/ 1338610 h 296502"/>
              <a:gd name="T36" fmla="*/ 1392001 w 296502"/>
              <a:gd name="T37" fmla="*/ 463235 h 296502"/>
              <a:gd name="T38" fmla="*/ 528404 w 296502"/>
              <a:gd name="T39" fmla="*/ 818104 h 296502"/>
              <a:gd name="T40" fmla="*/ 1392001 w 296502"/>
              <a:gd name="T41" fmla="*/ 1681684 h 296502"/>
              <a:gd name="T42" fmla="*/ 1443248 w 296502"/>
              <a:gd name="T43" fmla="*/ 364659 h 296502"/>
              <a:gd name="T44" fmla="*/ 1490575 w 296502"/>
              <a:gd name="T45" fmla="*/ 411973 h 296502"/>
              <a:gd name="T46" fmla="*/ 1490575 w 296502"/>
              <a:gd name="T47" fmla="*/ 1799977 h 296502"/>
              <a:gd name="T48" fmla="*/ 1459015 w 296502"/>
              <a:gd name="T49" fmla="*/ 1847295 h 296502"/>
              <a:gd name="T50" fmla="*/ 1443248 w 296502"/>
              <a:gd name="T51" fmla="*/ 1851221 h 296502"/>
              <a:gd name="T52" fmla="*/ 1407768 w 296502"/>
              <a:gd name="T53" fmla="*/ 1835454 h 296502"/>
              <a:gd name="T54" fmla="*/ 977940 w 296502"/>
              <a:gd name="T55" fmla="*/ 1409587 h 296502"/>
              <a:gd name="T56" fmla="*/ 832049 w 296502"/>
              <a:gd name="T57" fmla="*/ 1799977 h 296502"/>
              <a:gd name="T58" fmla="*/ 1443248 w 296502"/>
              <a:gd name="T59" fmla="*/ 2411167 h 296502"/>
              <a:gd name="T60" fmla="*/ 2050521 w 296502"/>
              <a:gd name="T61" fmla="*/ 1799977 h 296502"/>
              <a:gd name="T62" fmla="*/ 2097847 w 296502"/>
              <a:gd name="T63" fmla="*/ 1752657 h 296502"/>
              <a:gd name="T64" fmla="*/ 2831296 w 296502"/>
              <a:gd name="T65" fmla="*/ 1752657 h 296502"/>
              <a:gd name="T66" fmla="*/ 2878610 w 296502"/>
              <a:gd name="T67" fmla="*/ 1799977 h 296502"/>
              <a:gd name="T68" fmla="*/ 1443248 w 296502"/>
              <a:gd name="T69" fmla="*/ 3243187 h 296502"/>
              <a:gd name="T70" fmla="*/ 0 w 296502"/>
              <a:gd name="T71" fmla="*/ 1799977 h 296502"/>
              <a:gd name="T72" fmla="*/ 1443248 w 296502"/>
              <a:gd name="T73" fmla="*/ 364659 h 296502"/>
              <a:gd name="T74" fmla="*/ 1852608 w 296502"/>
              <a:gd name="T75" fmla="*/ 102421 h 296502"/>
              <a:gd name="T76" fmla="*/ 1852608 w 296502"/>
              <a:gd name="T77" fmla="*/ 732886 h 296502"/>
              <a:gd name="T78" fmla="*/ 2508439 w 296502"/>
              <a:gd name="T79" fmla="*/ 1390888 h 296502"/>
              <a:gd name="T80" fmla="*/ 3144498 w 296502"/>
              <a:gd name="T81" fmla="*/ 1390888 h 296502"/>
              <a:gd name="T82" fmla="*/ 1852608 w 296502"/>
              <a:gd name="T83" fmla="*/ 102421 h 296502"/>
              <a:gd name="T84" fmla="*/ 1801246 w 296502"/>
              <a:gd name="T85" fmla="*/ 0 h 296502"/>
              <a:gd name="T86" fmla="*/ 3243260 w 296502"/>
              <a:gd name="T87" fmla="*/ 1438172 h 296502"/>
              <a:gd name="T88" fmla="*/ 3195860 w 296502"/>
              <a:gd name="T89" fmla="*/ 1489399 h 296502"/>
              <a:gd name="T90" fmla="*/ 2461030 w 296502"/>
              <a:gd name="T91" fmla="*/ 1489399 h 296502"/>
              <a:gd name="T92" fmla="*/ 2413618 w 296502"/>
              <a:gd name="T93" fmla="*/ 1438172 h 296502"/>
              <a:gd name="T94" fmla="*/ 1801246 w 296502"/>
              <a:gd name="T95" fmla="*/ 831385 h 296502"/>
              <a:gd name="T96" fmla="*/ 1753837 w 296502"/>
              <a:gd name="T97" fmla="*/ 784094 h 296502"/>
              <a:gd name="T98" fmla="*/ 1753837 w 296502"/>
              <a:gd name="T99" fmla="*/ 51244 h 296502"/>
              <a:gd name="T100" fmla="*/ 1801246 w 296502"/>
              <a:gd name="T101" fmla="*/ 0 h 29650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96502" h="296502">
                <a:moveTo>
                  <a:pt x="228917" y="169245"/>
                </a:moveTo>
                <a:cubicBezTo>
                  <a:pt x="226394" y="220797"/>
                  <a:pt x="183855" y="261894"/>
                  <a:pt x="131943" y="261894"/>
                </a:cubicBezTo>
                <a:cubicBezTo>
                  <a:pt x="107069" y="261894"/>
                  <a:pt x="84357" y="252881"/>
                  <a:pt x="66332" y="236659"/>
                </a:cubicBezTo>
                <a:lnTo>
                  <a:pt x="48307" y="254323"/>
                </a:lnTo>
                <a:cubicBezTo>
                  <a:pt x="70298" y="274872"/>
                  <a:pt x="99498" y="287129"/>
                  <a:pt x="131943" y="287129"/>
                </a:cubicBezTo>
                <a:cubicBezTo>
                  <a:pt x="197914" y="287129"/>
                  <a:pt x="251989" y="234856"/>
                  <a:pt x="254152" y="169245"/>
                </a:cubicBezTo>
                <a:lnTo>
                  <a:pt x="228917" y="169245"/>
                </a:lnTo>
                <a:close/>
                <a:moveTo>
                  <a:pt x="196112" y="169245"/>
                </a:moveTo>
                <a:cubicBezTo>
                  <a:pt x="193949" y="202772"/>
                  <a:pt x="165830" y="229449"/>
                  <a:pt x="131943" y="229449"/>
                </a:cubicBezTo>
                <a:cubicBezTo>
                  <a:pt x="115360" y="229449"/>
                  <a:pt x="100580" y="223320"/>
                  <a:pt x="89404" y="213587"/>
                </a:cubicBezTo>
                <a:lnTo>
                  <a:pt x="72461" y="230170"/>
                </a:lnTo>
                <a:cubicBezTo>
                  <a:pt x="88683" y="244950"/>
                  <a:pt x="109592" y="253242"/>
                  <a:pt x="131943" y="253242"/>
                </a:cubicBezTo>
                <a:cubicBezTo>
                  <a:pt x="179168" y="253242"/>
                  <a:pt x="217381" y="215750"/>
                  <a:pt x="219905" y="169245"/>
                </a:cubicBezTo>
                <a:lnTo>
                  <a:pt x="196112" y="169245"/>
                </a:lnTo>
                <a:close/>
                <a:moveTo>
                  <a:pt x="42179" y="81283"/>
                </a:moveTo>
                <a:cubicBezTo>
                  <a:pt x="21630" y="103274"/>
                  <a:pt x="9013" y="132474"/>
                  <a:pt x="9013" y="164559"/>
                </a:cubicBezTo>
                <a:cubicBezTo>
                  <a:pt x="9013" y="196643"/>
                  <a:pt x="21630" y="226204"/>
                  <a:pt x="42179" y="248195"/>
                </a:cubicBezTo>
                <a:lnTo>
                  <a:pt x="82915" y="207098"/>
                </a:lnTo>
                <a:cubicBezTo>
                  <a:pt x="72821" y="195922"/>
                  <a:pt x="67053" y="181142"/>
                  <a:pt x="67053" y="164559"/>
                </a:cubicBezTo>
                <a:cubicBezTo>
                  <a:pt x="67053" y="149057"/>
                  <a:pt x="72821" y="133916"/>
                  <a:pt x="82915" y="122380"/>
                </a:cubicBezTo>
                <a:lnTo>
                  <a:pt x="42179" y="81283"/>
                </a:lnTo>
                <a:close/>
                <a:moveTo>
                  <a:pt x="127257" y="42350"/>
                </a:moveTo>
                <a:cubicBezTo>
                  <a:pt x="96975" y="43431"/>
                  <a:pt x="69577" y="55688"/>
                  <a:pt x="48307" y="74794"/>
                </a:cubicBezTo>
                <a:lnTo>
                  <a:pt x="127257" y="153744"/>
                </a:lnTo>
                <a:lnTo>
                  <a:pt x="127257" y="42350"/>
                </a:lnTo>
                <a:close/>
                <a:moveTo>
                  <a:pt x="131943" y="33337"/>
                </a:moveTo>
                <a:cubicBezTo>
                  <a:pt x="134106" y="33337"/>
                  <a:pt x="136269" y="35140"/>
                  <a:pt x="136269" y="37663"/>
                </a:cubicBezTo>
                <a:lnTo>
                  <a:pt x="136269" y="164559"/>
                </a:lnTo>
                <a:cubicBezTo>
                  <a:pt x="136269" y="166722"/>
                  <a:pt x="135187" y="168164"/>
                  <a:pt x="133385" y="168885"/>
                </a:cubicBezTo>
                <a:cubicBezTo>
                  <a:pt x="133024" y="169245"/>
                  <a:pt x="132303" y="169245"/>
                  <a:pt x="131943" y="169245"/>
                </a:cubicBezTo>
                <a:cubicBezTo>
                  <a:pt x="130501" y="169245"/>
                  <a:pt x="129420" y="168885"/>
                  <a:pt x="128699" y="167803"/>
                </a:cubicBezTo>
                <a:lnTo>
                  <a:pt x="89404" y="128869"/>
                </a:lnTo>
                <a:cubicBezTo>
                  <a:pt x="80752" y="138603"/>
                  <a:pt x="76066" y="151220"/>
                  <a:pt x="76066" y="164559"/>
                </a:cubicBezTo>
                <a:cubicBezTo>
                  <a:pt x="76066" y="195562"/>
                  <a:pt x="100940" y="220436"/>
                  <a:pt x="131943" y="220436"/>
                </a:cubicBezTo>
                <a:cubicBezTo>
                  <a:pt x="162585" y="220436"/>
                  <a:pt x="187460" y="195562"/>
                  <a:pt x="187460" y="164559"/>
                </a:cubicBezTo>
                <a:cubicBezTo>
                  <a:pt x="187460" y="162035"/>
                  <a:pt x="189262" y="160233"/>
                  <a:pt x="191786" y="160233"/>
                </a:cubicBezTo>
                <a:lnTo>
                  <a:pt x="258839" y="160233"/>
                </a:lnTo>
                <a:cubicBezTo>
                  <a:pt x="261362" y="160233"/>
                  <a:pt x="263165" y="162035"/>
                  <a:pt x="263165" y="164559"/>
                </a:cubicBezTo>
                <a:cubicBezTo>
                  <a:pt x="263165" y="237380"/>
                  <a:pt x="204403" y="296502"/>
                  <a:pt x="131943" y="296502"/>
                </a:cubicBezTo>
                <a:cubicBezTo>
                  <a:pt x="59122" y="296502"/>
                  <a:pt x="0" y="237380"/>
                  <a:pt x="0" y="164559"/>
                </a:cubicBezTo>
                <a:cubicBezTo>
                  <a:pt x="0" y="92098"/>
                  <a:pt x="59122" y="33337"/>
                  <a:pt x="131943" y="33337"/>
                </a:cubicBezTo>
                <a:close/>
                <a:moveTo>
                  <a:pt x="169368" y="9366"/>
                </a:moveTo>
                <a:lnTo>
                  <a:pt x="169368" y="67002"/>
                </a:lnTo>
                <a:cubicBezTo>
                  <a:pt x="201151" y="69523"/>
                  <a:pt x="227156" y="95099"/>
                  <a:pt x="229323" y="127159"/>
                </a:cubicBezTo>
                <a:lnTo>
                  <a:pt x="287473" y="127159"/>
                </a:lnTo>
                <a:cubicBezTo>
                  <a:pt x="285306" y="63039"/>
                  <a:pt x="233296" y="11527"/>
                  <a:pt x="169368" y="9366"/>
                </a:cubicBezTo>
                <a:close/>
                <a:moveTo>
                  <a:pt x="164672" y="0"/>
                </a:moveTo>
                <a:cubicBezTo>
                  <a:pt x="237269" y="0"/>
                  <a:pt x="296502" y="59077"/>
                  <a:pt x="296502" y="131482"/>
                </a:cubicBezTo>
                <a:cubicBezTo>
                  <a:pt x="296502" y="134364"/>
                  <a:pt x="294696" y="136165"/>
                  <a:pt x="292168" y="136165"/>
                </a:cubicBezTo>
                <a:lnTo>
                  <a:pt x="224989" y="136165"/>
                </a:lnTo>
                <a:cubicBezTo>
                  <a:pt x="222461" y="136165"/>
                  <a:pt x="220655" y="134364"/>
                  <a:pt x="220655" y="131482"/>
                </a:cubicBezTo>
                <a:cubicBezTo>
                  <a:pt x="220655" y="100863"/>
                  <a:pt x="195734" y="76007"/>
                  <a:pt x="164672" y="76007"/>
                </a:cubicBezTo>
                <a:cubicBezTo>
                  <a:pt x="162144" y="76007"/>
                  <a:pt x="160338" y="73846"/>
                  <a:pt x="160338" y="71685"/>
                </a:cubicBezTo>
                <a:lnTo>
                  <a:pt x="160338" y="4683"/>
                </a:lnTo>
                <a:cubicBezTo>
                  <a:pt x="160338" y="2161"/>
                  <a:pt x="162144" y="0"/>
                  <a:pt x="164672" y="0"/>
                </a:cubicBezTo>
                <a:close/>
              </a:path>
            </a:pathLst>
          </a:custGeom>
          <a:solidFill>
            <a:schemeClr val="accent1"/>
          </a:solidFill>
          <a:ln>
            <a:noFill/>
          </a:ln>
          <a:effectLst/>
        </p:spPr>
        <p:txBody>
          <a:bodyPr anchor="ctr"/>
          <a:lstStyle/>
          <a:p>
            <a:endParaRPr lang="en-US" sz="900">
              <a:latin typeface="Lato Light" panose="020F0502020204030203" pitchFamily="34" charset="0"/>
            </a:endParaRPr>
          </a:p>
        </p:txBody>
      </p:sp>
      <p:sp>
        <p:nvSpPr>
          <p:cNvPr id="35" name="Freeform 414">
            <a:extLst>
              <a:ext uri="{FF2B5EF4-FFF2-40B4-BE49-F238E27FC236}">
                <a16:creationId xmlns:a16="http://schemas.microsoft.com/office/drawing/2014/main" id="{75BFF86F-701B-632C-073B-D18756D6939A}"/>
              </a:ext>
            </a:extLst>
          </p:cNvPr>
          <p:cNvSpPr>
            <a:spLocks noChangeArrowheads="1"/>
          </p:cNvSpPr>
          <p:nvPr userDrawn="1"/>
        </p:nvSpPr>
        <p:spPr bwMode="auto">
          <a:xfrm>
            <a:off x="9160604" y="4246527"/>
            <a:ext cx="658058" cy="634223"/>
          </a:xfrm>
          <a:custGeom>
            <a:avLst/>
            <a:gdLst>
              <a:gd name="T0" fmla="*/ 2147483646 w 858"/>
              <a:gd name="T1" fmla="*/ 2147483646 h 798"/>
              <a:gd name="T2" fmla="*/ 2147483646 w 858"/>
              <a:gd name="T3" fmla="*/ 2147483646 h 798"/>
              <a:gd name="T4" fmla="*/ 2147483646 w 858"/>
              <a:gd name="T5" fmla="*/ 2147483646 h 798"/>
              <a:gd name="T6" fmla="*/ 2147483646 w 858"/>
              <a:gd name="T7" fmla="*/ 2147483646 h 798"/>
              <a:gd name="T8" fmla="*/ 2147483646 w 858"/>
              <a:gd name="T9" fmla="*/ 2147483646 h 798"/>
              <a:gd name="T10" fmla="*/ 2147483646 w 858"/>
              <a:gd name="T11" fmla="*/ 2147483646 h 798"/>
              <a:gd name="T12" fmla="*/ 2147483646 w 858"/>
              <a:gd name="T13" fmla="*/ 2147483646 h 798"/>
              <a:gd name="T14" fmla="*/ 2147483646 w 858"/>
              <a:gd name="T15" fmla="*/ 2147483646 h 798"/>
              <a:gd name="T16" fmla="*/ 2147483646 w 858"/>
              <a:gd name="T17" fmla="*/ 2147483646 h 798"/>
              <a:gd name="T18" fmla="*/ 2147483646 w 858"/>
              <a:gd name="T19" fmla="*/ 2147483646 h 798"/>
              <a:gd name="T20" fmla="*/ 2147483646 w 858"/>
              <a:gd name="T21" fmla="*/ 2147483646 h 798"/>
              <a:gd name="T22" fmla="*/ 2147483646 w 858"/>
              <a:gd name="T23" fmla="*/ 2147483646 h 798"/>
              <a:gd name="T24" fmla="*/ 2147483646 w 858"/>
              <a:gd name="T25" fmla="*/ 2147483646 h 798"/>
              <a:gd name="T26" fmla="*/ 2147483646 w 858"/>
              <a:gd name="T27" fmla="*/ 2147483646 h 798"/>
              <a:gd name="T28" fmla="*/ 2147483646 w 858"/>
              <a:gd name="T29" fmla="*/ 2147483646 h 798"/>
              <a:gd name="T30" fmla="*/ 2147483646 w 858"/>
              <a:gd name="T31" fmla="*/ 2147483646 h 798"/>
              <a:gd name="T32" fmla="*/ 2147483646 w 858"/>
              <a:gd name="T33" fmla="*/ 2147483646 h 798"/>
              <a:gd name="T34" fmla="*/ 2147483646 w 858"/>
              <a:gd name="T35" fmla="*/ 2147483646 h 798"/>
              <a:gd name="T36" fmla="*/ 2147483646 w 858"/>
              <a:gd name="T37" fmla="*/ 2147483646 h 798"/>
              <a:gd name="T38" fmla="*/ 2147483646 w 858"/>
              <a:gd name="T39" fmla="*/ 2147483646 h 798"/>
              <a:gd name="T40" fmla="*/ 2147483646 w 858"/>
              <a:gd name="T41" fmla="*/ 2147483646 h 798"/>
              <a:gd name="T42" fmla="*/ 2147483646 w 858"/>
              <a:gd name="T43" fmla="*/ 2147483646 h 798"/>
              <a:gd name="T44" fmla="*/ 2147483646 w 858"/>
              <a:gd name="T45" fmla="*/ 2147483646 h 798"/>
              <a:gd name="T46" fmla="*/ 2147483646 w 858"/>
              <a:gd name="T47" fmla="*/ 2147483646 h 798"/>
              <a:gd name="T48" fmla="*/ 2147483646 w 858"/>
              <a:gd name="T49" fmla="*/ 2147483646 h 798"/>
              <a:gd name="T50" fmla="*/ 2147483646 w 858"/>
              <a:gd name="T51" fmla="*/ 2147483646 h 798"/>
              <a:gd name="T52" fmla="*/ 2147483646 w 858"/>
              <a:gd name="T53" fmla="*/ 2147483646 h 798"/>
              <a:gd name="T54" fmla="*/ 2147483646 w 858"/>
              <a:gd name="T55" fmla="*/ 2147483646 h 798"/>
              <a:gd name="T56" fmla="*/ 2147483646 w 858"/>
              <a:gd name="T57" fmla="*/ 2147483646 h 798"/>
              <a:gd name="T58" fmla="*/ 2147483646 w 858"/>
              <a:gd name="T59" fmla="*/ 2147483646 h 798"/>
              <a:gd name="T60" fmla="*/ 2147483646 w 858"/>
              <a:gd name="T61" fmla="*/ 2147483646 h 798"/>
              <a:gd name="T62" fmla="*/ 2147483646 w 858"/>
              <a:gd name="T63" fmla="*/ 2147483646 h 798"/>
              <a:gd name="T64" fmla="*/ 2147483646 w 858"/>
              <a:gd name="T65" fmla="*/ 2147483646 h 798"/>
              <a:gd name="T66" fmla="*/ 2147483646 w 858"/>
              <a:gd name="T67" fmla="*/ 2147483646 h 798"/>
              <a:gd name="T68" fmla="*/ 2147483646 w 858"/>
              <a:gd name="T69" fmla="*/ 2147483646 h 798"/>
              <a:gd name="T70" fmla="*/ 2147483646 w 858"/>
              <a:gd name="T71" fmla="*/ 2147483646 h 798"/>
              <a:gd name="T72" fmla="*/ 2147483646 w 858"/>
              <a:gd name="T73" fmla="*/ 2147483646 h 798"/>
              <a:gd name="T74" fmla="*/ 2147483646 w 858"/>
              <a:gd name="T75" fmla="*/ 2147483646 h 798"/>
              <a:gd name="T76" fmla="*/ 2147483646 w 858"/>
              <a:gd name="T77" fmla="*/ 2147483646 h 798"/>
              <a:gd name="T78" fmla="*/ 2147483646 w 858"/>
              <a:gd name="T79" fmla="*/ 2147483646 h 798"/>
              <a:gd name="T80" fmla="*/ 2147483646 w 858"/>
              <a:gd name="T81" fmla="*/ 2147483646 h 798"/>
              <a:gd name="T82" fmla="*/ 2147483646 w 858"/>
              <a:gd name="T83" fmla="*/ 2147483646 h 798"/>
              <a:gd name="T84" fmla="*/ 2147483646 w 858"/>
              <a:gd name="T85" fmla="*/ 2147483646 h 798"/>
              <a:gd name="T86" fmla="*/ 2147483646 w 858"/>
              <a:gd name="T87" fmla="*/ 2147483646 h 798"/>
              <a:gd name="T88" fmla="*/ 2147483646 w 858"/>
              <a:gd name="T89" fmla="*/ 2147483646 h 798"/>
              <a:gd name="T90" fmla="*/ 2147483646 w 858"/>
              <a:gd name="T91" fmla="*/ 2147483646 h 798"/>
              <a:gd name="T92" fmla="*/ 2147483646 w 858"/>
              <a:gd name="T93" fmla="*/ 2147483646 h 798"/>
              <a:gd name="T94" fmla="*/ 2147483646 w 858"/>
              <a:gd name="T95" fmla="*/ 2147483646 h 798"/>
              <a:gd name="T96" fmla="*/ 2147483646 w 858"/>
              <a:gd name="T97" fmla="*/ 2147483646 h 798"/>
              <a:gd name="T98" fmla="*/ 2147483646 w 858"/>
              <a:gd name="T99" fmla="*/ 2147483646 h 798"/>
              <a:gd name="T100" fmla="*/ 2147483646 w 858"/>
              <a:gd name="T101" fmla="*/ 0 h 798"/>
              <a:gd name="T102" fmla="*/ 2147483646 w 858"/>
              <a:gd name="T103" fmla="*/ 2147483646 h 798"/>
              <a:gd name="T104" fmla="*/ 2147483646 w 858"/>
              <a:gd name="T105" fmla="*/ 2147483646 h 798"/>
              <a:gd name="T106" fmla="*/ 2147483646 w 858"/>
              <a:gd name="T107" fmla="*/ 2147483646 h 798"/>
              <a:gd name="T108" fmla="*/ 2147483646 w 858"/>
              <a:gd name="T109" fmla="*/ 2147483646 h 798"/>
              <a:gd name="T110" fmla="*/ 2147483646 w 858"/>
              <a:gd name="T111" fmla="*/ 2147483646 h 798"/>
              <a:gd name="T112" fmla="*/ 2147483646 w 858"/>
              <a:gd name="T113" fmla="*/ 2147483646 h 798"/>
              <a:gd name="T114" fmla="*/ 2147483646 w 858"/>
              <a:gd name="T115" fmla="*/ 2147483646 h 79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58" h="798">
                <a:moveTo>
                  <a:pt x="802" y="569"/>
                </a:moveTo>
                <a:lnTo>
                  <a:pt x="802" y="569"/>
                </a:lnTo>
                <a:cubicBezTo>
                  <a:pt x="786" y="569"/>
                  <a:pt x="773" y="556"/>
                  <a:pt x="773" y="540"/>
                </a:cubicBezTo>
                <a:cubicBezTo>
                  <a:pt x="773" y="524"/>
                  <a:pt x="786" y="511"/>
                  <a:pt x="802" y="511"/>
                </a:cubicBezTo>
                <a:cubicBezTo>
                  <a:pt x="818" y="511"/>
                  <a:pt x="832" y="524"/>
                  <a:pt x="832" y="540"/>
                </a:cubicBezTo>
                <a:cubicBezTo>
                  <a:pt x="832" y="556"/>
                  <a:pt x="818" y="569"/>
                  <a:pt x="802" y="569"/>
                </a:cubicBezTo>
                <a:close/>
                <a:moveTo>
                  <a:pt x="713" y="653"/>
                </a:moveTo>
                <a:lnTo>
                  <a:pt x="713" y="653"/>
                </a:lnTo>
                <a:cubicBezTo>
                  <a:pt x="688" y="630"/>
                  <a:pt x="661" y="610"/>
                  <a:pt x="632" y="594"/>
                </a:cubicBezTo>
                <a:cubicBezTo>
                  <a:pt x="659" y="537"/>
                  <a:pt x="675" y="476"/>
                  <a:pt x="676" y="412"/>
                </a:cubicBezTo>
                <a:lnTo>
                  <a:pt x="813" y="412"/>
                </a:lnTo>
                <a:cubicBezTo>
                  <a:pt x="812" y="437"/>
                  <a:pt x="808" y="462"/>
                  <a:pt x="803" y="485"/>
                </a:cubicBezTo>
                <a:cubicBezTo>
                  <a:pt x="803" y="485"/>
                  <a:pt x="803" y="485"/>
                  <a:pt x="802" y="485"/>
                </a:cubicBezTo>
                <a:cubicBezTo>
                  <a:pt x="772" y="485"/>
                  <a:pt x="747" y="510"/>
                  <a:pt x="747" y="540"/>
                </a:cubicBezTo>
                <a:cubicBezTo>
                  <a:pt x="747" y="556"/>
                  <a:pt x="754" y="571"/>
                  <a:pt x="765" y="581"/>
                </a:cubicBezTo>
                <a:cubicBezTo>
                  <a:pt x="750" y="607"/>
                  <a:pt x="734" y="631"/>
                  <a:pt x="713" y="653"/>
                </a:cubicBezTo>
                <a:close/>
                <a:moveTo>
                  <a:pt x="489" y="768"/>
                </a:moveTo>
                <a:lnTo>
                  <a:pt x="489" y="768"/>
                </a:lnTo>
                <a:cubicBezTo>
                  <a:pt x="543" y="727"/>
                  <a:pt x="588" y="676"/>
                  <a:pt x="620" y="617"/>
                </a:cubicBezTo>
                <a:cubicBezTo>
                  <a:pt x="647" y="632"/>
                  <a:pt x="672" y="650"/>
                  <a:pt x="695" y="671"/>
                </a:cubicBezTo>
                <a:cubicBezTo>
                  <a:pt x="639" y="723"/>
                  <a:pt x="568" y="758"/>
                  <a:pt x="489" y="768"/>
                </a:cubicBezTo>
                <a:close/>
                <a:moveTo>
                  <a:pt x="454" y="571"/>
                </a:moveTo>
                <a:lnTo>
                  <a:pt x="454" y="571"/>
                </a:lnTo>
                <a:cubicBezTo>
                  <a:pt x="462" y="572"/>
                  <a:pt x="469" y="573"/>
                  <a:pt x="476" y="573"/>
                </a:cubicBezTo>
                <a:cubicBezTo>
                  <a:pt x="481" y="598"/>
                  <a:pt x="504" y="618"/>
                  <a:pt x="530" y="618"/>
                </a:cubicBezTo>
                <a:cubicBezTo>
                  <a:pt x="548" y="618"/>
                  <a:pt x="564" y="609"/>
                  <a:pt x="574" y="596"/>
                </a:cubicBezTo>
                <a:cubicBezTo>
                  <a:pt x="582" y="599"/>
                  <a:pt x="590" y="602"/>
                  <a:pt x="597" y="605"/>
                </a:cubicBezTo>
                <a:cubicBezTo>
                  <a:pt x="563" y="667"/>
                  <a:pt x="514" y="721"/>
                  <a:pt x="454" y="761"/>
                </a:cubicBezTo>
                <a:lnTo>
                  <a:pt x="454" y="571"/>
                </a:lnTo>
                <a:close/>
                <a:moveTo>
                  <a:pt x="392" y="386"/>
                </a:moveTo>
                <a:lnTo>
                  <a:pt x="392" y="386"/>
                </a:lnTo>
                <a:cubicBezTo>
                  <a:pt x="386" y="361"/>
                  <a:pt x="364" y="343"/>
                  <a:pt x="338" y="343"/>
                </a:cubicBezTo>
                <a:cubicBezTo>
                  <a:pt x="312" y="343"/>
                  <a:pt x="291" y="361"/>
                  <a:pt x="285" y="386"/>
                </a:cubicBezTo>
                <a:lnTo>
                  <a:pt x="231" y="386"/>
                </a:lnTo>
                <a:cubicBezTo>
                  <a:pt x="233" y="326"/>
                  <a:pt x="247" y="268"/>
                  <a:pt x="272" y="215"/>
                </a:cubicBezTo>
                <a:cubicBezTo>
                  <a:pt x="308" y="231"/>
                  <a:pt x="347" y="242"/>
                  <a:pt x="386" y="248"/>
                </a:cubicBezTo>
                <a:cubicBezTo>
                  <a:pt x="390" y="269"/>
                  <a:pt x="406" y="287"/>
                  <a:pt x="428" y="292"/>
                </a:cubicBezTo>
                <a:lnTo>
                  <a:pt x="428" y="386"/>
                </a:lnTo>
                <a:lnTo>
                  <a:pt x="392" y="386"/>
                </a:lnTo>
                <a:close/>
                <a:moveTo>
                  <a:pt x="309" y="399"/>
                </a:moveTo>
                <a:lnTo>
                  <a:pt x="309" y="399"/>
                </a:lnTo>
                <a:cubicBezTo>
                  <a:pt x="309" y="382"/>
                  <a:pt x="322" y="369"/>
                  <a:pt x="338" y="369"/>
                </a:cubicBezTo>
                <a:cubicBezTo>
                  <a:pt x="354" y="369"/>
                  <a:pt x="367" y="382"/>
                  <a:pt x="367" y="399"/>
                </a:cubicBezTo>
                <a:cubicBezTo>
                  <a:pt x="367" y="414"/>
                  <a:pt x="354" y="428"/>
                  <a:pt x="338" y="428"/>
                </a:cubicBezTo>
                <a:cubicBezTo>
                  <a:pt x="322" y="428"/>
                  <a:pt x="309" y="414"/>
                  <a:pt x="309" y="399"/>
                </a:cubicBezTo>
                <a:close/>
                <a:moveTo>
                  <a:pt x="428" y="545"/>
                </a:moveTo>
                <a:lnTo>
                  <a:pt x="428" y="545"/>
                </a:lnTo>
                <a:cubicBezTo>
                  <a:pt x="388" y="547"/>
                  <a:pt x="349" y="554"/>
                  <a:pt x="312" y="567"/>
                </a:cubicBezTo>
                <a:cubicBezTo>
                  <a:pt x="302" y="554"/>
                  <a:pt x="287" y="545"/>
                  <a:pt x="269" y="545"/>
                </a:cubicBezTo>
                <a:cubicBezTo>
                  <a:pt x="265" y="545"/>
                  <a:pt x="261" y="545"/>
                  <a:pt x="257" y="547"/>
                </a:cubicBezTo>
                <a:cubicBezTo>
                  <a:pt x="241" y="503"/>
                  <a:pt x="232" y="458"/>
                  <a:pt x="231" y="412"/>
                </a:cubicBezTo>
                <a:lnTo>
                  <a:pt x="285" y="412"/>
                </a:lnTo>
                <a:cubicBezTo>
                  <a:pt x="291" y="436"/>
                  <a:pt x="312" y="454"/>
                  <a:pt x="338" y="454"/>
                </a:cubicBezTo>
                <a:cubicBezTo>
                  <a:pt x="364" y="454"/>
                  <a:pt x="386" y="436"/>
                  <a:pt x="392" y="412"/>
                </a:cubicBezTo>
                <a:lnTo>
                  <a:pt x="428" y="412"/>
                </a:lnTo>
                <a:lnTo>
                  <a:pt x="428" y="545"/>
                </a:lnTo>
                <a:close/>
                <a:moveTo>
                  <a:pt x="428" y="761"/>
                </a:moveTo>
                <a:lnTo>
                  <a:pt x="428" y="761"/>
                </a:lnTo>
                <a:cubicBezTo>
                  <a:pt x="379" y="728"/>
                  <a:pt x="338" y="687"/>
                  <a:pt x="306" y="641"/>
                </a:cubicBezTo>
                <a:cubicBezTo>
                  <a:pt x="317" y="631"/>
                  <a:pt x="323" y="617"/>
                  <a:pt x="323" y="601"/>
                </a:cubicBezTo>
                <a:cubicBezTo>
                  <a:pt x="323" y="597"/>
                  <a:pt x="323" y="594"/>
                  <a:pt x="323" y="591"/>
                </a:cubicBezTo>
                <a:cubicBezTo>
                  <a:pt x="356" y="580"/>
                  <a:pt x="392" y="573"/>
                  <a:pt x="428" y="571"/>
                </a:cubicBezTo>
                <a:lnTo>
                  <a:pt x="428" y="761"/>
                </a:lnTo>
                <a:close/>
                <a:moveTo>
                  <a:pt x="187" y="671"/>
                </a:moveTo>
                <a:lnTo>
                  <a:pt x="187" y="671"/>
                </a:lnTo>
                <a:cubicBezTo>
                  <a:pt x="200" y="659"/>
                  <a:pt x="214" y="648"/>
                  <a:pt x="228" y="638"/>
                </a:cubicBezTo>
                <a:cubicBezTo>
                  <a:pt x="238" y="649"/>
                  <a:pt x="253" y="655"/>
                  <a:pt x="269" y="655"/>
                </a:cubicBezTo>
                <a:cubicBezTo>
                  <a:pt x="274" y="655"/>
                  <a:pt x="279" y="655"/>
                  <a:pt x="283" y="654"/>
                </a:cubicBezTo>
                <a:cubicBezTo>
                  <a:pt x="313" y="697"/>
                  <a:pt x="350" y="736"/>
                  <a:pt x="393" y="768"/>
                </a:cubicBezTo>
                <a:cubicBezTo>
                  <a:pt x="314" y="758"/>
                  <a:pt x="242" y="723"/>
                  <a:pt x="187" y="671"/>
                </a:cubicBezTo>
                <a:close/>
                <a:moveTo>
                  <a:pt x="269" y="630"/>
                </a:moveTo>
                <a:lnTo>
                  <a:pt x="269" y="630"/>
                </a:lnTo>
                <a:cubicBezTo>
                  <a:pt x="252" y="630"/>
                  <a:pt x="239" y="617"/>
                  <a:pt x="239" y="601"/>
                </a:cubicBezTo>
                <a:cubicBezTo>
                  <a:pt x="239" y="584"/>
                  <a:pt x="252" y="571"/>
                  <a:pt x="269" y="571"/>
                </a:cubicBezTo>
                <a:cubicBezTo>
                  <a:pt x="285" y="571"/>
                  <a:pt x="298" y="584"/>
                  <a:pt x="298" y="601"/>
                </a:cubicBezTo>
                <a:cubicBezTo>
                  <a:pt x="298" y="617"/>
                  <a:pt x="285" y="630"/>
                  <a:pt x="269" y="630"/>
                </a:cubicBezTo>
                <a:close/>
                <a:moveTo>
                  <a:pt x="72" y="451"/>
                </a:moveTo>
                <a:lnTo>
                  <a:pt x="72" y="451"/>
                </a:lnTo>
                <a:cubicBezTo>
                  <a:pt x="90" y="444"/>
                  <a:pt x="104" y="430"/>
                  <a:pt x="108" y="412"/>
                </a:cubicBezTo>
                <a:lnTo>
                  <a:pt x="205" y="412"/>
                </a:lnTo>
                <a:cubicBezTo>
                  <a:pt x="206" y="462"/>
                  <a:pt x="216" y="511"/>
                  <a:pt x="234" y="558"/>
                </a:cubicBezTo>
                <a:cubicBezTo>
                  <a:pt x="221" y="568"/>
                  <a:pt x="214" y="583"/>
                  <a:pt x="214" y="601"/>
                </a:cubicBezTo>
                <a:cubicBezTo>
                  <a:pt x="214" y="605"/>
                  <a:pt x="214" y="610"/>
                  <a:pt x="216" y="615"/>
                </a:cubicBezTo>
                <a:cubicBezTo>
                  <a:pt x="199" y="626"/>
                  <a:pt x="183" y="639"/>
                  <a:pt x="168" y="653"/>
                </a:cubicBezTo>
                <a:cubicBezTo>
                  <a:pt x="117" y="598"/>
                  <a:pt x="83" y="528"/>
                  <a:pt x="72" y="451"/>
                </a:cubicBezTo>
                <a:close/>
                <a:moveTo>
                  <a:pt x="26" y="399"/>
                </a:moveTo>
                <a:lnTo>
                  <a:pt x="26" y="399"/>
                </a:lnTo>
                <a:cubicBezTo>
                  <a:pt x="26" y="382"/>
                  <a:pt x="39" y="369"/>
                  <a:pt x="55" y="369"/>
                </a:cubicBezTo>
                <a:cubicBezTo>
                  <a:pt x="71" y="369"/>
                  <a:pt x="85" y="382"/>
                  <a:pt x="85" y="399"/>
                </a:cubicBezTo>
                <a:cubicBezTo>
                  <a:pt x="85" y="414"/>
                  <a:pt x="71" y="428"/>
                  <a:pt x="55" y="428"/>
                </a:cubicBezTo>
                <a:cubicBezTo>
                  <a:pt x="39" y="428"/>
                  <a:pt x="26" y="414"/>
                  <a:pt x="26" y="399"/>
                </a:cubicBezTo>
                <a:close/>
                <a:moveTo>
                  <a:pt x="168" y="97"/>
                </a:moveTo>
                <a:lnTo>
                  <a:pt x="168" y="97"/>
                </a:lnTo>
                <a:cubicBezTo>
                  <a:pt x="184" y="97"/>
                  <a:pt x="197" y="110"/>
                  <a:pt x="197" y="126"/>
                </a:cubicBezTo>
                <a:cubicBezTo>
                  <a:pt x="197" y="142"/>
                  <a:pt x="184" y="155"/>
                  <a:pt x="168" y="155"/>
                </a:cubicBezTo>
                <a:cubicBezTo>
                  <a:pt x="152" y="155"/>
                  <a:pt x="139" y="142"/>
                  <a:pt x="139" y="126"/>
                </a:cubicBezTo>
                <a:cubicBezTo>
                  <a:pt x="139" y="110"/>
                  <a:pt x="152" y="97"/>
                  <a:pt x="168" y="97"/>
                </a:cubicBezTo>
                <a:close/>
                <a:moveTo>
                  <a:pt x="108" y="386"/>
                </a:moveTo>
                <a:lnTo>
                  <a:pt x="108" y="386"/>
                </a:lnTo>
                <a:cubicBezTo>
                  <a:pt x="104" y="367"/>
                  <a:pt x="90" y="352"/>
                  <a:pt x="72" y="347"/>
                </a:cubicBezTo>
                <a:cubicBezTo>
                  <a:pt x="81" y="282"/>
                  <a:pt x="106" y="224"/>
                  <a:pt x="143" y="175"/>
                </a:cubicBezTo>
                <a:cubicBezTo>
                  <a:pt x="151" y="178"/>
                  <a:pt x="159" y="181"/>
                  <a:pt x="168" y="181"/>
                </a:cubicBezTo>
                <a:cubicBezTo>
                  <a:pt x="180" y="181"/>
                  <a:pt x="191" y="177"/>
                  <a:pt x="200" y="170"/>
                </a:cubicBezTo>
                <a:cubicBezTo>
                  <a:pt x="216" y="183"/>
                  <a:pt x="232" y="194"/>
                  <a:pt x="249" y="203"/>
                </a:cubicBezTo>
                <a:cubicBezTo>
                  <a:pt x="222" y="259"/>
                  <a:pt x="207" y="322"/>
                  <a:pt x="205" y="386"/>
                </a:cubicBezTo>
                <a:lnTo>
                  <a:pt x="108" y="386"/>
                </a:lnTo>
                <a:close/>
                <a:moveTo>
                  <a:pt x="261" y="180"/>
                </a:moveTo>
                <a:lnTo>
                  <a:pt x="261" y="180"/>
                </a:lnTo>
                <a:cubicBezTo>
                  <a:pt x="246" y="171"/>
                  <a:pt x="231" y="161"/>
                  <a:pt x="217" y="151"/>
                </a:cubicBezTo>
                <a:cubicBezTo>
                  <a:pt x="221" y="143"/>
                  <a:pt x="223" y="135"/>
                  <a:pt x="223" y="126"/>
                </a:cubicBezTo>
                <a:cubicBezTo>
                  <a:pt x="223" y="117"/>
                  <a:pt x="221" y="108"/>
                  <a:pt x="217" y="101"/>
                </a:cubicBezTo>
                <a:cubicBezTo>
                  <a:pt x="267" y="63"/>
                  <a:pt x="328" y="37"/>
                  <a:pt x="393" y="29"/>
                </a:cubicBezTo>
                <a:cubicBezTo>
                  <a:pt x="338" y="69"/>
                  <a:pt x="293" y="121"/>
                  <a:pt x="261" y="180"/>
                </a:cubicBezTo>
                <a:close/>
                <a:moveTo>
                  <a:pt x="428" y="186"/>
                </a:moveTo>
                <a:lnTo>
                  <a:pt x="428" y="186"/>
                </a:lnTo>
                <a:cubicBezTo>
                  <a:pt x="409" y="190"/>
                  <a:pt x="394" y="204"/>
                  <a:pt x="389" y="222"/>
                </a:cubicBezTo>
                <a:cubicBezTo>
                  <a:pt x="352" y="217"/>
                  <a:pt x="317" y="207"/>
                  <a:pt x="284" y="191"/>
                </a:cubicBezTo>
                <a:cubicBezTo>
                  <a:pt x="318" y="130"/>
                  <a:pt x="368" y="76"/>
                  <a:pt x="428" y="36"/>
                </a:cubicBezTo>
                <a:lnTo>
                  <a:pt x="428" y="186"/>
                </a:lnTo>
                <a:close/>
                <a:moveTo>
                  <a:pt x="597" y="191"/>
                </a:moveTo>
                <a:lnTo>
                  <a:pt x="597" y="191"/>
                </a:lnTo>
                <a:cubicBezTo>
                  <a:pt x="564" y="207"/>
                  <a:pt x="529" y="217"/>
                  <a:pt x="493" y="222"/>
                </a:cubicBezTo>
                <a:cubicBezTo>
                  <a:pt x="487" y="204"/>
                  <a:pt x="472" y="190"/>
                  <a:pt x="454" y="186"/>
                </a:cubicBezTo>
                <a:lnTo>
                  <a:pt x="454" y="36"/>
                </a:lnTo>
                <a:cubicBezTo>
                  <a:pt x="514" y="76"/>
                  <a:pt x="563" y="130"/>
                  <a:pt x="597" y="191"/>
                </a:cubicBezTo>
                <a:close/>
                <a:moveTo>
                  <a:pt x="580" y="53"/>
                </a:moveTo>
                <a:lnTo>
                  <a:pt x="580" y="53"/>
                </a:lnTo>
                <a:cubicBezTo>
                  <a:pt x="579" y="57"/>
                  <a:pt x="578" y="60"/>
                  <a:pt x="578" y="64"/>
                </a:cubicBezTo>
                <a:cubicBezTo>
                  <a:pt x="578" y="95"/>
                  <a:pt x="603" y="119"/>
                  <a:pt x="634" y="119"/>
                </a:cubicBezTo>
                <a:cubicBezTo>
                  <a:pt x="648" y="119"/>
                  <a:pt x="660" y="114"/>
                  <a:pt x="670" y="105"/>
                </a:cubicBezTo>
                <a:cubicBezTo>
                  <a:pt x="678" y="112"/>
                  <a:pt x="686" y="118"/>
                  <a:pt x="695" y="126"/>
                </a:cubicBezTo>
                <a:cubicBezTo>
                  <a:pt x="672" y="147"/>
                  <a:pt x="647" y="165"/>
                  <a:pt x="621" y="180"/>
                </a:cubicBezTo>
                <a:cubicBezTo>
                  <a:pt x="588" y="121"/>
                  <a:pt x="543" y="70"/>
                  <a:pt x="489" y="29"/>
                </a:cubicBezTo>
                <a:cubicBezTo>
                  <a:pt x="520" y="33"/>
                  <a:pt x="551" y="42"/>
                  <a:pt x="580" y="53"/>
                </a:cubicBezTo>
                <a:close/>
                <a:moveTo>
                  <a:pt x="634" y="35"/>
                </a:moveTo>
                <a:lnTo>
                  <a:pt x="634" y="35"/>
                </a:lnTo>
                <a:cubicBezTo>
                  <a:pt x="649" y="35"/>
                  <a:pt x="663" y="48"/>
                  <a:pt x="663" y="64"/>
                </a:cubicBezTo>
                <a:cubicBezTo>
                  <a:pt x="663" y="80"/>
                  <a:pt x="649" y="93"/>
                  <a:pt x="634" y="93"/>
                </a:cubicBezTo>
                <a:cubicBezTo>
                  <a:pt x="618" y="93"/>
                  <a:pt x="604" y="80"/>
                  <a:pt x="604" y="64"/>
                </a:cubicBezTo>
                <a:cubicBezTo>
                  <a:pt x="604" y="48"/>
                  <a:pt x="618" y="35"/>
                  <a:pt x="634" y="35"/>
                </a:cubicBezTo>
                <a:close/>
                <a:moveTo>
                  <a:pt x="653" y="330"/>
                </a:moveTo>
                <a:lnTo>
                  <a:pt x="653" y="330"/>
                </a:lnTo>
                <a:cubicBezTo>
                  <a:pt x="637" y="330"/>
                  <a:pt x="624" y="317"/>
                  <a:pt x="624" y="301"/>
                </a:cubicBezTo>
                <a:cubicBezTo>
                  <a:pt x="624" y="284"/>
                  <a:pt x="637" y="271"/>
                  <a:pt x="653" y="271"/>
                </a:cubicBezTo>
                <a:cubicBezTo>
                  <a:pt x="669" y="271"/>
                  <a:pt x="682" y="284"/>
                  <a:pt x="682" y="301"/>
                </a:cubicBezTo>
                <a:cubicBezTo>
                  <a:pt x="682" y="317"/>
                  <a:pt x="669" y="330"/>
                  <a:pt x="653" y="330"/>
                </a:cubicBezTo>
                <a:close/>
                <a:moveTo>
                  <a:pt x="441" y="209"/>
                </a:moveTo>
                <a:lnTo>
                  <a:pt x="441" y="209"/>
                </a:lnTo>
                <a:cubicBezTo>
                  <a:pt x="457" y="209"/>
                  <a:pt x="470" y="222"/>
                  <a:pt x="470" y="239"/>
                </a:cubicBezTo>
                <a:cubicBezTo>
                  <a:pt x="470" y="255"/>
                  <a:pt x="457" y="268"/>
                  <a:pt x="441" y="268"/>
                </a:cubicBezTo>
                <a:cubicBezTo>
                  <a:pt x="424" y="268"/>
                  <a:pt x="412" y="255"/>
                  <a:pt x="412" y="239"/>
                </a:cubicBezTo>
                <a:cubicBezTo>
                  <a:pt x="412" y="222"/>
                  <a:pt x="424" y="209"/>
                  <a:pt x="441" y="209"/>
                </a:cubicBezTo>
                <a:close/>
                <a:moveTo>
                  <a:pt x="560" y="563"/>
                </a:moveTo>
                <a:lnTo>
                  <a:pt x="560" y="563"/>
                </a:lnTo>
                <a:cubicBezTo>
                  <a:pt x="560" y="579"/>
                  <a:pt x="547" y="592"/>
                  <a:pt x="530" y="592"/>
                </a:cubicBezTo>
                <a:cubicBezTo>
                  <a:pt x="514" y="592"/>
                  <a:pt x="501" y="579"/>
                  <a:pt x="501" y="563"/>
                </a:cubicBezTo>
                <a:cubicBezTo>
                  <a:pt x="501" y="547"/>
                  <a:pt x="514" y="534"/>
                  <a:pt x="530" y="534"/>
                </a:cubicBezTo>
                <a:cubicBezTo>
                  <a:pt x="547" y="534"/>
                  <a:pt x="560" y="547"/>
                  <a:pt x="560" y="563"/>
                </a:cubicBezTo>
                <a:close/>
                <a:moveTo>
                  <a:pt x="530" y="507"/>
                </a:moveTo>
                <a:lnTo>
                  <a:pt x="530" y="507"/>
                </a:lnTo>
                <a:cubicBezTo>
                  <a:pt x="505" y="507"/>
                  <a:pt x="484" y="524"/>
                  <a:pt x="478" y="547"/>
                </a:cubicBezTo>
                <a:cubicBezTo>
                  <a:pt x="470" y="547"/>
                  <a:pt x="462" y="546"/>
                  <a:pt x="454" y="545"/>
                </a:cubicBezTo>
                <a:lnTo>
                  <a:pt x="454" y="412"/>
                </a:lnTo>
                <a:lnTo>
                  <a:pt x="651" y="412"/>
                </a:lnTo>
                <a:cubicBezTo>
                  <a:pt x="649" y="472"/>
                  <a:pt x="634" y="530"/>
                  <a:pt x="609" y="583"/>
                </a:cubicBezTo>
                <a:cubicBezTo>
                  <a:pt x="601" y="578"/>
                  <a:pt x="593" y="575"/>
                  <a:pt x="585" y="572"/>
                </a:cubicBezTo>
                <a:cubicBezTo>
                  <a:pt x="585" y="569"/>
                  <a:pt x="585" y="566"/>
                  <a:pt x="585" y="563"/>
                </a:cubicBezTo>
                <a:cubicBezTo>
                  <a:pt x="585" y="533"/>
                  <a:pt x="561" y="507"/>
                  <a:pt x="530" y="507"/>
                </a:cubicBezTo>
                <a:close/>
                <a:moveTo>
                  <a:pt x="651" y="386"/>
                </a:moveTo>
                <a:lnTo>
                  <a:pt x="454" y="386"/>
                </a:lnTo>
                <a:lnTo>
                  <a:pt x="454" y="292"/>
                </a:lnTo>
                <a:cubicBezTo>
                  <a:pt x="475" y="287"/>
                  <a:pt x="492" y="269"/>
                  <a:pt x="495" y="248"/>
                </a:cubicBezTo>
                <a:cubicBezTo>
                  <a:pt x="535" y="242"/>
                  <a:pt x="573" y="231"/>
                  <a:pt x="610" y="215"/>
                </a:cubicBezTo>
                <a:cubicBezTo>
                  <a:pt x="615" y="227"/>
                  <a:pt x="621" y="240"/>
                  <a:pt x="625" y="253"/>
                </a:cubicBezTo>
                <a:cubicBezTo>
                  <a:pt x="609" y="263"/>
                  <a:pt x="598" y="281"/>
                  <a:pt x="598" y="301"/>
                </a:cubicBezTo>
                <a:cubicBezTo>
                  <a:pt x="598" y="329"/>
                  <a:pt x="621" y="353"/>
                  <a:pt x="649" y="355"/>
                </a:cubicBezTo>
                <a:cubicBezTo>
                  <a:pt x="649" y="365"/>
                  <a:pt x="651" y="375"/>
                  <a:pt x="651" y="386"/>
                </a:cubicBezTo>
                <a:close/>
                <a:moveTo>
                  <a:pt x="813" y="386"/>
                </a:moveTo>
                <a:lnTo>
                  <a:pt x="677" y="386"/>
                </a:lnTo>
                <a:cubicBezTo>
                  <a:pt x="676" y="374"/>
                  <a:pt x="676" y="363"/>
                  <a:pt x="675" y="352"/>
                </a:cubicBezTo>
                <a:cubicBezTo>
                  <a:pt x="694" y="343"/>
                  <a:pt x="708" y="323"/>
                  <a:pt x="708" y="301"/>
                </a:cubicBezTo>
                <a:cubicBezTo>
                  <a:pt x="708" y="270"/>
                  <a:pt x="684" y="246"/>
                  <a:pt x="653" y="246"/>
                </a:cubicBezTo>
                <a:cubicBezTo>
                  <a:pt x="652" y="246"/>
                  <a:pt x="651" y="246"/>
                  <a:pt x="650" y="246"/>
                </a:cubicBezTo>
                <a:cubicBezTo>
                  <a:pt x="645" y="231"/>
                  <a:pt x="639" y="217"/>
                  <a:pt x="633" y="203"/>
                </a:cubicBezTo>
                <a:cubicBezTo>
                  <a:pt x="661" y="187"/>
                  <a:pt x="688" y="167"/>
                  <a:pt x="713" y="145"/>
                </a:cubicBezTo>
                <a:cubicBezTo>
                  <a:pt x="772" y="208"/>
                  <a:pt x="810" y="292"/>
                  <a:pt x="813" y="386"/>
                </a:cubicBezTo>
                <a:close/>
                <a:moveTo>
                  <a:pt x="828" y="491"/>
                </a:moveTo>
                <a:lnTo>
                  <a:pt x="828" y="491"/>
                </a:lnTo>
                <a:cubicBezTo>
                  <a:pt x="835" y="462"/>
                  <a:pt x="839" y="430"/>
                  <a:pt x="839" y="399"/>
                </a:cubicBezTo>
                <a:cubicBezTo>
                  <a:pt x="839" y="289"/>
                  <a:pt x="795" y="190"/>
                  <a:pt x="724" y="117"/>
                </a:cubicBezTo>
                <a:cubicBezTo>
                  <a:pt x="723" y="117"/>
                  <a:pt x="723" y="117"/>
                  <a:pt x="723" y="117"/>
                </a:cubicBezTo>
                <a:cubicBezTo>
                  <a:pt x="722" y="116"/>
                  <a:pt x="722" y="116"/>
                  <a:pt x="722" y="116"/>
                </a:cubicBezTo>
                <a:cubicBezTo>
                  <a:pt x="710" y="105"/>
                  <a:pt x="697" y="94"/>
                  <a:pt x="685" y="84"/>
                </a:cubicBezTo>
                <a:cubicBezTo>
                  <a:pt x="687" y="78"/>
                  <a:pt x="689" y="71"/>
                  <a:pt x="689" y="64"/>
                </a:cubicBezTo>
                <a:cubicBezTo>
                  <a:pt x="689" y="33"/>
                  <a:pt x="664" y="9"/>
                  <a:pt x="634" y="9"/>
                </a:cubicBezTo>
                <a:cubicBezTo>
                  <a:pt x="616" y="9"/>
                  <a:pt x="601" y="17"/>
                  <a:pt x="591" y="29"/>
                </a:cubicBezTo>
                <a:cubicBezTo>
                  <a:pt x="544" y="10"/>
                  <a:pt x="494" y="0"/>
                  <a:pt x="441" y="0"/>
                </a:cubicBezTo>
                <a:cubicBezTo>
                  <a:pt x="441" y="0"/>
                  <a:pt x="441" y="0"/>
                  <a:pt x="440" y="0"/>
                </a:cubicBezTo>
                <a:cubicBezTo>
                  <a:pt x="351" y="0"/>
                  <a:pt x="267" y="30"/>
                  <a:pt x="200" y="81"/>
                </a:cubicBezTo>
                <a:cubicBezTo>
                  <a:pt x="191" y="75"/>
                  <a:pt x="180" y="70"/>
                  <a:pt x="168" y="70"/>
                </a:cubicBezTo>
                <a:cubicBezTo>
                  <a:pt x="137" y="70"/>
                  <a:pt x="113" y="96"/>
                  <a:pt x="113" y="126"/>
                </a:cubicBezTo>
                <a:cubicBezTo>
                  <a:pt x="113" y="138"/>
                  <a:pt x="117" y="149"/>
                  <a:pt x="123" y="158"/>
                </a:cubicBezTo>
                <a:cubicBezTo>
                  <a:pt x="83" y="211"/>
                  <a:pt x="56" y="275"/>
                  <a:pt x="46" y="344"/>
                </a:cubicBezTo>
                <a:cubicBezTo>
                  <a:pt x="20" y="349"/>
                  <a:pt x="0" y="371"/>
                  <a:pt x="0" y="399"/>
                </a:cubicBezTo>
                <a:cubicBezTo>
                  <a:pt x="0" y="426"/>
                  <a:pt x="20" y="449"/>
                  <a:pt x="46" y="453"/>
                </a:cubicBezTo>
                <a:cubicBezTo>
                  <a:pt x="58" y="541"/>
                  <a:pt x="99" y="620"/>
                  <a:pt x="158" y="679"/>
                </a:cubicBezTo>
                <a:cubicBezTo>
                  <a:pt x="158" y="680"/>
                  <a:pt x="158" y="680"/>
                  <a:pt x="159" y="681"/>
                </a:cubicBezTo>
                <a:lnTo>
                  <a:pt x="160" y="681"/>
                </a:lnTo>
                <a:cubicBezTo>
                  <a:pt x="232" y="753"/>
                  <a:pt x="331" y="797"/>
                  <a:pt x="440" y="797"/>
                </a:cubicBezTo>
                <a:lnTo>
                  <a:pt x="441" y="797"/>
                </a:lnTo>
                <a:cubicBezTo>
                  <a:pt x="550" y="797"/>
                  <a:pt x="649" y="753"/>
                  <a:pt x="722" y="681"/>
                </a:cubicBezTo>
                <a:cubicBezTo>
                  <a:pt x="722" y="681"/>
                  <a:pt x="722" y="681"/>
                  <a:pt x="723" y="681"/>
                </a:cubicBezTo>
                <a:cubicBezTo>
                  <a:pt x="723" y="680"/>
                  <a:pt x="723" y="680"/>
                  <a:pt x="724" y="679"/>
                </a:cubicBezTo>
                <a:cubicBezTo>
                  <a:pt x="749" y="654"/>
                  <a:pt x="770" y="625"/>
                  <a:pt x="788" y="593"/>
                </a:cubicBezTo>
                <a:cubicBezTo>
                  <a:pt x="793" y="594"/>
                  <a:pt x="797" y="595"/>
                  <a:pt x="802" y="595"/>
                </a:cubicBezTo>
                <a:cubicBezTo>
                  <a:pt x="833" y="595"/>
                  <a:pt x="857" y="571"/>
                  <a:pt x="857" y="540"/>
                </a:cubicBezTo>
                <a:cubicBezTo>
                  <a:pt x="857" y="519"/>
                  <a:pt x="846" y="501"/>
                  <a:pt x="828" y="491"/>
                </a:cubicBezTo>
                <a:close/>
              </a:path>
            </a:pathLst>
          </a:custGeom>
          <a:solidFill>
            <a:schemeClr val="accent2"/>
          </a:solidFill>
          <a:ln>
            <a:noFill/>
          </a:ln>
          <a:effectLst/>
        </p:spPr>
        <p:txBody>
          <a:bodyPr wrap="none" anchor="ctr"/>
          <a:lstStyle/>
          <a:p>
            <a:endParaRPr lang="en-US" sz="900">
              <a:latin typeface="Lato Light" panose="020F0502020204030203" pitchFamily="34" charset="0"/>
            </a:endParaRPr>
          </a:p>
        </p:txBody>
      </p:sp>
      <p:sp>
        <p:nvSpPr>
          <p:cNvPr id="36" name="Shape 2671">
            <a:extLst>
              <a:ext uri="{FF2B5EF4-FFF2-40B4-BE49-F238E27FC236}">
                <a16:creationId xmlns:a16="http://schemas.microsoft.com/office/drawing/2014/main" id="{E04AEE5B-045C-034B-21D8-4616F5A6E9CC}"/>
              </a:ext>
            </a:extLst>
          </p:cNvPr>
          <p:cNvSpPr>
            <a:spLocks noChangeAspect="1"/>
          </p:cNvSpPr>
          <p:nvPr userDrawn="1"/>
        </p:nvSpPr>
        <p:spPr>
          <a:xfrm>
            <a:off x="8336512" y="4251159"/>
            <a:ext cx="676786" cy="676800"/>
          </a:xfrm>
          <a:custGeom>
            <a:avLst/>
            <a:gdLst/>
            <a:ahLst/>
            <a:cxnLst>
              <a:cxn ang="0">
                <a:pos x="wd2" y="hd2"/>
              </a:cxn>
              <a:cxn ang="5400000">
                <a:pos x="wd2" y="hd2"/>
              </a:cxn>
              <a:cxn ang="10800000">
                <a:pos x="wd2" y="hd2"/>
              </a:cxn>
              <a:cxn ang="16200000">
                <a:pos x="wd2" y="hd2"/>
              </a:cxn>
            </a:cxnLst>
            <a:rect l="0" t="0" r="r" b="b"/>
            <a:pathLst>
              <a:path w="21600" h="21600" extrusionOk="0">
                <a:moveTo>
                  <a:pt x="10309" y="15421"/>
                </a:moveTo>
                <a:cubicBezTo>
                  <a:pt x="10666" y="15276"/>
                  <a:pt x="10995" y="15082"/>
                  <a:pt x="11291" y="14845"/>
                </a:cubicBezTo>
                <a:lnTo>
                  <a:pt x="11291" y="8719"/>
                </a:lnTo>
                <a:cubicBezTo>
                  <a:pt x="10995" y="8482"/>
                  <a:pt x="10666" y="8287"/>
                  <a:pt x="10309" y="8143"/>
                </a:cubicBezTo>
                <a:cubicBezTo>
                  <a:pt x="10309" y="8143"/>
                  <a:pt x="10309" y="15421"/>
                  <a:pt x="10309" y="15421"/>
                </a:cubicBezTo>
                <a:close/>
                <a:moveTo>
                  <a:pt x="12273" y="13681"/>
                </a:moveTo>
                <a:cubicBezTo>
                  <a:pt x="12585" y="13118"/>
                  <a:pt x="12764" y="12471"/>
                  <a:pt x="12764" y="11782"/>
                </a:cubicBezTo>
                <a:cubicBezTo>
                  <a:pt x="12764" y="11092"/>
                  <a:pt x="12585" y="10445"/>
                  <a:pt x="12273" y="9882"/>
                </a:cubicBezTo>
                <a:cubicBezTo>
                  <a:pt x="12273" y="9882"/>
                  <a:pt x="12273" y="13681"/>
                  <a:pt x="12273" y="13681"/>
                </a:cubicBezTo>
                <a:close/>
                <a:moveTo>
                  <a:pt x="5891" y="14373"/>
                </a:moveTo>
                <a:lnTo>
                  <a:pt x="5891" y="9190"/>
                </a:lnTo>
                <a:cubicBezTo>
                  <a:pt x="5282" y="9882"/>
                  <a:pt x="4909" y="10788"/>
                  <a:pt x="4909" y="11782"/>
                </a:cubicBezTo>
                <a:cubicBezTo>
                  <a:pt x="4909" y="12776"/>
                  <a:pt x="5282" y="13681"/>
                  <a:pt x="5891" y="14373"/>
                </a:cubicBezTo>
                <a:moveTo>
                  <a:pt x="6873" y="8384"/>
                </a:moveTo>
                <a:lnTo>
                  <a:pt x="6873" y="15179"/>
                </a:lnTo>
                <a:cubicBezTo>
                  <a:pt x="7451" y="15514"/>
                  <a:pt x="8120" y="15709"/>
                  <a:pt x="8836" y="15709"/>
                </a:cubicBezTo>
                <a:cubicBezTo>
                  <a:pt x="9003" y="15709"/>
                  <a:pt x="9166" y="15696"/>
                  <a:pt x="9327" y="15675"/>
                </a:cubicBezTo>
                <a:lnTo>
                  <a:pt x="9327" y="7888"/>
                </a:lnTo>
                <a:cubicBezTo>
                  <a:pt x="9166" y="7868"/>
                  <a:pt x="9003" y="7854"/>
                  <a:pt x="8836" y="7854"/>
                </a:cubicBezTo>
                <a:cubicBezTo>
                  <a:pt x="8120" y="7854"/>
                  <a:pt x="7451" y="8049"/>
                  <a:pt x="6873" y="8384"/>
                </a:cubicBezTo>
                <a:moveTo>
                  <a:pt x="20618" y="0"/>
                </a:moveTo>
                <a:lnTo>
                  <a:pt x="19636" y="0"/>
                </a:lnTo>
                <a:lnTo>
                  <a:pt x="19636" y="15709"/>
                </a:lnTo>
                <a:lnTo>
                  <a:pt x="20618" y="15709"/>
                </a:lnTo>
                <a:cubicBezTo>
                  <a:pt x="21160" y="15709"/>
                  <a:pt x="21600" y="15270"/>
                  <a:pt x="21600" y="14727"/>
                </a:cubicBezTo>
                <a:lnTo>
                  <a:pt x="21600" y="982"/>
                </a:lnTo>
                <a:cubicBezTo>
                  <a:pt x="21600" y="440"/>
                  <a:pt x="21160" y="0"/>
                  <a:pt x="20618" y="0"/>
                </a:cubicBezTo>
                <a:moveTo>
                  <a:pt x="8836" y="17672"/>
                </a:moveTo>
                <a:cubicBezTo>
                  <a:pt x="5583" y="17672"/>
                  <a:pt x="2945" y="15035"/>
                  <a:pt x="2945" y="11782"/>
                </a:cubicBezTo>
                <a:cubicBezTo>
                  <a:pt x="2945" y="8528"/>
                  <a:pt x="5583" y="5891"/>
                  <a:pt x="8836" y="5891"/>
                </a:cubicBezTo>
                <a:cubicBezTo>
                  <a:pt x="12090" y="5891"/>
                  <a:pt x="14727" y="8528"/>
                  <a:pt x="14727" y="11782"/>
                </a:cubicBezTo>
                <a:cubicBezTo>
                  <a:pt x="14727" y="15035"/>
                  <a:pt x="12090" y="17672"/>
                  <a:pt x="8836" y="17672"/>
                </a:cubicBezTo>
                <a:moveTo>
                  <a:pt x="14027" y="16277"/>
                </a:moveTo>
                <a:cubicBezTo>
                  <a:pt x="15072" y="15072"/>
                  <a:pt x="15709" y="13503"/>
                  <a:pt x="15709" y="11782"/>
                </a:cubicBezTo>
                <a:cubicBezTo>
                  <a:pt x="15709" y="7986"/>
                  <a:pt x="12632" y="4909"/>
                  <a:pt x="8836" y="4909"/>
                </a:cubicBezTo>
                <a:cubicBezTo>
                  <a:pt x="5041" y="4909"/>
                  <a:pt x="1964" y="7986"/>
                  <a:pt x="1964" y="11782"/>
                </a:cubicBezTo>
                <a:cubicBezTo>
                  <a:pt x="1964" y="15577"/>
                  <a:pt x="5041" y="18654"/>
                  <a:pt x="8836" y="18654"/>
                </a:cubicBezTo>
                <a:cubicBezTo>
                  <a:pt x="10557" y="18654"/>
                  <a:pt x="12127" y="18017"/>
                  <a:pt x="13333" y="16972"/>
                </a:cubicBezTo>
                <a:lnTo>
                  <a:pt x="17817" y="21456"/>
                </a:lnTo>
                <a:cubicBezTo>
                  <a:pt x="17905" y="21545"/>
                  <a:pt x="18028" y="21600"/>
                  <a:pt x="18164" y="21600"/>
                </a:cubicBezTo>
                <a:cubicBezTo>
                  <a:pt x="18434" y="21600"/>
                  <a:pt x="18655" y="21380"/>
                  <a:pt x="18655" y="21109"/>
                </a:cubicBezTo>
                <a:cubicBezTo>
                  <a:pt x="18655" y="20974"/>
                  <a:pt x="18600" y="20851"/>
                  <a:pt x="18511" y="20762"/>
                </a:cubicBezTo>
                <a:cubicBezTo>
                  <a:pt x="18511" y="20762"/>
                  <a:pt x="14027" y="16277"/>
                  <a:pt x="14027" y="16277"/>
                </a:cubicBezTo>
                <a:close/>
                <a:moveTo>
                  <a:pt x="17673" y="15709"/>
                </a:moveTo>
                <a:lnTo>
                  <a:pt x="18655" y="15709"/>
                </a:lnTo>
                <a:lnTo>
                  <a:pt x="18655" y="0"/>
                </a:lnTo>
                <a:lnTo>
                  <a:pt x="17673" y="0"/>
                </a:lnTo>
                <a:cubicBezTo>
                  <a:pt x="17673" y="0"/>
                  <a:pt x="17673" y="15709"/>
                  <a:pt x="17673" y="15709"/>
                </a:cubicBezTo>
                <a:close/>
                <a:moveTo>
                  <a:pt x="16691" y="15709"/>
                </a:moveTo>
                <a:lnTo>
                  <a:pt x="16691" y="11783"/>
                </a:lnTo>
                <a:cubicBezTo>
                  <a:pt x="16691" y="13214"/>
                  <a:pt x="16301" y="14553"/>
                  <a:pt x="15631" y="15709"/>
                </a:cubicBezTo>
                <a:cubicBezTo>
                  <a:pt x="15631" y="15709"/>
                  <a:pt x="16691" y="15709"/>
                  <a:pt x="16691" y="15709"/>
                </a:cubicBezTo>
                <a:close/>
                <a:moveTo>
                  <a:pt x="16691" y="0"/>
                </a:moveTo>
                <a:lnTo>
                  <a:pt x="14236" y="0"/>
                </a:lnTo>
                <a:lnTo>
                  <a:pt x="14236" y="6088"/>
                </a:lnTo>
                <a:cubicBezTo>
                  <a:pt x="15745" y="7519"/>
                  <a:pt x="16691" y="9538"/>
                  <a:pt x="16691" y="11781"/>
                </a:cubicBezTo>
                <a:cubicBezTo>
                  <a:pt x="16691" y="11781"/>
                  <a:pt x="16691" y="0"/>
                  <a:pt x="16691" y="0"/>
                </a:cubicBezTo>
                <a:close/>
                <a:moveTo>
                  <a:pt x="11291" y="0"/>
                </a:moveTo>
                <a:lnTo>
                  <a:pt x="10309" y="0"/>
                </a:lnTo>
                <a:lnTo>
                  <a:pt x="10309" y="4070"/>
                </a:lnTo>
                <a:cubicBezTo>
                  <a:pt x="10645" y="4134"/>
                  <a:pt x="10972" y="4219"/>
                  <a:pt x="11291" y="4324"/>
                </a:cubicBezTo>
                <a:cubicBezTo>
                  <a:pt x="11291" y="4324"/>
                  <a:pt x="11291" y="0"/>
                  <a:pt x="11291" y="0"/>
                </a:cubicBezTo>
                <a:close/>
                <a:moveTo>
                  <a:pt x="1964" y="15709"/>
                </a:moveTo>
                <a:lnTo>
                  <a:pt x="2041" y="15709"/>
                </a:lnTo>
                <a:cubicBezTo>
                  <a:pt x="2016" y="15666"/>
                  <a:pt x="1988" y="15625"/>
                  <a:pt x="1964" y="15581"/>
                </a:cubicBezTo>
                <a:cubicBezTo>
                  <a:pt x="1964" y="15581"/>
                  <a:pt x="1964" y="15709"/>
                  <a:pt x="1964" y="15709"/>
                </a:cubicBezTo>
                <a:close/>
                <a:moveTo>
                  <a:pt x="13255" y="0"/>
                </a:moveTo>
                <a:lnTo>
                  <a:pt x="12273" y="0"/>
                </a:lnTo>
                <a:lnTo>
                  <a:pt x="12273" y="4727"/>
                </a:lnTo>
                <a:cubicBezTo>
                  <a:pt x="12613" y="4894"/>
                  <a:pt x="12944" y="5077"/>
                  <a:pt x="13255" y="5289"/>
                </a:cubicBezTo>
                <a:cubicBezTo>
                  <a:pt x="13255" y="5289"/>
                  <a:pt x="13255" y="0"/>
                  <a:pt x="13255" y="0"/>
                </a:cubicBezTo>
                <a:close/>
                <a:moveTo>
                  <a:pt x="9327" y="3952"/>
                </a:moveTo>
                <a:lnTo>
                  <a:pt x="9327" y="0"/>
                </a:lnTo>
                <a:lnTo>
                  <a:pt x="6873" y="0"/>
                </a:lnTo>
                <a:lnTo>
                  <a:pt x="6873" y="4185"/>
                </a:lnTo>
                <a:cubicBezTo>
                  <a:pt x="7501" y="4023"/>
                  <a:pt x="8157" y="3927"/>
                  <a:pt x="8836" y="3927"/>
                </a:cubicBezTo>
                <a:cubicBezTo>
                  <a:pt x="9002" y="3927"/>
                  <a:pt x="9164" y="3942"/>
                  <a:pt x="9327" y="3952"/>
                </a:cubicBezTo>
                <a:moveTo>
                  <a:pt x="5891" y="0"/>
                </a:moveTo>
                <a:lnTo>
                  <a:pt x="4909" y="0"/>
                </a:lnTo>
                <a:lnTo>
                  <a:pt x="4909" y="4987"/>
                </a:lnTo>
                <a:cubicBezTo>
                  <a:pt x="5224" y="4804"/>
                  <a:pt x="5551" y="4641"/>
                  <a:pt x="5891" y="4504"/>
                </a:cubicBezTo>
                <a:cubicBezTo>
                  <a:pt x="5891" y="4504"/>
                  <a:pt x="5891" y="0"/>
                  <a:pt x="5891" y="0"/>
                </a:cubicBezTo>
                <a:close/>
                <a:moveTo>
                  <a:pt x="0" y="982"/>
                </a:moveTo>
                <a:lnTo>
                  <a:pt x="0" y="14727"/>
                </a:lnTo>
                <a:cubicBezTo>
                  <a:pt x="0" y="15270"/>
                  <a:pt x="440" y="15709"/>
                  <a:pt x="982" y="15709"/>
                </a:cubicBezTo>
                <a:lnTo>
                  <a:pt x="982" y="0"/>
                </a:lnTo>
                <a:cubicBezTo>
                  <a:pt x="440" y="0"/>
                  <a:pt x="0" y="440"/>
                  <a:pt x="0" y="982"/>
                </a:cubicBezTo>
                <a:moveTo>
                  <a:pt x="3927" y="5656"/>
                </a:moveTo>
                <a:lnTo>
                  <a:pt x="3927" y="0"/>
                </a:lnTo>
                <a:lnTo>
                  <a:pt x="1964" y="0"/>
                </a:lnTo>
                <a:lnTo>
                  <a:pt x="1964" y="7982"/>
                </a:lnTo>
                <a:cubicBezTo>
                  <a:pt x="2462" y="7084"/>
                  <a:pt x="3131" y="6294"/>
                  <a:pt x="3927" y="5656"/>
                </a:cubicBezTo>
              </a:path>
            </a:pathLst>
          </a:custGeom>
          <a:solidFill>
            <a:schemeClr val="accent5"/>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b="1">
              <a:latin typeface="Open Sans Semibold" charset="0"/>
              <a:ea typeface="Open Sans Semibold" charset="0"/>
              <a:cs typeface="Open Sans Semibold" charset="0"/>
            </a:endParaRPr>
          </a:p>
        </p:txBody>
      </p:sp>
      <p:sp>
        <p:nvSpPr>
          <p:cNvPr id="37" name="Shape 2616">
            <a:extLst>
              <a:ext uri="{FF2B5EF4-FFF2-40B4-BE49-F238E27FC236}">
                <a16:creationId xmlns:a16="http://schemas.microsoft.com/office/drawing/2014/main" id="{A89721BB-CF44-05E4-790A-962A30131D2C}"/>
              </a:ext>
            </a:extLst>
          </p:cNvPr>
          <p:cNvSpPr>
            <a:spLocks noChangeAspect="1"/>
          </p:cNvSpPr>
          <p:nvPr userDrawn="1"/>
        </p:nvSpPr>
        <p:spPr>
          <a:xfrm>
            <a:off x="5772393" y="1283967"/>
            <a:ext cx="744297" cy="676800"/>
          </a:xfrm>
          <a:custGeom>
            <a:avLst/>
            <a:gdLst/>
            <a:ahLst/>
            <a:cxnLst>
              <a:cxn ang="0">
                <a:pos x="wd2" y="hd2"/>
              </a:cxn>
              <a:cxn ang="5400000">
                <a:pos x="wd2" y="hd2"/>
              </a:cxn>
              <a:cxn ang="10800000">
                <a:pos x="wd2" y="hd2"/>
              </a:cxn>
              <a:cxn ang="16200000">
                <a:pos x="wd2" y="hd2"/>
              </a:cxn>
            </a:cxnLst>
            <a:rect l="0" t="0" r="r" b="b"/>
            <a:pathLst>
              <a:path w="21600" h="21600" extrusionOk="0">
                <a:moveTo>
                  <a:pt x="1016" y="20520"/>
                </a:moveTo>
                <a:cubicBezTo>
                  <a:pt x="1258" y="18675"/>
                  <a:pt x="2752" y="17923"/>
                  <a:pt x="4191" y="17361"/>
                </a:cubicBezTo>
                <a:cubicBezTo>
                  <a:pt x="5156" y="17087"/>
                  <a:pt x="6884" y="15971"/>
                  <a:pt x="6884" y="13567"/>
                </a:cubicBezTo>
                <a:cubicBezTo>
                  <a:pt x="6884" y="11510"/>
                  <a:pt x="6113" y="10507"/>
                  <a:pt x="5698" y="9969"/>
                </a:cubicBezTo>
                <a:cubicBezTo>
                  <a:pt x="5646" y="9902"/>
                  <a:pt x="5599" y="9842"/>
                  <a:pt x="5562" y="9786"/>
                </a:cubicBezTo>
                <a:cubicBezTo>
                  <a:pt x="5550" y="9769"/>
                  <a:pt x="5538" y="9752"/>
                  <a:pt x="5526" y="9735"/>
                </a:cubicBezTo>
                <a:cubicBezTo>
                  <a:pt x="5491" y="9662"/>
                  <a:pt x="5297" y="9177"/>
                  <a:pt x="5553" y="8011"/>
                </a:cubicBezTo>
                <a:cubicBezTo>
                  <a:pt x="5604" y="7777"/>
                  <a:pt x="5583" y="7531"/>
                  <a:pt x="5493" y="7312"/>
                </a:cubicBezTo>
                <a:cubicBezTo>
                  <a:pt x="5249" y="6721"/>
                  <a:pt x="4603" y="5151"/>
                  <a:pt x="5035" y="3988"/>
                </a:cubicBezTo>
                <a:cubicBezTo>
                  <a:pt x="5619" y="2411"/>
                  <a:pt x="6140" y="2099"/>
                  <a:pt x="7085" y="1642"/>
                </a:cubicBezTo>
                <a:cubicBezTo>
                  <a:pt x="7132" y="1619"/>
                  <a:pt x="7177" y="1592"/>
                  <a:pt x="7220" y="1562"/>
                </a:cubicBezTo>
                <a:cubicBezTo>
                  <a:pt x="7458" y="1393"/>
                  <a:pt x="8233" y="1080"/>
                  <a:pt x="9029" y="1080"/>
                </a:cubicBezTo>
                <a:cubicBezTo>
                  <a:pt x="9467" y="1080"/>
                  <a:pt x="9840" y="1172"/>
                  <a:pt x="10137" y="1353"/>
                </a:cubicBezTo>
                <a:cubicBezTo>
                  <a:pt x="10491" y="1569"/>
                  <a:pt x="10825" y="1968"/>
                  <a:pt x="11308" y="3213"/>
                </a:cubicBezTo>
                <a:cubicBezTo>
                  <a:pt x="11991" y="4974"/>
                  <a:pt x="11820" y="6477"/>
                  <a:pt x="11347" y="7186"/>
                </a:cubicBezTo>
                <a:cubicBezTo>
                  <a:pt x="11175" y="7442"/>
                  <a:pt x="11116" y="7769"/>
                  <a:pt x="11184" y="8078"/>
                </a:cubicBezTo>
                <a:cubicBezTo>
                  <a:pt x="11422" y="9164"/>
                  <a:pt x="11247" y="9602"/>
                  <a:pt x="11210" y="9679"/>
                </a:cubicBezTo>
                <a:cubicBezTo>
                  <a:pt x="11181" y="9712"/>
                  <a:pt x="11153" y="9748"/>
                  <a:pt x="11129" y="9786"/>
                </a:cubicBezTo>
                <a:cubicBezTo>
                  <a:pt x="11091" y="9842"/>
                  <a:pt x="11044" y="9902"/>
                  <a:pt x="10992" y="9969"/>
                </a:cubicBezTo>
                <a:cubicBezTo>
                  <a:pt x="10578" y="10507"/>
                  <a:pt x="9806" y="11510"/>
                  <a:pt x="9806" y="13567"/>
                </a:cubicBezTo>
                <a:cubicBezTo>
                  <a:pt x="9806" y="15972"/>
                  <a:pt x="11535" y="17087"/>
                  <a:pt x="12500" y="17361"/>
                </a:cubicBezTo>
                <a:cubicBezTo>
                  <a:pt x="13925" y="17916"/>
                  <a:pt x="15432" y="18665"/>
                  <a:pt x="15675" y="20520"/>
                </a:cubicBezTo>
                <a:cubicBezTo>
                  <a:pt x="15675" y="20520"/>
                  <a:pt x="1016" y="20520"/>
                  <a:pt x="1016" y="20520"/>
                </a:cubicBezTo>
                <a:close/>
                <a:moveTo>
                  <a:pt x="12782" y="16326"/>
                </a:moveTo>
                <a:cubicBezTo>
                  <a:pt x="12782" y="16326"/>
                  <a:pt x="10788" y="15813"/>
                  <a:pt x="10788" y="13567"/>
                </a:cubicBezTo>
                <a:cubicBezTo>
                  <a:pt x="10788" y="11595"/>
                  <a:pt x="11607" y="10900"/>
                  <a:pt x="11923" y="10420"/>
                </a:cubicBezTo>
                <a:cubicBezTo>
                  <a:pt x="11923" y="10420"/>
                  <a:pt x="12573" y="9806"/>
                  <a:pt x="12138" y="7825"/>
                </a:cubicBezTo>
                <a:cubicBezTo>
                  <a:pt x="12863" y="6740"/>
                  <a:pt x="12999" y="4821"/>
                  <a:pt x="12211" y="2789"/>
                </a:cubicBezTo>
                <a:cubicBezTo>
                  <a:pt x="11716" y="1514"/>
                  <a:pt x="11279" y="815"/>
                  <a:pt x="10613" y="409"/>
                </a:cubicBezTo>
                <a:cubicBezTo>
                  <a:pt x="10124" y="111"/>
                  <a:pt x="9569" y="0"/>
                  <a:pt x="9029" y="0"/>
                </a:cubicBezTo>
                <a:cubicBezTo>
                  <a:pt x="8023" y="0"/>
                  <a:pt x="7070" y="384"/>
                  <a:pt x="6690" y="653"/>
                </a:cubicBezTo>
                <a:cubicBezTo>
                  <a:pt x="5576" y="1192"/>
                  <a:pt x="4828" y="1688"/>
                  <a:pt x="4126" y="3579"/>
                </a:cubicBezTo>
                <a:cubicBezTo>
                  <a:pt x="3556" y="5114"/>
                  <a:pt x="4241" y="6891"/>
                  <a:pt x="4598" y="7757"/>
                </a:cubicBezTo>
                <a:cubicBezTo>
                  <a:pt x="4163" y="9739"/>
                  <a:pt x="4767" y="10420"/>
                  <a:pt x="4767" y="10420"/>
                </a:cubicBezTo>
                <a:cubicBezTo>
                  <a:pt x="5083" y="10900"/>
                  <a:pt x="5903" y="11595"/>
                  <a:pt x="5903" y="13567"/>
                </a:cubicBezTo>
                <a:cubicBezTo>
                  <a:pt x="5903" y="15813"/>
                  <a:pt x="3909" y="16326"/>
                  <a:pt x="3909" y="16326"/>
                </a:cubicBezTo>
                <a:cubicBezTo>
                  <a:pt x="2642" y="16817"/>
                  <a:pt x="0" y="17821"/>
                  <a:pt x="0" y="21060"/>
                </a:cubicBezTo>
                <a:cubicBezTo>
                  <a:pt x="0" y="21060"/>
                  <a:pt x="0" y="21600"/>
                  <a:pt x="491" y="21600"/>
                </a:cubicBezTo>
                <a:lnTo>
                  <a:pt x="16200" y="21600"/>
                </a:lnTo>
                <a:cubicBezTo>
                  <a:pt x="16691" y="21600"/>
                  <a:pt x="16691" y="21060"/>
                  <a:pt x="16691" y="21060"/>
                </a:cubicBezTo>
                <a:cubicBezTo>
                  <a:pt x="16691" y="17821"/>
                  <a:pt x="14048" y="16817"/>
                  <a:pt x="12782" y="16326"/>
                </a:cubicBezTo>
                <a:moveTo>
                  <a:pt x="18035" y="15774"/>
                </a:moveTo>
                <a:cubicBezTo>
                  <a:pt x="18035" y="15774"/>
                  <a:pt x="16217" y="15312"/>
                  <a:pt x="16217" y="13291"/>
                </a:cubicBezTo>
                <a:cubicBezTo>
                  <a:pt x="16217" y="11515"/>
                  <a:pt x="17087" y="10890"/>
                  <a:pt x="17376" y="10458"/>
                </a:cubicBezTo>
                <a:cubicBezTo>
                  <a:pt x="17376" y="10458"/>
                  <a:pt x="17968" y="9906"/>
                  <a:pt x="17572" y="8122"/>
                </a:cubicBezTo>
                <a:cubicBezTo>
                  <a:pt x="18232" y="7146"/>
                  <a:pt x="18387" y="5419"/>
                  <a:pt x="17669" y="3590"/>
                </a:cubicBezTo>
                <a:cubicBezTo>
                  <a:pt x="17218" y="2442"/>
                  <a:pt x="16666" y="1814"/>
                  <a:pt x="16059" y="1449"/>
                </a:cubicBezTo>
                <a:cubicBezTo>
                  <a:pt x="15612" y="1180"/>
                  <a:pt x="15107" y="1081"/>
                  <a:pt x="14614" y="1081"/>
                </a:cubicBezTo>
                <a:cubicBezTo>
                  <a:pt x="13880" y="1081"/>
                  <a:pt x="13182" y="1301"/>
                  <a:pt x="12753" y="1514"/>
                </a:cubicBezTo>
                <a:cubicBezTo>
                  <a:pt x="12878" y="1781"/>
                  <a:pt x="12997" y="2064"/>
                  <a:pt x="13115" y="2366"/>
                </a:cubicBezTo>
                <a:cubicBezTo>
                  <a:pt x="13131" y="2409"/>
                  <a:pt x="13143" y="2453"/>
                  <a:pt x="13159" y="2496"/>
                </a:cubicBezTo>
                <a:cubicBezTo>
                  <a:pt x="13436" y="2360"/>
                  <a:pt x="13994" y="2160"/>
                  <a:pt x="14614" y="2160"/>
                </a:cubicBezTo>
                <a:cubicBezTo>
                  <a:pt x="15001" y="2160"/>
                  <a:pt x="15328" y="2239"/>
                  <a:pt x="15588" y="2396"/>
                </a:cubicBezTo>
                <a:cubicBezTo>
                  <a:pt x="15893" y="2579"/>
                  <a:pt x="16347" y="2947"/>
                  <a:pt x="16767" y="4019"/>
                </a:cubicBezTo>
                <a:cubicBezTo>
                  <a:pt x="17366" y="5541"/>
                  <a:pt x="17207" y="6853"/>
                  <a:pt x="16784" y="7478"/>
                </a:cubicBezTo>
                <a:cubicBezTo>
                  <a:pt x="16610" y="7736"/>
                  <a:pt x="16549" y="8067"/>
                  <a:pt x="16618" y="8379"/>
                </a:cubicBezTo>
                <a:cubicBezTo>
                  <a:pt x="16817" y="9273"/>
                  <a:pt x="16689" y="9648"/>
                  <a:pt x="16656" y="9723"/>
                </a:cubicBezTo>
                <a:cubicBezTo>
                  <a:pt x="16631" y="9754"/>
                  <a:pt x="16607" y="9786"/>
                  <a:pt x="16584" y="9820"/>
                </a:cubicBezTo>
                <a:cubicBezTo>
                  <a:pt x="16565" y="9848"/>
                  <a:pt x="16497" y="9929"/>
                  <a:pt x="16447" y="9988"/>
                </a:cubicBezTo>
                <a:cubicBezTo>
                  <a:pt x="16023" y="10488"/>
                  <a:pt x="15236" y="11419"/>
                  <a:pt x="15236" y="13291"/>
                </a:cubicBezTo>
                <a:cubicBezTo>
                  <a:pt x="15236" y="15520"/>
                  <a:pt x="16851" y="16555"/>
                  <a:pt x="17757" y="16810"/>
                </a:cubicBezTo>
                <a:cubicBezTo>
                  <a:pt x="19050" y="17307"/>
                  <a:pt x="20311" y="17926"/>
                  <a:pt x="20570" y="19440"/>
                </a:cubicBezTo>
                <a:lnTo>
                  <a:pt x="17464" y="19440"/>
                </a:lnTo>
                <a:cubicBezTo>
                  <a:pt x="17553" y="19773"/>
                  <a:pt x="17615" y="20132"/>
                  <a:pt x="17645" y="20520"/>
                </a:cubicBezTo>
                <a:lnTo>
                  <a:pt x="21152" y="20520"/>
                </a:lnTo>
                <a:cubicBezTo>
                  <a:pt x="21600" y="20520"/>
                  <a:pt x="21600" y="20034"/>
                  <a:pt x="21600" y="20034"/>
                </a:cubicBezTo>
                <a:cubicBezTo>
                  <a:pt x="21600" y="17119"/>
                  <a:pt x="19191" y="16215"/>
                  <a:pt x="18035" y="15774"/>
                </a:cubicBezTo>
              </a:path>
            </a:pathLst>
          </a:custGeom>
          <a:solidFill>
            <a:schemeClr val="accent4"/>
          </a:solidFill>
          <a:ln w="12700">
            <a:noFill/>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b="1">
              <a:latin typeface="Open Sans Semibold" charset="0"/>
              <a:ea typeface="Open Sans Semibold" charset="0"/>
              <a:cs typeface="Open Sans Semibold" charset="0"/>
            </a:endParaRPr>
          </a:p>
        </p:txBody>
      </p:sp>
      <p:sp>
        <p:nvSpPr>
          <p:cNvPr id="38" name="Freeform 954">
            <a:extLst>
              <a:ext uri="{FF2B5EF4-FFF2-40B4-BE49-F238E27FC236}">
                <a16:creationId xmlns:a16="http://schemas.microsoft.com/office/drawing/2014/main" id="{6AF43D7A-92CD-B214-B946-68A35CA731AE}"/>
              </a:ext>
            </a:extLst>
          </p:cNvPr>
          <p:cNvSpPr>
            <a:spLocks noChangeAspect="1" noChangeArrowheads="1"/>
          </p:cNvSpPr>
          <p:nvPr userDrawn="1"/>
        </p:nvSpPr>
        <p:spPr bwMode="auto">
          <a:xfrm>
            <a:off x="9096178" y="3227701"/>
            <a:ext cx="676800" cy="676800"/>
          </a:xfrm>
          <a:custGeom>
            <a:avLst/>
            <a:gdLst>
              <a:gd name="T0" fmla="*/ 1349872 w 283805"/>
              <a:gd name="T1" fmla="*/ 4638523 h 283804"/>
              <a:gd name="T2" fmla="*/ 2434076 w 283805"/>
              <a:gd name="T3" fmla="*/ 3547067 h 283804"/>
              <a:gd name="T4" fmla="*/ 2635111 w 283805"/>
              <a:gd name="T5" fmla="*/ 3748148 h 283804"/>
              <a:gd name="T6" fmla="*/ 5586427 w 283805"/>
              <a:gd name="T7" fmla="*/ 2728752 h 283804"/>
              <a:gd name="T8" fmla="*/ 3417465 w 283805"/>
              <a:gd name="T9" fmla="*/ 2880822 h 283804"/>
              <a:gd name="T10" fmla="*/ 3288529 w 283805"/>
              <a:gd name="T11" fmla="*/ 1658643 h 283804"/>
              <a:gd name="T12" fmla="*/ 3496755 w 283805"/>
              <a:gd name="T13" fmla="*/ 1859728 h 283804"/>
              <a:gd name="T14" fmla="*/ 2540077 w 283805"/>
              <a:gd name="T15" fmla="*/ 1491334 h 283804"/>
              <a:gd name="T16" fmla="*/ 879533 w 283805"/>
              <a:gd name="T17" fmla="*/ 1674053 h 283804"/>
              <a:gd name="T18" fmla="*/ 1792835 w 283805"/>
              <a:gd name="T19" fmla="*/ 920133 h 283804"/>
              <a:gd name="T20" fmla="*/ 3237656 w 283805"/>
              <a:gd name="T21" fmla="*/ 1072194 h 283804"/>
              <a:gd name="T22" fmla="*/ 1792835 w 283805"/>
              <a:gd name="T23" fmla="*/ 920133 h 283804"/>
              <a:gd name="T24" fmla="*/ 1420702 w 283805"/>
              <a:gd name="T25" fmla="*/ 992898 h 283804"/>
              <a:gd name="T26" fmla="*/ 793207 w 283805"/>
              <a:gd name="T27" fmla="*/ 992898 h 283804"/>
              <a:gd name="T28" fmla="*/ 4121394 w 283805"/>
              <a:gd name="T29" fmla="*/ 710837 h 283804"/>
              <a:gd name="T30" fmla="*/ 4322452 w 283805"/>
              <a:gd name="T31" fmla="*/ 509757 h 283804"/>
              <a:gd name="T32" fmla="*/ 3324456 w 283805"/>
              <a:gd name="T33" fmla="*/ 396614 h 283804"/>
              <a:gd name="T34" fmla="*/ 2443145 w 283805"/>
              <a:gd name="T35" fmla="*/ 396614 h 283804"/>
              <a:gd name="T36" fmla="*/ 2063236 w 283805"/>
              <a:gd name="T37" fmla="*/ 317279 h 283804"/>
              <a:gd name="T38" fmla="*/ 880353 w 283805"/>
              <a:gd name="T39" fmla="*/ 469364 h 283804"/>
              <a:gd name="T40" fmla="*/ 430757 w 283805"/>
              <a:gd name="T41" fmla="*/ 0 h 283804"/>
              <a:gd name="T42" fmla="*/ 983654 w 283805"/>
              <a:gd name="T43" fmla="*/ 4351274 h 283804"/>
              <a:gd name="T44" fmla="*/ 2089438 w 283805"/>
              <a:gd name="T45" fmla="*/ 3870200 h 283804"/>
              <a:gd name="T46" fmla="*/ 2505878 w 283805"/>
              <a:gd name="T47" fmla="*/ 3389107 h 283804"/>
              <a:gd name="T48" fmla="*/ 804198 w 283805"/>
              <a:gd name="T49" fmla="*/ 2836250 h 283804"/>
              <a:gd name="T50" fmla="*/ 3065936 w 283805"/>
              <a:gd name="T51" fmla="*/ 2154138 h 283804"/>
              <a:gd name="T52" fmla="*/ 3468017 w 283805"/>
              <a:gd name="T53" fmla="*/ 1529404 h 283804"/>
              <a:gd name="T54" fmla="*/ 4322452 w 283805"/>
              <a:gd name="T55" fmla="*/ 337413 h 283804"/>
              <a:gd name="T56" fmla="*/ 5212782 w 283805"/>
              <a:gd name="T57" fmla="*/ 495392 h 283804"/>
              <a:gd name="T58" fmla="*/ 5212782 w 283805"/>
              <a:gd name="T59" fmla="*/ 797046 h 283804"/>
              <a:gd name="T60" fmla="*/ 4150139 w 283805"/>
              <a:gd name="T61" fmla="*/ 1033999 h 283804"/>
              <a:gd name="T62" fmla="*/ 3288529 w 283805"/>
              <a:gd name="T63" fmla="*/ 2225885 h 283804"/>
              <a:gd name="T64" fmla="*/ 2807428 w 283805"/>
              <a:gd name="T65" fmla="*/ 3748148 h 283804"/>
              <a:gd name="T66" fmla="*/ 1694501 w 283805"/>
              <a:gd name="T67" fmla="*/ 4315364 h 283804"/>
              <a:gd name="T68" fmla="*/ 983654 w 283805"/>
              <a:gd name="T69" fmla="*/ 4523611 h 283804"/>
              <a:gd name="T70" fmla="*/ 5586156 w 283805"/>
              <a:gd name="T71" fmla="*/ 5155479 h 283804"/>
              <a:gd name="T72" fmla="*/ 5327671 w 283805"/>
              <a:gd name="T73" fmla="*/ 5327803 h 283804"/>
              <a:gd name="T74" fmla="*/ 5155333 w 283805"/>
              <a:gd name="T75" fmla="*/ 5586312 h 283804"/>
              <a:gd name="T76" fmla="*/ 4523491 w 283805"/>
              <a:gd name="T77" fmla="*/ 5586312 h 283804"/>
              <a:gd name="T78" fmla="*/ 4351175 w 283805"/>
              <a:gd name="T79" fmla="*/ 5327803 h 283804"/>
              <a:gd name="T80" fmla="*/ 3640346 w 283805"/>
              <a:gd name="T81" fmla="*/ 5672457 h 283804"/>
              <a:gd name="T82" fmla="*/ 2922319 w 283805"/>
              <a:gd name="T83" fmla="*/ 5327803 h 283804"/>
              <a:gd name="T84" fmla="*/ 2750003 w 283805"/>
              <a:gd name="T85" fmla="*/ 5586312 h 283804"/>
              <a:gd name="T86" fmla="*/ 2118163 w 283805"/>
              <a:gd name="T87" fmla="*/ 5586312 h 283804"/>
              <a:gd name="T88" fmla="*/ 1945821 w 283805"/>
              <a:gd name="T89" fmla="*/ 5327803 h 283804"/>
              <a:gd name="T90" fmla="*/ 1234963 w 283805"/>
              <a:gd name="T91" fmla="*/ 5672457 h 283804"/>
              <a:gd name="T92" fmla="*/ 516991 w 283805"/>
              <a:gd name="T93" fmla="*/ 5327803 h 283804"/>
              <a:gd name="T94" fmla="*/ 344669 w 283805"/>
              <a:gd name="T95" fmla="*/ 5586312 h 283804"/>
              <a:gd name="T96" fmla="*/ 0 w 283805"/>
              <a:gd name="T97" fmla="*/ 5241644 h 283804"/>
              <a:gd name="T98" fmla="*/ 344669 w 283805"/>
              <a:gd name="T99" fmla="*/ 4523611 h 283804"/>
              <a:gd name="T100" fmla="*/ 86112 w 283805"/>
              <a:gd name="T101" fmla="*/ 4351274 h 283804"/>
              <a:gd name="T102" fmla="*/ 86112 w 283805"/>
              <a:gd name="T103" fmla="*/ 3726583 h 283804"/>
              <a:gd name="T104" fmla="*/ 344669 w 283805"/>
              <a:gd name="T105" fmla="*/ 3547067 h 283804"/>
              <a:gd name="T106" fmla="*/ 0 w 283805"/>
              <a:gd name="T107" fmla="*/ 2836250 h 283804"/>
              <a:gd name="T108" fmla="*/ 344669 w 283805"/>
              <a:gd name="T109" fmla="*/ 2118192 h 283804"/>
              <a:gd name="T110" fmla="*/ 86112 w 283805"/>
              <a:gd name="T111" fmla="*/ 1945873 h 283804"/>
              <a:gd name="T112" fmla="*/ 86112 w 283805"/>
              <a:gd name="T113" fmla="*/ 1313958 h 283804"/>
              <a:gd name="T114" fmla="*/ 344669 w 283805"/>
              <a:gd name="T115" fmla="*/ 1141670 h 283804"/>
              <a:gd name="T116" fmla="*/ 0 w 283805"/>
              <a:gd name="T117" fmla="*/ 430788 h 283804"/>
              <a:gd name="T118" fmla="*/ 344669 w 283805"/>
              <a:gd name="T119" fmla="*/ 86116 h 2838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83805" h="283804">
                <a:moveTo>
                  <a:pt x="67538" y="211955"/>
                </a:moveTo>
                <a:cubicBezTo>
                  <a:pt x="61790" y="211955"/>
                  <a:pt x="57479" y="216625"/>
                  <a:pt x="57479" y="222014"/>
                </a:cubicBezTo>
                <a:cubicBezTo>
                  <a:pt x="57479" y="227762"/>
                  <a:pt x="61790" y="232073"/>
                  <a:pt x="67538" y="232073"/>
                </a:cubicBezTo>
                <a:cubicBezTo>
                  <a:pt x="72927" y="232073"/>
                  <a:pt x="77238" y="227762"/>
                  <a:pt x="77238" y="222014"/>
                </a:cubicBezTo>
                <a:cubicBezTo>
                  <a:pt x="77238" y="216625"/>
                  <a:pt x="72927" y="211955"/>
                  <a:pt x="67538" y="211955"/>
                </a:cubicBezTo>
                <a:close/>
                <a:moveTo>
                  <a:pt x="121784" y="177467"/>
                </a:moveTo>
                <a:cubicBezTo>
                  <a:pt x="116396" y="177467"/>
                  <a:pt x="111726" y="182137"/>
                  <a:pt x="111726" y="187526"/>
                </a:cubicBezTo>
                <a:cubicBezTo>
                  <a:pt x="111726" y="193274"/>
                  <a:pt x="116396" y="197585"/>
                  <a:pt x="121784" y="197585"/>
                </a:cubicBezTo>
                <a:cubicBezTo>
                  <a:pt x="127173" y="197585"/>
                  <a:pt x="131843" y="193274"/>
                  <a:pt x="131843" y="187526"/>
                </a:cubicBezTo>
                <a:cubicBezTo>
                  <a:pt x="131843" y="182137"/>
                  <a:pt x="127173" y="177467"/>
                  <a:pt x="121784" y="177467"/>
                </a:cubicBezTo>
                <a:close/>
                <a:moveTo>
                  <a:pt x="170986" y="136525"/>
                </a:moveTo>
                <a:lnTo>
                  <a:pt x="279507" y="136525"/>
                </a:lnTo>
                <a:cubicBezTo>
                  <a:pt x="281656" y="136525"/>
                  <a:pt x="283805" y="138179"/>
                  <a:pt x="283805" y="140494"/>
                </a:cubicBezTo>
                <a:cubicBezTo>
                  <a:pt x="283805" y="142479"/>
                  <a:pt x="281656" y="144132"/>
                  <a:pt x="279507" y="144132"/>
                </a:cubicBezTo>
                <a:lnTo>
                  <a:pt x="170986" y="144132"/>
                </a:lnTo>
                <a:cubicBezTo>
                  <a:pt x="168479" y="144132"/>
                  <a:pt x="166688" y="142479"/>
                  <a:pt x="166688" y="140494"/>
                </a:cubicBezTo>
                <a:cubicBezTo>
                  <a:pt x="166688" y="138179"/>
                  <a:pt x="168479" y="136525"/>
                  <a:pt x="170986" y="136525"/>
                </a:cubicBezTo>
                <a:close/>
                <a:moveTo>
                  <a:pt x="164535" y="82986"/>
                </a:moveTo>
                <a:cubicBezTo>
                  <a:pt x="159146" y="82986"/>
                  <a:pt x="154835" y="87297"/>
                  <a:pt x="154835" y="93045"/>
                </a:cubicBezTo>
                <a:cubicBezTo>
                  <a:pt x="154835" y="98433"/>
                  <a:pt x="159146" y="103103"/>
                  <a:pt x="164535" y="103103"/>
                </a:cubicBezTo>
                <a:cubicBezTo>
                  <a:pt x="170282" y="103103"/>
                  <a:pt x="174953" y="98433"/>
                  <a:pt x="174953" y="93045"/>
                </a:cubicBezTo>
                <a:cubicBezTo>
                  <a:pt x="174953" y="87297"/>
                  <a:pt x="170282" y="82986"/>
                  <a:pt x="164535" y="82986"/>
                </a:cubicBezTo>
                <a:close/>
                <a:moveTo>
                  <a:pt x="44004" y="74613"/>
                </a:moveTo>
                <a:lnTo>
                  <a:pt x="127088" y="74613"/>
                </a:lnTo>
                <a:cubicBezTo>
                  <a:pt x="129605" y="74613"/>
                  <a:pt x="131404" y="76518"/>
                  <a:pt x="131404" y="79185"/>
                </a:cubicBezTo>
                <a:cubicBezTo>
                  <a:pt x="131404" y="81852"/>
                  <a:pt x="129605" y="83757"/>
                  <a:pt x="127088" y="83757"/>
                </a:cubicBezTo>
                <a:lnTo>
                  <a:pt x="44004" y="83757"/>
                </a:lnTo>
                <a:cubicBezTo>
                  <a:pt x="41487" y="83757"/>
                  <a:pt x="39688" y="81852"/>
                  <a:pt x="39688" y="79185"/>
                </a:cubicBezTo>
                <a:cubicBezTo>
                  <a:pt x="39688" y="76518"/>
                  <a:pt x="41487" y="74613"/>
                  <a:pt x="44004" y="74613"/>
                </a:cubicBezTo>
                <a:close/>
                <a:moveTo>
                  <a:pt x="89701" y="46038"/>
                </a:moveTo>
                <a:lnTo>
                  <a:pt x="161990" y="46038"/>
                </a:lnTo>
                <a:cubicBezTo>
                  <a:pt x="164158" y="46038"/>
                  <a:pt x="166327" y="47691"/>
                  <a:pt x="166327" y="50006"/>
                </a:cubicBezTo>
                <a:cubicBezTo>
                  <a:pt x="166327" y="51991"/>
                  <a:pt x="164158" y="53644"/>
                  <a:pt x="161990" y="53644"/>
                </a:cubicBezTo>
                <a:lnTo>
                  <a:pt x="89701" y="53644"/>
                </a:lnTo>
                <a:cubicBezTo>
                  <a:pt x="87532" y="53644"/>
                  <a:pt x="85725" y="51991"/>
                  <a:pt x="85725" y="50006"/>
                </a:cubicBezTo>
                <a:cubicBezTo>
                  <a:pt x="85725" y="47691"/>
                  <a:pt x="87532" y="46038"/>
                  <a:pt x="89701" y="46038"/>
                </a:cubicBezTo>
                <a:close/>
                <a:moveTo>
                  <a:pt x="43969" y="46038"/>
                </a:moveTo>
                <a:lnTo>
                  <a:pt x="66801" y="46038"/>
                </a:lnTo>
                <a:cubicBezTo>
                  <a:pt x="68941" y="46038"/>
                  <a:pt x="71082" y="47691"/>
                  <a:pt x="71082" y="49676"/>
                </a:cubicBezTo>
                <a:cubicBezTo>
                  <a:pt x="71082" y="51991"/>
                  <a:pt x="68941" y="53644"/>
                  <a:pt x="66801" y="53644"/>
                </a:cubicBezTo>
                <a:lnTo>
                  <a:pt x="43969" y="53644"/>
                </a:lnTo>
                <a:cubicBezTo>
                  <a:pt x="41472" y="53644"/>
                  <a:pt x="39688" y="51991"/>
                  <a:pt x="39688" y="49676"/>
                </a:cubicBezTo>
                <a:cubicBezTo>
                  <a:pt x="39688" y="47691"/>
                  <a:pt x="41472" y="46038"/>
                  <a:pt x="43969" y="46038"/>
                </a:cubicBezTo>
                <a:close/>
                <a:moveTo>
                  <a:pt x="216266" y="25506"/>
                </a:moveTo>
                <a:cubicBezTo>
                  <a:pt x="210877" y="25506"/>
                  <a:pt x="206207" y="29817"/>
                  <a:pt x="206207" y="35565"/>
                </a:cubicBezTo>
                <a:cubicBezTo>
                  <a:pt x="206207" y="41313"/>
                  <a:pt x="210877" y="45624"/>
                  <a:pt x="216266" y="45624"/>
                </a:cubicBezTo>
                <a:cubicBezTo>
                  <a:pt x="222014" y="45624"/>
                  <a:pt x="226325" y="41313"/>
                  <a:pt x="226325" y="35565"/>
                </a:cubicBezTo>
                <a:cubicBezTo>
                  <a:pt x="226325" y="29817"/>
                  <a:pt x="222014" y="25506"/>
                  <a:pt x="216266" y="25506"/>
                </a:cubicBezTo>
                <a:close/>
                <a:moveTo>
                  <a:pt x="126505" y="15875"/>
                </a:moveTo>
                <a:lnTo>
                  <a:pt x="162065" y="15875"/>
                </a:lnTo>
                <a:cubicBezTo>
                  <a:pt x="164199" y="15875"/>
                  <a:pt x="166333" y="17529"/>
                  <a:pt x="166333" y="19844"/>
                </a:cubicBezTo>
                <a:cubicBezTo>
                  <a:pt x="166333" y="21828"/>
                  <a:pt x="164199" y="23482"/>
                  <a:pt x="162065" y="23482"/>
                </a:cubicBezTo>
                <a:lnTo>
                  <a:pt x="126505" y="23482"/>
                </a:lnTo>
                <a:cubicBezTo>
                  <a:pt x="124016" y="23482"/>
                  <a:pt x="122238" y="21828"/>
                  <a:pt x="122238" y="19844"/>
                </a:cubicBezTo>
                <a:cubicBezTo>
                  <a:pt x="122238" y="17529"/>
                  <a:pt x="124016" y="15875"/>
                  <a:pt x="126505" y="15875"/>
                </a:cubicBezTo>
                <a:close/>
                <a:moveTo>
                  <a:pt x="44045" y="15875"/>
                </a:moveTo>
                <a:lnTo>
                  <a:pt x="103230" y="15875"/>
                </a:lnTo>
                <a:cubicBezTo>
                  <a:pt x="105772" y="15875"/>
                  <a:pt x="107587" y="17529"/>
                  <a:pt x="107587" y="19844"/>
                </a:cubicBezTo>
                <a:cubicBezTo>
                  <a:pt x="107587" y="21828"/>
                  <a:pt x="105772" y="23482"/>
                  <a:pt x="103230" y="23482"/>
                </a:cubicBezTo>
                <a:lnTo>
                  <a:pt x="44045" y="23482"/>
                </a:lnTo>
                <a:cubicBezTo>
                  <a:pt x="41504" y="23482"/>
                  <a:pt x="39688" y="21828"/>
                  <a:pt x="39688" y="19844"/>
                </a:cubicBezTo>
                <a:cubicBezTo>
                  <a:pt x="39688" y="17529"/>
                  <a:pt x="41504" y="15875"/>
                  <a:pt x="44045" y="15875"/>
                </a:cubicBezTo>
                <a:close/>
                <a:moveTo>
                  <a:pt x="21554" y="0"/>
                </a:moveTo>
                <a:cubicBezTo>
                  <a:pt x="24069" y="0"/>
                  <a:pt x="25865" y="1796"/>
                  <a:pt x="25865" y="4311"/>
                </a:cubicBezTo>
                <a:lnTo>
                  <a:pt x="25865" y="217703"/>
                </a:lnTo>
                <a:lnTo>
                  <a:pt x="49217" y="217703"/>
                </a:lnTo>
                <a:cubicBezTo>
                  <a:pt x="51013" y="209440"/>
                  <a:pt x="58557" y="203333"/>
                  <a:pt x="67538" y="203333"/>
                </a:cubicBezTo>
                <a:cubicBezTo>
                  <a:pt x="72568" y="203333"/>
                  <a:pt x="76879" y="205488"/>
                  <a:pt x="80112" y="208722"/>
                </a:cubicBezTo>
                <a:lnTo>
                  <a:pt x="104541" y="193633"/>
                </a:lnTo>
                <a:cubicBezTo>
                  <a:pt x="103822" y="191837"/>
                  <a:pt x="103104" y="189682"/>
                  <a:pt x="103104" y="187526"/>
                </a:cubicBezTo>
                <a:cubicBezTo>
                  <a:pt x="103104" y="177467"/>
                  <a:pt x="111726" y="169205"/>
                  <a:pt x="121784" y="169205"/>
                </a:cubicBezTo>
                <a:cubicBezTo>
                  <a:pt x="123221" y="169205"/>
                  <a:pt x="124299" y="169205"/>
                  <a:pt x="125377" y="169564"/>
                </a:cubicBezTo>
                <a:lnTo>
                  <a:pt x="136154" y="145854"/>
                </a:lnTo>
                <a:lnTo>
                  <a:pt x="44547" y="145854"/>
                </a:lnTo>
                <a:cubicBezTo>
                  <a:pt x="42032" y="145854"/>
                  <a:pt x="40236" y="144057"/>
                  <a:pt x="40236" y="141902"/>
                </a:cubicBezTo>
                <a:cubicBezTo>
                  <a:pt x="40236" y="139387"/>
                  <a:pt x="42032" y="137591"/>
                  <a:pt x="44547" y="137591"/>
                </a:cubicBezTo>
                <a:lnTo>
                  <a:pt x="139747" y="137591"/>
                </a:lnTo>
                <a:lnTo>
                  <a:pt x="153398" y="107774"/>
                </a:lnTo>
                <a:cubicBezTo>
                  <a:pt x="149087" y="104181"/>
                  <a:pt x="146213" y="98793"/>
                  <a:pt x="146213" y="93045"/>
                </a:cubicBezTo>
                <a:cubicBezTo>
                  <a:pt x="146213" y="82626"/>
                  <a:pt x="154476" y="74364"/>
                  <a:pt x="164535" y="74364"/>
                </a:cubicBezTo>
                <a:cubicBezTo>
                  <a:pt x="168127" y="74364"/>
                  <a:pt x="171001" y="75082"/>
                  <a:pt x="173516" y="76519"/>
                </a:cubicBezTo>
                <a:lnTo>
                  <a:pt x="200818" y="45983"/>
                </a:lnTo>
                <a:cubicBezTo>
                  <a:pt x="199022" y="43109"/>
                  <a:pt x="197944" y="39517"/>
                  <a:pt x="197944" y="35565"/>
                </a:cubicBezTo>
                <a:cubicBezTo>
                  <a:pt x="197944" y="25147"/>
                  <a:pt x="206207" y="16884"/>
                  <a:pt x="216266" y="16884"/>
                </a:cubicBezTo>
                <a:cubicBezTo>
                  <a:pt x="225247" y="16884"/>
                  <a:pt x="232432" y="22992"/>
                  <a:pt x="234587" y="31254"/>
                </a:cubicBezTo>
                <a:lnTo>
                  <a:pt x="260812" y="31254"/>
                </a:lnTo>
                <a:lnTo>
                  <a:pt x="260812" y="24788"/>
                </a:lnTo>
                <a:lnTo>
                  <a:pt x="279493" y="35565"/>
                </a:lnTo>
                <a:lnTo>
                  <a:pt x="260812" y="46343"/>
                </a:lnTo>
                <a:lnTo>
                  <a:pt x="260812" y="39876"/>
                </a:lnTo>
                <a:lnTo>
                  <a:pt x="234587" y="39876"/>
                </a:lnTo>
                <a:cubicBezTo>
                  <a:pt x="232432" y="48139"/>
                  <a:pt x="225247" y="54246"/>
                  <a:pt x="216266" y="54246"/>
                </a:cubicBezTo>
                <a:cubicBezTo>
                  <a:pt x="213392" y="54246"/>
                  <a:pt x="210159" y="53168"/>
                  <a:pt x="207644" y="51731"/>
                </a:cubicBezTo>
                <a:lnTo>
                  <a:pt x="179982" y="82267"/>
                </a:lnTo>
                <a:cubicBezTo>
                  <a:pt x="182138" y="85141"/>
                  <a:pt x="183575" y="88734"/>
                  <a:pt x="183575" y="93045"/>
                </a:cubicBezTo>
                <a:cubicBezTo>
                  <a:pt x="183575" y="103103"/>
                  <a:pt x="174953" y="111366"/>
                  <a:pt x="164535" y="111366"/>
                </a:cubicBezTo>
                <a:cubicBezTo>
                  <a:pt x="163457" y="111366"/>
                  <a:pt x="162379" y="111366"/>
                  <a:pt x="161301" y="111366"/>
                </a:cubicBezTo>
                <a:lnTo>
                  <a:pt x="133280" y="173156"/>
                </a:lnTo>
                <a:cubicBezTo>
                  <a:pt x="137591" y="176389"/>
                  <a:pt x="140465" y="181778"/>
                  <a:pt x="140465" y="187526"/>
                </a:cubicBezTo>
                <a:cubicBezTo>
                  <a:pt x="140465" y="197944"/>
                  <a:pt x="131843" y="206207"/>
                  <a:pt x="121784" y="206207"/>
                </a:cubicBezTo>
                <a:cubicBezTo>
                  <a:pt x="116755" y="206207"/>
                  <a:pt x="112085" y="204051"/>
                  <a:pt x="108852" y="200818"/>
                </a:cubicBezTo>
                <a:lnTo>
                  <a:pt x="84782" y="215906"/>
                </a:lnTo>
                <a:cubicBezTo>
                  <a:pt x="85501" y="218062"/>
                  <a:pt x="86219" y="219858"/>
                  <a:pt x="86219" y="222014"/>
                </a:cubicBezTo>
                <a:cubicBezTo>
                  <a:pt x="86219" y="232432"/>
                  <a:pt x="77597" y="240694"/>
                  <a:pt x="67538" y="240694"/>
                </a:cubicBezTo>
                <a:cubicBezTo>
                  <a:pt x="58557" y="240694"/>
                  <a:pt x="51013" y="234587"/>
                  <a:pt x="49217" y="226325"/>
                </a:cubicBezTo>
                <a:lnTo>
                  <a:pt x="25865" y="226325"/>
                </a:lnTo>
                <a:lnTo>
                  <a:pt x="25865" y="257938"/>
                </a:lnTo>
                <a:lnTo>
                  <a:pt x="279493" y="257938"/>
                </a:lnTo>
                <a:cubicBezTo>
                  <a:pt x="281649" y="257938"/>
                  <a:pt x="283804" y="259734"/>
                  <a:pt x="283804" y="262249"/>
                </a:cubicBezTo>
                <a:cubicBezTo>
                  <a:pt x="283804" y="264764"/>
                  <a:pt x="281649" y="266560"/>
                  <a:pt x="279493" y="266560"/>
                </a:cubicBezTo>
                <a:lnTo>
                  <a:pt x="266560" y="266560"/>
                </a:lnTo>
                <a:lnTo>
                  <a:pt x="266560" y="279493"/>
                </a:lnTo>
                <a:cubicBezTo>
                  <a:pt x="266560" y="281648"/>
                  <a:pt x="264764" y="283804"/>
                  <a:pt x="262249" y="283804"/>
                </a:cubicBezTo>
                <a:cubicBezTo>
                  <a:pt x="259735" y="283804"/>
                  <a:pt x="257938" y="281648"/>
                  <a:pt x="257938" y="279493"/>
                </a:cubicBezTo>
                <a:lnTo>
                  <a:pt x="257938" y="266560"/>
                </a:lnTo>
                <a:lnTo>
                  <a:pt x="226325" y="266560"/>
                </a:lnTo>
                <a:lnTo>
                  <a:pt x="226325" y="279493"/>
                </a:lnTo>
                <a:cubicBezTo>
                  <a:pt x="226325" y="281648"/>
                  <a:pt x="224529" y="283804"/>
                  <a:pt x="222014" y="283804"/>
                </a:cubicBezTo>
                <a:cubicBezTo>
                  <a:pt x="219858" y="283804"/>
                  <a:pt x="217703" y="281648"/>
                  <a:pt x="217703" y="279493"/>
                </a:cubicBezTo>
                <a:lnTo>
                  <a:pt x="217703" y="266560"/>
                </a:lnTo>
                <a:lnTo>
                  <a:pt x="186089" y="266560"/>
                </a:lnTo>
                <a:lnTo>
                  <a:pt x="186089" y="279493"/>
                </a:lnTo>
                <a:cubicBezTo>
                  <a:pt x="186089" y="281648"/>
                  <a:pt x="184293" y="283804"/>
                  <a:pt x="182138" y="283804"/>
                </a:cubicBezTo>
                <a:cubicBezTo>
                  <a:pt x="179623" y="283804"/>
                  <a:pt x="177827" y="281648"/>
                  <a:pt x="177827" y="279493"/>
                </a:cubicBezTo>
                <a:lnTo>
                  <a:pt x="177827" y="266560"/>
                </a:lnTo>
                <a:lnTo>
                  <a:pt x="146213" y="266560"/>
                </a:lnTo>
                <a:lnTo>
                  <a:pt x="146213" y="279493"/>
                </a:lnTo>
                <a:cubicBezTo>
                  <a:pt x="146213" y="281648"/>
                  <a:pt x="144417" y="283804"/>
                  <a:pt x="141902" y="283804"/>
                </a:cubicBezTo>
                <a:cubicBezTo>
                  <a:pt x="139747" y="283804"/>
                  <a:pt x="137591" y="281648"/>
                  <a:pt x="137591" y="279493"/>
                </a:cubicBezTo>
                <a:lnTo>
                  <a:pt x="137591" y="266560"/>
                </a:lnTo>
                <a:lnTo>
                  <a:pt x="105978" y="266560"/>
                </a:lnTo>
                <a:lnTo>
                  <a:pt x="105978" y="279493"/>
                </a:lnTo>
                <a:cubicBezTo>
                  <a:pt x="105978" y="281648"/>
                  <a:pt x="104181" y="283804"/>
                  <a:pt x="101667" y="283804"/>
                </a:cubicBezTo>
                <a:cubicBezTo>
                  <a:pt x="99152" y="283804"/>
                  <a:pt x="97356" y="281648"/>
                  <a:pt x="97356" y="279493"/>
                </a:cubicBezTo>
                <a:lnTo>
                  <a:pt x="97356" y="266560"/>
                </a:lnTo>
                <a:lnTo>
                  <a:pt x="65742" y="266560"/>
                </a:lnTo>
                <a:lnTo>
                  <a:pt x="65742" y="279493"/>
                </a:lnTo>
                <a:cubicBezTo>
                  <a:pt x="65742" y="281648"/>
                  <a:pt x="63946" y="283804"/>
                  <a:pt x="61790" y="283804"/>
                </a:cubicBezTo>
                <a:cubicBezTo>
                  <a:pt x="59276" y="283804"/>
                  <a:pt x="57479" y="281648"/>
                  <a:pt x="57479" y="279493"/>
                </a:cubicBezTo>
                <a:lnTo>
                  <a:pt x="57479" y="266560"/>
                </a:lnTo>
                <a:lnTo>
                  <a:pt x="25865" y="266560"/>
                </a:lnTo>
                <a:lnTo>
                  <a:pt x="25865" y="279493"/>
                </a:lnTo>
                <a:cubicBezTo>
                  <a:pt x="25865" y="281648"/>
                  <a:pt x="24069" y="283804"/>
                  <a:pt x="21554" y="283804"/>
                </a:cubicBezTo>
                <a:cubicBezTo>
                  <a:pt x="19040" y="283804"/>
                  <a:pt x="17244" y="281648"/>
                  <a:pt x="17244" y="279493"/>
                </a:cubicBezTo>
                <a:lnTo>
                  <a:pt x="17244" y="266560"/>
                </a:lnTo>
                <a:lnTo>
                  <a:pt x="4311" y="266560"/>
                </a:lnTo>
                <a:cubicBezTo>
                  <a:pt x="2155" y="266560"/>
                  <a:pt x="0" y="264764"/>
                  <a:pt x="0" y="262249"/>
                </a:cubicBezTo>
                <a:cubicBezTo>
                  <a:pt x="0" y="259734"/>
                  <a:pt x="2155" y="257938"/>
                  <a:pt x="4311" y="257938"/>
                </a:cubicBezTo>
                <a:lnTo>
                  <a:pt x="17244" y="257938"/>
                </a:lnTo>
                <a:lnTo>
                  <a:pt x="17244" y="226325"/>
                </a:lnTo>
                <a:lnTo>
                  <a:pt x="4311" y="226325"/>
                </a:lnTo>
                <a:cubicBezTo>
                  <a:pt x="2155" y="226325"/>
                  <a:pt x="0" y="224528"/>
                  <a:pt x="0" y="222014"/>
                </a:cubicBezTo>
                <a:cubicBezTo>
                  <a:pt x="0" y="219499"/>
                  <a:pt x="2155" y="217703"/>
                  <a:pt x="4311" y="217703"/>
                </a:cubicBezTo>
                <a:lnTo>
                  <a:pt x="17244" y="217703"/>
                </a:lnTo>
                <a:lnTo>
                  <a:pt x="17244" y="186448"/>
                </a:lnTo>
                <a:lnTo>
                  <a:pt x="4311" y="186448"/>
                </a:lnTo>
                <a:cubicBezTo>
                  <a:pt x="2155" y="186448"/>
                  <a:pt x="0" y="184293"/>
                  <a:pt x="0" y="181778"/>
                </a:cubicBezTo>
                <a:cubicBezTo>
                  <a:pt x="0" y="179623"/>
                  <a:pt x="2155" y="177467"/>
                  <a:pt x="4311" y="177467"/>
                </a:cubicBezTo>
                <a:lnTo>
                  <a:pt x="17244" y="177467"/>
                </a:lnTo>
                <a:lnTo>
                  <a:pt x="17244" y="145854"/>
                </a:lnTo>
                <a:lnTo>
                  <a:pt x="4311" y="145854"/>
                </a:lnTo>
                <a:cubicBezTo>
                  <a:pt x="2155" y="145854"/>
                  <a:pt x="0" y="144057"/>
                  <a:pt x="0" y="141902"/>
                </a:cubicBezTo>
                <a:cubicBezTo>
                  <a:pt x="0" y="139387"/>
                  <a:pt x="2155" y="137591"/>
                  <a:pt x="4311" y="137591"/>
                </a:cubicBezTo>
                <a:lnTo>
                  <a:pt x="17244" y="137591"/>
                </a:lnTo>
                <a:lnTo>
                  <a:pt x="17244" y="105977"/>
                </a:lnTo>
                <a:lnTo>
                  <a:pt x="4311" y="105977"/>
                </a:lnTo>
                <a:cubicBezTo>
                  <a:pt x="2155" y="105977"/>
                  <a:pt x="0" y="104181"/>
                  <a:pt x="0" y="101666"/>
                </a:cubicBezTo>
                <a:cubicBezTo>
                  <a:pt x="0" y="99511"/>
                  <a:pt x="2155" y="97356"/>
                  <a:pt x="4311" y="97356"/>
                </a:cubicBezTo>
                <a:lnTo>
                  <a:pt x="17244" y="97356"/>
                </a:lnTo>
                <a:lnTo>
                  <a:pt x="17244" y="65742"/>
                </a:lnTo>
                <a:lnTo>
                  <a:pt x="4311" y="65742"/>
                </a:lnTo>
                <a:cubicBezTo>
                  <a:pt x="2155" y="65742"/>
                  <a:pt x="0" y="63946"/>
                  <a:pt x="0" y="61431"/>
                </a:cubicBezTo>
                <a:cubicBezTo>
                  <a:pt x="0" y="59275"/>
                  <a:pt x="2155" y="57120"/>
                  <a:pt x="4311" y="57120"/>
                </a:cubicBezTo>
                <a:lnTo>
                  <a:pt x="17244" y="57120"/>
                </a:lnTo>
                <a:lnTo>
                  <a:pt x="17244" y="25506"/>
                </a:lnTo>
                <a:lnTo>
                  <a:pt x="4311" y="25506"/>
                </a:lnTo>
                <a:cubicBezTo>
                  <a:pt x="2155" y="25506"/>
                  <a:pt x="0" y="23710"/>
                  <a:pt x="0" y="21555"/>
                </a:cubicBezTo>
                <a:cubicBezTo>
                  <a:pt x="0" y="19040"/>
                  <a:pt x="2155" y="17244"/>
                  <a:pt x="4311" y="17244"/>
                </a:cubicBezTo>
                <a:lnTo>
                  <a:pt x="17244" y="17244"/>
                </a:lnTo>
                <a:lnTo>
                  <a:pt x="17244" y="4311"/>
                </a:lnTo>
                <a:cubicBezTo>
                  <a:pt x="17244" y="1796"/>
                  <a:pt x="19040" y="0"/>
                  <a:pt x="21554" y="0"/>
                </a:cubicBezTo>
                <a:close/>
              </a:path>
            </a:pathLst>
          </a:custGeom>
          <a:solidFill>
            <a:schemeClr val="accent2"/>
          </a:solidFill>
          <a:ln>
            <a:noFill/>
          </a:ln>
          <a:effectLst/>
        </p:spPr>
        <p:txBody>
          <a:bodyPr anchor="ctr"/>
          <a:lstStyle/>
          <a:p>
            <a:endParaRPr lang="en-US" sz="900"/>
          </a:p>
        </p:txBody>
      </p:sp>
      <p:sp>
        <p:nvSpPr>
          <p:cNvPr id="39" name="Freeform 999">
            <a:extLst>
              <a:ext uri="{FF2B5EF4-FFF2-40B4-BE49-F238E27FC236}">
                <a16:creationId xmlns:a16="http://schemas.microsoft.com/office/drawing/2014/main" id="{BF7F2FF5-BB1B-7709-B186-70541AF8580F}"/>
              </a:ext>
            </a:extLst>
          </p:cNvPr>
          <p:cNvSpPr>
            <a:spLocks noChangeAspect="1" noChangeArrowheads="1"/>
          </p:cNvSpPr>
          <p:nvPr userDrawn="1"/>
        </p:nvSpPr>
        <p:spPr bwMode="auto">
          <a:xfrm>
            <a:off x="3313180" y="4352595"/>
            <a:ext cx="676800" cy="676800"/>
          </a:xfrm>
          <a:custGeom>
            <a:avLst/>
            <a:gdLst>
              <a:gd name="T0" fmla="*/ 1857895 w 289849"/>
              <a:gd name="T1" fmla="*/ 4931503 h 290152"/>
              <a:gd name="T2" fmla="*/ 2627204 w 289849"/>
              <a:gd name="T3" fmla="*/ 3867565 h 290152"/>
              <a:gd name="T4" fmla="*/ 3040850 w 289849"/>
              <a:gd name="T5" fmla="*/ 3867565 h 290152"/>
              <a:gd name="T6" fmla="*/ 4978606 w 289849"/>
              <a:gd name="T7" fmla="*/ 3170262 h 290152"/>
              <a:gd name="T8" fmla="*/ 5602705 w 289849"/>
              <a:gd name="T9" fmla="*/ 3213383 h 290152"/>
              <a:gd name="T10" fmla="*/ 3316662 w 289849"/>
              <a:gd name="T11" fmla="*/ 2947394 h 290152"/>
              <a:gd name="T12" fmla="*/ 2090129 w 289849"/>
              <a:gd name="T13" fmla="*/ 3285245 h 290152"/>
              <a:gd name="T14" fmla="*/ 856366 w 289849"/>
              <a:gd name="T15" fmla="*/ 3817249 h 290152"/>
              <a:gd name="T16" fmla="*/ 1270032 w 289849"/>
              <a:gd name="T17" fmla="*/ 4363597 h 290152"/>
              <a:gd name="T18" fmla="*/ 2039341 w 289849"/>
              <a:gd name="T19" fmla="*/ 4363597 h 290152"/>
              <a:gd name="T20" fmla="*/ 2453014 w 289849"/>
              <a:gd name="T21" fmla="*/ 3774104 h 290152"/>
              <a:gd name="T22" fmla="*/ 3215032 w 289849"/>
              <a:gd name="T23" fmla="*/ 3774104 h 290152"/>
              <a:gd name="T24" fmla="*/ 3628700 w 289849"/>
              <a:gd name="T25" fmla="*/ 3242172 h 290152"/>
              <a:gd name="T26" fmla="*/ 3810158 w 289849"/>
              <a:gd name="T27" fmla="*/ 4931503 h 290152"/>
              <a:gd name="T28" fmla="*/ 3606931 w 289849"/>
              <a:gd name="T29" fmla="*/ 2616715 h 290152"/>
              <a:gd name="T30" fmla="*/ 2775729 w 289849"/>
              <a:gd name="T31" fmla="*/ 2114925 h 290152"/>
              <a:gd name="T32" fmla="*/ 1247532 w 289849"/>
              <a:gd name="T33" fmla="*/ 2114925 h 290152"/>
              <a:gd name="T34" fmla="*/ 4598825 w 289849"/>
              <a:gd name="T35" fmla="*/ 2016912 h 290152"/>
              <a:gd name="T36" fmla="*/ 4087438 w 289849"/>
              <a:gd name="T37" fmla="*/ 2522500 h 290152"/>
              <a:gd name="T38" fmla="*/ 4492354 w 289849"/>
              <a:gd name="T39" fmla="*/ 1674985 h 290152"/>
              <a:gd name="T40" fmla="*/ 5232605 w 289849"/>
              <a:gd name="T41" fmla="*/ 2408238 h 290152"/>
              <a:gd name="T42" fmla="*/ 3295209 w 289849"/>
              <a:gd name="T43" fmla="*/ 1454623 h 290152"/>
              <a:gd name="T44" fmla="*/ 2494603 w 289849"/>
              <a:gd name="T45" fmla="*/ 1636783 h 290152"/>
              <a:gd name="T46" fmla="*/ 1341914 w 289849"/>
              <a:gd name="T47" fmla="*/ 1454623 h 290152"/>
              <a:gd name="T48" fmla="*/ 2009601 w 289849"/>
              <a:gd name="T49" fmla="*/ 1636783 h 290152"/>
              <a:gd name="T50" fmla="*/ 1341914 w 289849"/>
              <a:gd name="T51" fmla="*/ 1454623 h 290152"/>
              <a:gd name="T52" fmla="*/ 5653545 w 289849"/>
              <a:gd name="T53" fmla="*/ 754789 h 290152"/>
              <a:gd name="T54" fmla="*/ 856366 w 289849"/>
              <a:gd name="T55" fmla="*/ 179690 h 290152"/>
              <a:gd name="T56" fmla="*/ 4898762 w 289849"/>
              <a:gd name="T57" fmla="*/ 5607243 h 290152"/>
              <a:gd name="T58" fmla="*/ 4492354 w 289849"/>
              <a:gd name="T59" fmla="*/ 3314045 h 290152"/>
              <a:gd name="T60" fmla="*/ 4303659 w 289849"/>
              <a:gd name="T61" fmla="*/ 5111211 h 290152"/>
              <a:gd name="T62" fmla="*/ 682203 w 289849"/>
              <a:gd name="T63" fmla="*/ 1516829 h 290152"/>
              <a:gd name="T64" fmla="*/ 856366 w 289849"/>
              <a:gd name="T65" fmla="*/ 3572813 h 290152"/>
              <a:gd name="T66" fmla="*/ 2010312 w 289849"/>
              <a:gd name="T67" fmla="*/ 3119940 h 290152"/>
              <a:gd name="T68" fmla="*/ 3222293 w 289849"/>
              <a:gd name="T69" fmla="*/ 2789237 h 290152"/>
              <a:gd name="T70" fmla="*/ 4898762 w 289849"/>
              <a:gd name="T71" fmla="*/ 1595889 h 290152"/>
              <a:gd name="T72" fmla="*/ 1531307 w 289849"/>
              <a:gd name="T73" fmla="*/ 848244 h 290152"/>
              <a:gd name="T74" fmla="*/ 4985859 w 289849"/>
              <a:gd name="T75" fmla="*/ 0 h 290152"/>
              <a:gd name="T76" fmla="*/ 5072948 w 289849"/>
              <a:gd name="T77" fmla="*/ 934557 h 290152"/>
              <a:gd name="T78" fmla="*/ 5348699 w 289849"/>
              <a:gd name="T79" fmla="*/ 2717363 h 290152"/>
              <a:gd name="T80" fmla="*/ 5457578 w 289849"/>
              <a:gd name="T81" fmla="*/ 3738167 h 290152"/>
              <a:gd name="T82" fmla="*/ 5072948 w 289849"/>
              <a:gd name="T83" fmla="*/ 5700705 h 290152"/>
              <a:gd name="T84" fmla="*/ 0 w 289849"/>
              <a:gd name="T85" fmla="*/ 5700705 h 29015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89849" h="290152">
                <a:moveTo>
                  <a:pt x="71674" y="223388"/>
                </a:moveTo>
                <a:lnTo>
                  <a:pt x="71674" y="247568"/>
                </a:lnTo>
                <a:lnTo>
                  <a:pt x="92204" y="247568"/>
                </a:lnTo>
                <a:lnTo>
                  <a:pt x="92204" y="223388"/>
                </a:lnTo>
                <a:lnTo>
                  <a:pt x="71674" y="223388"/>
                </a:lnTo>
                <a:close/>
                <a:moveTo>
                  <a:pt x="130383" y="194157"/>
                </a:moveTo>
                <a:lnTo>
                  <a:pt x="130383" y="247568"/>
                </a:lnTo>
                <a:lnTo>
                  <a:pt x="150912" y="247568"/>
                </a:lnTo>
                <a:lnTo>
                  <a:pt x="150912" y="194157"/>
                </a:lnTo>
                <a:lnTo>
                  <a:pt x="130383" y="194157"/>
                </a:lnTo>
                <a:close/>
                <a:moveTo>
                  <a:pt x="261485" y="144715"/>
                </a:moveTo>
                <a:cubicBezTo>
                  <a:pt x="257884" y="150850"/>
                  <a:pt x="252841" y="155542"/>
                  <a:pt x="247079" y="159151"/>
                </a:cubicBezTo>
                <a:lnTo>
                  <a:pt x="263647" y="175752"/>
                </a:lnTo>
                <a:cubicBezTo>
                  <a:pt x="267608" y="179721"/>
                  <a:pt x="274092" y="179721"/>
                  <a:pt x="278053" y="175752"/>
                </a:cubicBezTo>
                <a:cubicBezTo>
                  <a:pt x="282015" y="171782"/>
                  <a:pt x="282015" y="165286"/>
                  <a:pt x="278053" y="161316"/>
                </a:cubicBezTo>
                <a:lnTo>
                  <a:pt x="261485" y="144715"/>
                </a:lnTo>
                <a:close/>
                <a:moveTo>
                  <a:pt x="179006" y="131363"/>
                </a:moveTo>
                <a:lnTo>
                  <a:pt x="164599" y="147963"/>
                </a:lnTo>
                <a:cubicBezTo>
                  <a:pt x="163158" y="149407"/>
                  <a:pt x="160997" y="150129"/>
                  <a:pt x="159557" y="149407"/>
                </a:cubicBezTo>
                <a:lnTo>
                  <a:pt x="131463" y="137498"/>
                </a:lnTo>
                <a:lnTo>
                  <a:pt x="103730" y="164925"/>
                </a:lnTo>
                <a:cubicBezTo>
                  <a:pt x="102289" y="166369"/>
                  <a:pt x="100128" y="166729"/>
                  <a:pt x="98687" y="165647"/>
                </a:cubicBezTo>
                <a:lnTo>
                  <a:pt x="79238" y="155181"/>
                </a:lnTo>
                <a:lnTo>
                  <a:pt x="42500" y="191631"/>
                </a:lnTo>
                <a:lnTo>
                  <a:pt x="42500" y="247568"/>
                </a:lnTo>
                <a:lnTo>
                  <a:pt x="63030" y="247568"/>
                </a:lnTo>
                <a:lnTo>
                  <a:pt x="63030" y="219058"/>
                </a:lnTo>
                <a:cubicBezTo>
                  <a:pt x="63030" y="216532"/>
                  <a:pt x="65191" y="214727"/>
                  <a:pt x="67713" y="214727"/>
                </a:cubicBezTo>
                <a:lnTo>
                  <a:pt x="96887" y="214727"/>
                </a:lnTo>
                <a:cubicBezTo>
                  <a:pt x="99048" y="214727"/>
                  <a:pt x="101209" y="216532"/>
                  <a:pt x="101209" y="219058"/>
                </a:cubicBezTo>
                <a:lnTo>
                  <a:pt x="101209" y="247568"/>
                </a:lnTo>
                <a:lnTo>
                  <a:pt x="121738" y="247568"/>
                </a:lnTo>
                <a:lnTo>
                  <a:pt x="121738" y="189465"/>
                </a:lnTo>
                <a:cubicBezTo>
                  <a:pt x="121738" y="187300"/>
                  <a:pt x="123539" y="185495"/>
                  <a:pt x="126061" y="185495"/>
                </a:cubicBezTo>
                <a:lnTo>
                  <a:pt x="155235" y="185495"/>
                </a:lnTo>
                <a:cubicBezTo>
                  <a:pt x="157756" y="185495"/>
                  <a:pt x="159557" y="187300"/>
                  <a:pt x="159557" y="189465"/>
                </a:cubicBezTo>
                <a:lnTo>
                  <a:pt x="159557" y="247568"/>
                </a:lnTo>
                <a:lnTo>
                  <a:pt x="180086" y="247568"/>
                </a:lnTo>
                <a:lnTo>
                  <a:pt x="180086" y="162760"/>
                </a:lnTo>
                <a:cubicBezTo>
                  <a:pt x="180086" y="160594"/>
                  <a:pt x="182247" y="158790"/>
                  <a:pt x="184409" y="158790"/>
                </a:cubicBezTo>
                <a:cubicBezTo>
                  <a:pt x="186930" y="158790"/>
                  <a:pt x="189091" y="160594"/>
                  <a:pt x="189091" y="162760"/>
                </a:cubicBezTo>
                <a:lnTo>
                  <a:pt x="189091" y="247568"/>
                </a:lnTo>
                <a:lnTo>
                  <a:pt x="209260" y="247568"/>
                </a:lnTo>
                <a:lnTo>
                  <a:pt x="209260" y="164203"/>
                </a:lnTo>
                <a:cubicBezTo>
                  <a:pt x="194493" y="159151"/>
                  <a:pt x="182608" y="146881"/>
                  <a:pt x="179006" y="131363"/>
                </a:cubicBezTo>
                <a:close/>
                <a:moveTo>
                  <a:pt x="66586" y="101600"/>
                </a:moveTo>
                <a:lnTo>
                  <a:pt x="133440" y="101600"/>
                </a:lnTo>
                <a:cubicBezTo>
                  <a:pt x="135597" y="101600"/>
                  <a:pt x="137754" y="103505"/>
                  <a:pt x="137754" y="106172"/>
                </a:cubicBezTo>
                <a:cubicBezTo>
                  <a:pt x="137754" y="108458"/>
                  <a:pt x="135597" y="110744"/>
                  <a:pt x="133440" y="110744"/>
                </a:cubicBezTo>
                <a:lnTo>
                  <a:pt x="66586" y="110744"/>
                </a:lnTo>
                <a:cubicBezTo>
                  <a:pt x="64070" y="110744"/>
                  <a:pt x="61913" y="108458"/>
                  <a:pt x="61913" y="106172"/>
                </a:cubicBezTo>
                <a:cubicBezTo>
                  <a:pt x="61913" y="103505"/>
                  <a:pt x="64070" y="101600"/>
                  <a:pt x="66586" y="101600"/>
                </a:cubicBezTo>
                <a:close/>
                <a:moveTo>
                  <a:pt x="223451" y="96838"/>
                </a:moveTo>
                <a:cubicBezTo>
                  <a:pt x="226025" y="96838"/>
                  <a:pt x="228232" y="99045"/>
                  <a:pt x="228232" y="101252"/>
                </a:cubicBezTo>
                <a:cubicBezTo>
                  <a:pt x="228232" y="103827"/>
                  <a:pt x="226025" y="106034"/>
                  <a:pt x="223451" y="106034"/>
                </a:cubicBezTo>
                <a:cubicBezTo>
                  <a:pt x="214623" y="106034"/>
                  <a:pt x="207266" y="113023"/>
                  <a:pt x="207266" y="122218"/>
                </a:cubicBezTo>
                <a:cubicBezTo>
                  <a:pt x="207266" y="124793"/>
                  <a:pt x="205427" y="126632"/>
                  <a:pt x="202852" y="126632"/>
                </a:cubicBezTo>
                <a:cubicBezTo>
                  <a:pt x="200277" y="126632"/>
                  <a:pt x="198438" y="124793"/>
                  <a:pt x="198438" y="122218"/>
                </a:cubicBezTo>
                <a:cubicBezTo>
                  <a:pt x="198438" y="108241"/>
                  <a:pt x="209841" y="96838"/>
                  <a:pt x="223451" y="96838"/>
                </a:cubicBezTo>
                <a:close/>
                <a:moveTo>
                  <a:pt x="222947" y="84086"/>
                </a:moveTo>
                <a:cubicBezTo>
                  <a:pt x="203137" y="84086"/>
                  <a:pt x="186570" y="100687"/>
                  <a:pt x="186570" y="120897"/>
                </a:cubicBezTo>
                <a:cubicBezTo>
                  <a:pt x="186570" y="141107"/>
                  <a:pt x="203137" y="157707"/>
                  <a:pt x="222947" y="157707"/>
                </a:cubicBezTo>
                <a:cubicBezTo>
                  <a:pt x="243477" y="157707"/>
                  <a:pt x="259685" y="141107"/>
                  <a:pt x="259685" y="120897"/>
                </a:cubicBezTo>
                <a:cubicBezTo>
                  <a:pt x="259685" y="100687"/>
                  <a:pt x="243477" y="84086"/>
                  <a:pt x="222947" y="84086"/>
                </a:cubicBezTo>
                <a:close/>
                <a:moveTo>
                  <a:pt x="123802" y="73025"/>
                </a:moveTo>
                <a:lnTo>
                  <a:pt x="163536" y="73025"/>
                </a:lnTo>
                <a:cubicBezTo>
                  <a:pt x="166088" y="73025"/>
                  <a:pt x="167911" y="75311"/>
                  <a:pt x="167911" y="77597"/>
                </a:cubicBezTo>
                <a:cubicBezTo>
                  <a:pt x="167911" y="80264"/>
                  <a:pt x="166088" y="82169"/>
                  <a:pt x="163536" y="82169"/>
                </a:cubicBezTo>
                <a:lnTo>
                  <a:pt x="123802" y="82169"/>
                </a:lnTo>
                <a:cubicBezTo>
                  <a:pt x="121250" y="82169"/>
                  <a:pt x="119063" y="80264"/>
                  <a:pt x="119063" y="77597"/>
                </a:cubicBezTo>
                <a:cubicBezTo>
                  <a:pt x="119063" y="75311"/>
                  <a:pt x="121250" y="73025"/>
                  <a:pt x="123802" y="73025"/>
                </a:cubicBezTo>
                <a:close/>
                <a:moveTo>
                  <a:pt x="66596" y="73025"/>
                </a:moveTo>
                <a:lnTo>
                  <a:pt x="99733" y="73025"/>
                </a:lnTo>
                <a:cubicBezTo>
                  <a:pt x="102614" y="73025"/>
                  <a:pt x="104415" y="75311"/>
                  <a:pt x="104415" y="77597"/>
                </a:cubicBezTo>
                <a:cubicBezTo>
                  <a:pt x="104415" y="80264"/>
                  <a:pt x="102614" y="82169"/>
                  <a:pt x="99733" y="82169"/>
                </a:cubicBezTo>
                <a:lnTo>
                  <a:pt x="66596" y="82169"/>
                </a:lnTo>
                <a:cubicBezTo>
                  <a:pt x="64074" y="82169"/>
                  <a:pt x="61913" y="80264"/>
                  <a:pt x="61913" y="77597"/>
                </a:cubicBezTo>
                <a:cubicBezTo>
                  <a:pt x="61913" y="75311"/>
                  <a:pt x="64074" y="73025"/>
                  <a:pt x="66596" y="73025"/>
                </a:cubicBezTo>
                <a:close/>
                <a:moveTo>
                  <a:pt x="68073" y="9022"/>
                </a:moveTo>
                <a:cubicBezTo>
                  <a:pt x="77077" y="15879"/>
                  <a:pt x="83200" y="25984"/>
                  <a:pt x="84641" y="37893"/>
                </a:cubicBezTo>
                <a:lnTo>
                  <a:pt x="280575" y="37893"/>
                </a:lnTo>
                <a:cubicBezTo>
                  <a:pt x="278414" y="21653"/>
                  <a:pt x="264367" y="9022"/>
                  <a:pt x="247439" y="9022"/>
                </a:cubicBezTo>
                <a:lnTo>
                  <a:pt x="68073" y="9022"/>
                </a:lnTo>
                <a:close/>
                <a:moveTo>
                  <a:pt x="42500" y="9022"/>
                </a:moveTo>
                <a:cubicBezTo>
                  <a:pt x="24131" y="9022"/>
                  <a:pt x="9004" y="24179"/>
                  <a:pt x="9004" y="42584"/>
                </a:cubicBezTo>
                <a:lnTo>
                  <a:pt x="9004" y="281491"/>
                </a:lnTo>
                <a:lnTo>
                  <a:pt x="243117" y="281491"/>
                </a:lnTo>
                <a:lnTo>
                  <a:pt x="243117" y="167812"/>
                </a:lnTo>
                <a:lnTo>
                  <a:pt x="238795" y="163481"/>
                </a:lnTo>
                <a:cubicBezTo>
                  <a:pt x="233752" y="165286"/>
                  <a:pt x="228710" y="166369"/>
                  <a:pt x="222947" y="166369"/>
                </a:cubicBezTo>
                <a:cubicBezTo>
                  <a:pt x="221506" y="166369"/>
                  <a:pt x="220066" y="166369"/>
                  <a:pt x="218265" y="166008"/>
                </a:cubicBezTo>
                <a:lnTo>
                  <a:pt x="218265" y="252259"/>
                </a:lnTo>
                <a:cubicBezTo>
                  <a:pt x="218265" y="254786"/>
                  <a:pt x="216464" y="256590"/>
                  <a:pt x="213583" y="256590"/>
                </a:cubicBezTo>
                <a:lnTo>
                  <a:pt x="38178" y="256590"/>
                </a:lnTo>
                <a:cubicBezTo>
                  <a:pt x="36017" y="256590"/>
                  <a:pt x="33856" y="254786"/>
                  <a:pt x="33856" y="252259"/>
                </a:cubicBezTo>
                <a:lnTo>
                  <a:pt x="33856" y="76147"/>
                </a:lnTo>
                <a:cubicBezTo>
                  <a:pt x="33856" y="73981"/>
                  <a:pt x="36017" y="71816"/>
                  <a:pt x="38178" y="71816"/>
                </a:cubicBezTo>
                <a:cubicBezTo>
                  <a:pt x="40699" y="71816"/>
                  <a:pt x="42500" y="73981"/>
                  <a:pt x="42500" y="76147"/>
                </a:cubicBezTo>
                <a:lnTo>
                  <a:pt x="42500" y="179360"/>
                </a:lnTo>
                <a:lnTo>
                  <a:pt x="75276" y="146881"/>
                </a:lnTo>
                <a:cubicBezTo>
                  <a:pt x="77077" y="145437"/>
                  <a:pt x="78878" y="145076"/>
                  <a:pt x="80679" y="145798"/>
                </a:cubicBezTo>
                <a:lnTo>
                  <a:pt x="99768" y="156625"/>
                </a:lnTo>
                <a:lnTo>
                  <a:pt x="127141" y="128836"/>
                </a:lnTo>
                <a:cubicBezTo>
                  <a:pt x="128222" y="127754"/>
                  <a:pt x="130022" y="127393"/>
                  <a:pt x="131823" y="128115"/>
                </a:cubicBezTo>
                <a:lnTo>
                  <a:pt x="159917" y="140024"/>
                </a:lnTo>
                <a:lnTo>
                  <a:pt x="177925" y="119093"/>
                </a:lnTo>
                <a:cubicBezTo>
                  <a:pt x="179006" y="94913"/>
                  <a:pt x="198815" y="75425"/>
                  <a:pt x="222947" y="75425"/>
                </a:cubicBezTo>
                <a:cubicBezTo>
                  <a:pt x="230150" y="75425"/>
                  <a:pt x="236994" y="77229"/>
                  <a:pt x="243117" y="80116"/>
                </a:cubicBezTo>
                <a:lnTo>
                  <a:pt x="243117" y="46915"/>
                </a:lnTo>
                <a:lnTo>
                  <a:pt x="80319" y="46915"/>
                </a:lnTo>
                <a:cubicBezTo>
                  <a:pt x="77797" y="46915"/>
                  <a:pt x="75997" y="44750"/>
                  <a:pt x="75997" y="42584"/>
                </a:cubicBezTo>
                <a:cubicBezTo>
                  <a:pt x="75997" y="24179"/>
                  <a:pt x="60869" y="9022"/>
                  <a:pt x="42500" y="9022"/>
                </a:cubicBezTo>
                <a:close/>
                <a:moveTo>
                  <a:pt x="42500" y="0"/>
                </a:moveTo>
                <a:lnTo>
                  <a:pt x="247439" y="0"/>
                </a:lnTo>
                <a:cubicBezTo>
                  <a:pt x="270850" y="0"/>
                  <a:pt x="289579" y="19127"/>
                  <a:pt x="289579" y="42584"/>
                </a:cubicBezTo>
                <a:cubicBezTo>
                  <a:pt x="289579" y="44750"/>
                  <a:pt x="287778" y="46915"/>
                  <a:pt x="285257" y="46915"/>
                </a:cubicBezTo>
                <a:lnTo>
                  <a:pt x="251761" y="46915"/>
                </a:lnTo>
                <a:lnTo>
                  <a:pt x="251761" y="85891"/>
                </a:lnTo>
                <a:cubicBezTo>
                  <a:pt x="261846" y="94191"/>
                  <a:pt x="268689" y="106822"/>
                  <a:pt x="268689" y="120897"/>
                </a:cubicBezTo>
                <a:cubicBezTo>
                  <a:pt x="268689" y="126310"/>
                  <a:pt x="267608" y="131724"/>
                  <a:pt x="265447" y="136415"/>
                </a:cubicBezTo>
                <a:lnTo>
                  <a:pt x="284176" y="155181"/>
                </a:lnTo>
                <a:cubicBezTo>
                  <a:pt x="291740" y="162399"/>
                  <a:pt x="291740" y="174669"/>
                  <a:pt x="284176" y="181887"/>
                </a:cubicBezTo>
                <a:cubicBezTo>
                  <a:pt x="280575" y="185856"/>
                  <a:pt x="275532" y="187661"/>
                  <a:pt x="270850" y="187661"/>
                </a:cubicBezTo>
                <a:cubicBezTo>
                  <a:pt x="265808" y="187661"/>
                  <a:pt x="260765" y="185856"/>
                  <a:pt x="257163" y="181887"/>
                </a:cubicBezTo>
                <a:lnTo>
                  <a:pt x="251761" y="176473"/>
                </a:lnTo>
                <a:lnTo>
                  <a:pt x="251761" y="286183"/>
                </a:lnTo>
                <a:cubicBezTo>
                  <a:pt x="251761" y="288348"/>
                  <a:pt x="249960" y="290152"/>
                  <a:pt x="247439" y="290152"/>
                </a:cubicBezTo>
                <a:lnTo>
                  <a:pt x="4682" y="290152"/>
                </a:lnTo>
                <a:cubicBezTo>
                  <a:pt x="2161" y="290152"/>
                  <a:pt x="0" y="288348"/>
                  <a:pt x="0" y="286183"/>
                </a:cubicBezTo>
                <a:lnTo>
                  <a:pt x="0" y="42584"/>
                </a:lnTo>
                <a:cubicBezTo>
                  <a:pt x="0" y="19127"/>
                  <a:pt x="19089" y="0"/>
                  <a:pt x="42500" y="0"/>
                </a:cubicBezTo>
                <a:close/>
              </a:path>
            </a:pathLst>
          </a:custGeom>
          <a:solidFill>
            <a:srgbClr val="036DDC"/>
          </a:solidFill>
          <a:ln>
            <a:noFill/>
          </a:ln>
          <a:effectLst/>
        </p:spPr>
        <p:txBody>
          <a:bodyPr anchor="ctr"/>
          <a:lstStyle/>
          <a:p>
            <a:endParaRPr lang="en-US" sz="900"/>
          </a:p>
        </p:txBody>
      </p:sp>
      <p:sp>
        <p:nvSpPr>
          <p:cNvPr id="40" name="Freeform 1022">
            <a:extLst>
              <a:ext uri="{FF2B5EF4-FFF2-40B4-BE49-F238E27FC236}">
                <a16:creationId xmlns:a16="http://schemas.microsoft.com/office/drawing/2014/main" id="{62816BFD-386F-1883-F5CB-E5C08D2CECF1}"/>
              </a:ext>
            </a:extLst>
          </p:cNvPr>
          <p:cNvSpPr>
            <a:spLocks noChangeAspect="1" noChangeArrowheads="1"/>
          </p:cNvSpPr>
          <p:nvPr userDrawn="1"/>
        </p:nvSpPr>
        <p:spPr bwMode="auto">
          <a:xfrm>
            <a:off x="1781979" y="3329719"/>
            <a:ext cx="591183" cy="676800"/>
          </a:xfrm>
          <a:custGeom>
            <a:avLst/>
            <a:gdLst>
              <a:gd name="T0" fmla="*/ 2242925 w 253641"/>
              <a:gd name="T1" fmla="*/ 5600208 h 290152"/>
              <a:gd name="T2" fmla="*/ 2535797 w 253641"/>
              <a:gd name="T3" fmla="*/ 4035019 h 290152"/>
              <a:gd name="T4" fmla="*/ 2828654 w 253641"/>
              <a:gd name="T5" fmla="*/ 5600208 h 290152"/>
              <a:gd name="T6" fmla="*/ 2035790 w 253641"/>
              <a:gd name="T7" fmla="*/ 3819641 h 290152"/>
              <a:gd name="T8" fmla="*/ 2643737 w 253641"/>
              <a:gd name="T9" fmla="*/ 3422857 h 290152"/>
              <a:gd name="T10" fmla="*/ 2461949 w 253641"/>
              <a:gd name="T11" fmla="*/ 3369197 h 290152"/>
              <a:gd name="T12" fmla="*/ 2643737 w 253641"/>
              <a:gd name="T13" fmla="*/ 2931379 h 290152"/>
              <a:gd name="T14" fmla="*/ 2461949 w 253641"/>
              <a:gd name="T15" fmla="*/ 3038105 h 290152"/>
              <a:gd name="T16" fmla="*/ 2552855 w 253641"/>
              <a:gd name="T17" fmla="*/ 2403301 h 290152"/>
              <a:gd name="T18" fmla="*/ 2552855 w 253641"/>
              <a:gd name="T19" fmla="*/ 2680749 h 290152"/>
              <a:gd name="T20" fmla="*/ 2552855 w 253641"/>
              <a:gd name="T21" fmla="*/ 2403301 h 290152"/>
              <a:gd name="T22" fmla="*/ 1571475 w 253641"/>
              <a:gd name="T23" fmla="*/ 3676043 h 290152"/>
              <a:gd name="T24" fmla="*/ 1864323 w 253641"/>
              <a:gd name="T25" fmla="*/ 2634985 h 290152"/>
              <a:gd name="T26" fmla="*/ 2035790 w 253641"/>
              <a:gd name="T27" fmla="*/ 3647293 h 290152"/>
              <a:gd name="T28" fmla="*/ 3121517 w 253641"/>
              <a:gd name="T29" fmla="*/ 2548790 h 290152"/>
              <a:gd name="T30" fmla="*/ 3350070 w 253641"/>
              <a:gd name="T31" fmla="*/ 3819641 h 290152"/>
              <a:gd name="T32" fmla="*/ 3121517 w 253641"/>
              <a:gd name="T33" fmla="*/ 2175502 h 290152"/>
              <a:gd name="T34" fmla="*/ 2450066 w 253641"/>
              <a:gd name="T35" fmla="*/ 2175502 h 290152"/>
              <a:gd name="T36" fmla="*/ 4254010 w 253641"/>
              <a:gd name="T37" fmla="*/ 2566288 h 290152"/>
              <a:gd name="T38" fmla="*/ 3971347 w 253641"/>
              <a:gd name="T39" fmla="*/ 3362062 h 290152"/>
              <a:gd name="T40" fmla="*/ 3363603 w 253641"/>
              <a:gd name="T41" fmla="*/ 1247217 h 290152"/>
              <a:gd name="T42" fmla="*/ 1639667 w 253641"/>
              <a:gd name="T43" fmla="*/ 1103837 h 290152"/>
              <a:gd name="T44" fmla="*/ 1001862 w 253641"/>
              <a:gd name="T45" fmla="*/ 2566288 h 290152"/>
              <a:gd name="T46" fmla="*/ 1081572 w 253641"/>
              <a:gd name="T47" fmla="*/ 3376406 h 290152"/>
              <a:gd name="T48" fmla="*/ 1639667 w 253641"/>
              <a:gd name="T49" fmla="*/ 1103837 h 290152"/>
              <a:gd name="T50" fmla="*/ 2553031 w 253641"/>
              <a:gd name="T51" fmla="*/ 1644808 h 290152"/>
              <a:gd name="T52" fmla="*/ 2553031 w 253641"/>
              <a:gd name="T53" fmla="*/ 822167 h 290152"/>
              <a:gd name="T54" fmla="*/ 2051610 w 253641"/>
              <a:gd name="T55" fmla="*/ 1324515 h 290152"/>
              <a:gd name="T56" fmla="*/ 407136 w 253641"/>
              <a:gd name="T57" fmla="*/ 2448292 h 290152"/>
              <a:gd name="T58" fmla="*/ 549990 w 253641"/>
              <a:gd name="T59" fmla="*/ 2627784 h 290152"/>
              <a:gd name="T60" fmla="*/ 1864323 w 253641"/>
              <a:gd name="T61" fmla="*/ 3963211 h 290152"/>
              <a:gd name="T62" fmla="*/ 1392901 w 253641"/>
              <a:gd name="T63" fmla="*/ 2555991 h 290152"/>
              <a:gd name="T64" fmla="*/ 3671507 w 253641"/>
              <a:gd name="T65" fmla="*/ 2555991 h 290152"/>
              <a:gd name="T66" fmla="*/ 3207235 w 253641"/>
              <a:gd name="T67" fmla="*/ 3963211 h 290152"/>
              <a:gd name="T68" fmla="*/ 4492982 w 253641"/>
              <a:gd name="T69" fmla="*/ 2627784 h 290152"/>
              <a:gd name="T70" fmla="*/ 4635813 w 253641"/>
              <a:gd name="T71" fmla="*/ 2448292 h 290152"/>
              <a:gd name="T72" fmla="*/ 2535797 w 253641"/>
              <a:gd name="T73" fmla="*/ 639008 h 290152"/>
              <a:gd name="T74" fmla="*/ 2535797 w 253641"/>
              <a:gd name="T75" fmla="*/ 0 h 290152"/>
              <a:gd name="T76" fmla="*/ 4807266 w 253641"/>
              <a:gd name="T77" fmla="*/ 2448292 h 290152"/>
              <a:gd name="T78" fmla="*/ 4957263 w 253641"/>
              <a:gd name="T79" fmla="*/ 2627784 h 290152"/>
              <a:gd name="T80" fmla="*/ 3207235 w 253641"/>
              <a:gd name="T81" fmla="*/ 5399162 h 290152"/>
              <a:gd name="T82" fmla="*/ 2242925 w 253641"/>
              <a:gd name="T83" fmla="*/ 5779671 h 290152"/>
              <a:gd name="T84" fmla="*/ 228553 w 253641"/>
              <a:gd name="T85" fmla="*/ 2627784 h 290152"/>
              <a:gd name="T86" fmla="*/ 78620 w 253641"/>
              <a:gd name="T87" fmla="*/ 2448292 h 290152"/>
              <a:gd name="T88" fmla="*/ 2450066 w 253641"/>
              <a:gd name="T89" fmla="*/ 93366 h 29015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53641" h="290152">
                <a:moveTo>
                  <a:pt x="102391" y="191753"/>
                </a:moveTo>
                <a:lnTo>
                  <a:pt x="102391" y="271049"/>
                </a:lnTo>
                <a:cubicBezTo>
                  <a:pt x="102391" y="276455"/>
                  <a:pt x="106702" y="281141"/>
                  <a:pt x="112809" y="281141"/>
                </a:cubicBezTo>
                <a:cubicBezTo>
                  <a:pt x="118558" y="281141"/>
                  <a:pt x="123228" y="276455"/>
                  <a:pt x="123228" y="271049"/>
                </a:cubicBezTo>
                <a:lnTo>
                  <a:pt x="123228" y="206891"/>
                </a:lnTo>
                <a:cubicBezTo>
                  <a:pt x="123228" y="204728"/>
                  <a:pt x="125024" y="202566"/>
                  <a:pt x="127539" y="202566"/>
                </a:cubicBezTo>
                <a:cubicBezTo>
                  <a:pt x="130054" y="202566"/>
                  <a:pt x="131850" y="204728"/>
                  <a:pt x="131850" y="206891"/>
                </a:cubicBezTo>
                <a:lnTo>
                  <a:pt x="131850" y="271049"/>
                </a:lnTo>
                <a:cubicBezTo>
                  <a:pt x="131850" y="276455"/>
                  <a:pt x="136521" y="281141"/>
                  <a:pt x="142269" y="281141"/>
                </a:cubicBezTo>
                <a:cubicBezTo>
                  <a:pt x="148017" y="281141"/>
                  <a:pt x="152688" y="276455"/>
                  <a:pt x="152688" y="271049"/>
                </a:cubicBezTo>
                <a:lnTo>
                  <a:pt x="152688" y="191753"/>
                </a:lnTo>
                <a:lnTo>
                  <a:pt x="102391" y="191753"/>
                </a:lnTo>
                <a:close/>
                <a:moveTo>
                  <a:pt x="128397" y="165100"/>
                </a:moveTo>
                <a:cubicBezTo>
                  <a:pt x="131064" y="165100"/>
                  <a:pt x="132969" y="166784"/>
                  <a:pt x="132969" y="169141"/>
                </a:cubicBezTo>
                <a:lnTo>
                  <a:pt x="132969" y="171835"/>
                </a:lnTo>
                <a:cubicBezTo>
                  <a:pt x="132969" y="174192"/>
                  <a:pt x="131064" y="175876"/>
                  <a:pt x="128397" y="175876"/>
                </a:cubicBezTo>
                <a:cubicBezTo>
                  <a:pt x="125730" y="175876"/>
                  <a:pt x="123825" y="174192"/>
                  <a:pt x="123825" y="171835"/>
                </a:cubicBezTo>
                <a:lnTo>
                  <a:pt x="123825" y="169141"/>
                </a:lnTo>
                <a:cubicBezTo>
                  <a:pt x="123825" y="166784"/>
                  <a:pt x="125730" y="165100"/>
                  <a:pt x="128397" y="165100"/>
                </a:cubicBezTo>
                <a:close/>
                <a:moveTo>
                  <a:pt x="128397" y="142875"/>
                </a:moveTo>
                <a:cubicBezTo>
                  <a:pt x="131064" y="142875"/>
                  <a:pt x="132969" y="144661"/>
                  <a:pt x="132969" y="147161"/>
                </a:cubicBezTo>
                <a:lnTo>
                  <a:pt x="132969" y="152519"/>
                </a:lnTo>
                <a:cubicBezTo>
                  <a:pt x="132969" y="155019"/>
                  <a:pt x="131064" y="156805"/>
                  <a:pt x="128397" y="156805"/>
                </a:cubicBezTo>
                <a:cubicBezTo>
                  <a:pt x="125730" y="156805"/>
                  <a:pt x="123825" y="155019"/>
                  <a:pt x="123825" y="152519"/>
                </a:cubicBezTo>
                <a:lnTo>
                  <a:pt x="123825" y="147161"/>
                </a:lnTo>
                <a:cubicBezTo>
                  <a:pt x="123825" y="144661"/>
                  <a:pt x="125730" y="142875"/>
                  <a:pt x="128397" y="142875"/>
                </a:cubicBezTo>
                <a:close/>
                <a:moveTo>
                  <a:pt x="128397" y="120650"/>
                </a:moveTo>
                <a:cubicBezTo>
                  <a:pt x="131064" y="120650"/>
                  <a:pt x="132969" y="122436"/>
                  <a:pt x="132969" y="124936"/>
                </a:cubicBezTo>
                <a:lnTo>
                  <a:pt x="132969" y="130294"/>
                </a:lnTo>
                <a:cubicBezTo>
                  <a:pt x="132969" y="132794"/>
                  <a:pt x="131064" y="134580"/>
                  <a:pt x="128397" y="134580"/>
                </a:cubicBezTo>
                <a:cubicBezTo>
                  <a:pt x="125730" y="134580"/>
                  <a:pt x="123825" y="132794"/>
                  <a:pt x="123825" y="130294"/>
                </a:cubicBezTo>
                <a:lnTo>
                  <a:pt x="123825" y="124936"/>
                </a:lnTo>
                <a:cubicBezTo>
                  <a:pt x="123825" y="122436"/>
                  <a:pt x="125730" y="120650"/>
                  <a:pt x="128397" y="120650"/>
                </a:cubicBezTo>
                <a:close/>
                <a:moveTo>
                  <a:pt x="97720" y="109213"/>
                </a:moveTo>
                <a:cubicBezTo>
                  <a:pt x="87302" y="109213"/>
                  <a:pt x="79038" y="117863"/>
                  <a:pt x="79038" y="128316"/>
                </a:cubicBezTo>
                <a:lnTo>
                  <a:pt x="79038" y="184544"/>
                </a:lnTo>
                <a:cubicBezTo>
                  <a:pt x="79038" y="188509"/>
                  <a:pt x="82272" y="191753"/>
                  <a:pt x="86224" y="191753"/>
                </a:cubicBezTo>
                <a:cubicBezTo>
                  <a:pt x="90176" y="191753"/>
                  <a:pt x="93768" y="188509"/>
                  <a:pt x="93768" y="184544"/>
                </a:cubicBezTo>
                <a:lnTo>
                  <a:pt x="93768" y="132281"/>
                </a:lnTo>
                <a:cubicBezTo>
                  <a:pt x="93768" y="129757"/>
                  <a:pt x="95565" y="127955"/>
                  <a:pt x="97720" y="127955"/>
                </a:cubicBezTo>
                <a:cubicBezTo>
                  <a:pt x="100235" y="127955"/>
                  <a:pt x="102391" y="129757"/>
                  <a:pt x="102391" y="132281"/>
                </a:cubicBezTo>
                <a:lnTo>
                  <a:pt x="102391" y="183102"/>
                </a:lnTo>
                <a:lnTo>
                  <a:pt x="152688" y="183102"/>
                </a:lnTo>
                <a:lnTo>
                  <a:pt x="152688" y="132281"/>
                </a:lnTo>
                <a:cubicBezTo>
                  <a:pt x="152688" y="129757"/>
                  <a:pt x="154843" y="127955"/>
                  <a:pt x="156999" y="127955"/>
                </a:cubicBezTo>
                <a:cubicBezTo>
                  <a:pt x="159514" y="127955"/>
                  <a:pt x="161310" y="129757"/>
                  <a:pt x="161310" y="132281"/>
                </a:cubicBezTo>
                <a:lnTo>
                  <a:pt x="161310" y="184544"/>
                </a:lnTo>
                <a:cubicBezTo>
                  <a:pt x="161310" y="188509"/>
                  <a:pt x="164543" y="191753"/>
                  <a:pt x="168495" y="191753"/>
                </a:cubicBezTo>
                <a:cubicBezTo>
                  <a:pt x="172806" y="191753"/>
                  <a:pt x="176040" y="188509"/>
                  <a:pt x="176040" y="184544"/>
                </a:cubicBezTo>
                <a:lnTo>
                  <a:pt x="176040" y="128316"/>
                </a:lnTo>
                <a:cubicBezTo>
                  <a:pt x="176040" y="117863"/>
                  <a:pt x="167777" y="109213"/>
                  <a:pt x="156999" y="109213"/>
                </a:cubicBezTo>
                <a:lnTo>
                  <a:pt x="131491" y="109213"/>
                </a:lnTo>
                <a:cubicBezTo>
                  <a:pt x="130773" y="111015"/>
                  <a:pt x="129335" y="112096"/>
                  <a:pt x="127539" y="112096"/>
                </a:cubicBezTo>
                <a:cubicBezTo>
                  <a:pt x="125743" y="112096"/>
                  <a:pt x="123946" y="111015"/>
                  <a:pt x="123228" y="109213"/>
                </a:cubicBezTo>
                <a:lnTo>
                  <a:pt x="97720" y="109213"/>
                </a:lnTo>
                <a:close/>
                <a:moveTo>
                  <a:pt x="173796" y="55415"/>
                </a:moveTo>
                <a:cubicBezTo>
                  <a:pt x="199031" y="71250"/>
                  <a:pt x="213958" y="98603"/>
                  <a:pt x="213958" y="128834"/>
                </a:cubicBezTo>
                <a:cubicBezTo>
                  <a:pt x="213958" y="142150"/>
                  <a:pt x="211115" y="155106"/>
                  <a:pt x="205428" y="166623"/>
                </a:cubicBezTo>
                <a:cubicBezTo>
                  <a:pt x="204717" y="168423"/>
                  <a:pt x="202940" y="169502"/>
                  <a:pt x="201518" y="169502"/>
                </a:cubicBezTo>
                <a:cubicBezTo>
                  <a:pt x="200808" y="169502"/>
                  <a:pt x="200452" y="169142"/>
                  <a:pt x="199741" y="168783"/>
                </a:cubicBezTo>
                <a:cubicBezTo>
                  <a:pt x="197254" y="167703"/>
                  <a:pt x="196543" y="165184"/>
                  <a:pt x="197609" y="163024"/>
                </a:cubicBezTo>
                <a:cubicBezTo>
                  <a:pt x="202585" y="152227"/>
                  <a:pt x="205428" y="140711"/>
                  <a:pt x="205428" y="128834"/>
                </a:cubicBezTo>
                <a:cubicBezTo>
                  <a:pt x="205428" y="101482"/>
                  <a:pt x="191922" y="77009"/>
                  <a:pt x="169176" y="62613"/>
                </a:cubicBezTo>
                <a:cubicBezTo>
                  <a:pt x="167399" y="61533"/>
                  <a:pt x="166688" y="59014"/>
                  <a:pt x="168110" y="56854"/>
                </a:cubicBezTo>
                <a:cubicBezTo>
                  <a:pt x="169176" y="54695"/>
                  <a:pt x="171664" y="53975"/>
                  <a:pt x="173796" y="55415"/>
                </a:cubicBezTo>
                <a:close/>
                <a:moveTo>
                  <a:pt x="82468" y="55415"/>
                </a:moveTo>
                <a:cubicBezTo>
                  <a:pt x="84656" y="53975"/>
                  <a:pt x="87572" y="54695"/>
                  <a:pt x="88666" y="56854"/>
                </a:cubicBezTo>
                <a:cubicBezTo>
                  <a:pt x="90124" y="59014"/>
                  <a:pt x="89395" y="61533"/>
                  <a:pt x="87207" y="62613"/>
                </a:cubicBezTo>
                <a:cubicBezTo>
                  <a:pt x="63877" y="77009"/>
                  <a:pt x="50389" y="101482"/>
                  <a:pt x="50389" y="128834"/>
                </a:cubicBezTo>
                <a:cubicBezTo>
                  <a:pt x="50389" y="140711"/>
                  <a:pt x="52941" y="152227"/>
                  <a:pt x="58409" y="163024"/>
                </a:cubicBezTo>
                <a:cubicBezTo>
                  <a:pt x="59138" y="165184"/>
                  <a:pt x="58409" y="167703"/>
                  <a:pt x="56221" y="168783"/>
                </a:cubicBezTo>
                <a:cubicBezTo>
                  <a:pt x="55492" y="169142"/>
                  <a:pt x="55128" y="169502"/>
                  <a:pt x="54399" y="169502"/>
                </a:cubicBezTo>
                <a:cubicBezTo>
                  <a:pt x="52576" y="169502"/>
                  <a:pt x="51118" y="168423"/>
                  <a:pt x="50389" y="166623"/>
                </a:cubicBezTo>
                <a:cubicBezTo>
                  <a:pt x="44192" y="155106"/>
                  <a:pt x="41275" y="142150"/>
                  <a:pt x="41275" y="128834"/>
                </a:cubicBezTo>
                <a:cubicBezTo>
                  <a:pt x="41275" y="98603"/>
                  <a:pt x="56586" y="71250"/>
                  <a:pt x="82468" y="55415"/>
                </a:cubicBezTo>
                <a:close/>
                <a:moveTo>
                  <a:pt x="128406" y="50412"/>
                </a:moveTo>
                <a:cubicBezTo>
                  <a:pt x="119269" y="50412"/>
                  <a:pt x="111959" y="57356"/>
                  <a:pt x="111959" y="66493"/>
                </a:cubicBezTo>
                <a:cubicBezTo>
                  <a:pt x="111959" y="75264"/>
                  <a:pt x="119269" y="82573"/>
                  <a:pt x="128406" y="82573"/>
                </a:cubicBezTo>
                <a:cubicBezTo>
                  <a:pt x="137542" y="82573"/>
                  <a:pt x="144852" y="75264"/>
                  <a:pt x="144852" y="66493"/>
                </a:cubicBezTo>
                <a:cubicBezTo>
                  <a:pt x="144852" y="57356"/>
                  <a:pt x="137542" y="50412"/>
                  <a:pt x="128406" y="50412"/>
                </a:cubicBezTo>
                <a:close/>
                <a:moveTo>
                  <a:pt x="128406" y="41275"/>
                </a:moveTo>
                <a:cubicBezTo>
                  <a:pt x="142293" y="41275"/>
                  <a:pt x="153623" y="52605"/>
                  <a:pt x="153623" y="66493"/>
                </a:cubicBezTo>
                <a:cubicBezTo>
                  <a:pt x="153623" y="80380"/>
                  <a:pt x="142293" y="91710"/>
                  <a:pt x="128406" y="91710"/>
                </a:cubicBezTo>
                <a:cubicBezTo>
                  <a:pt x="114518" y="91710"/>
                  <a:pt x="103188" y="80380"/>
                  <a:pt x="103188" y="66493"/>
                </a:cubicBezTo>
                <a:cubicBezTo>
                  <a:pt x="103188" y="52605"/>
                  <a:pt x="114518" y="41275"/>
                  <a:pt x="128406" y="41275"/>
                </a:cubicBezTo>
                <a:close/>
                <a:moveTo>
                  <a:pt x="123228" y="20906"/>
                </a:moveTo>
                <a:cubicBezTo>
                  <a:pt x="67542" y="22708"/>
                  <a:pt x="22634" y="67402"/>
                  <a:pt x="20478" y="122909"/>
                </a:cubicBezTo>
                <a:lnTo>
                  <a:pt x="27664" y="122909"/>
                </a:lnTo>
                <a:cubicBezTo>
                  <a:pt x="29819" y="122909"/>
                  <a:pt x="31975" y="125072"/>
                  <a:pt x="31975" y="127595"/>
                </a:cubicBezTo>
                <a:cubicBezTo>
                  <a:pt x="31975" y="129757"/>
                  <a:pt x="29819" y="131920"/>
                  <a:pt x="27664" y="131920"/>
                </a:cubicBezTo>
                <a:lnTo>
                  <a:pt x="20478" y="131920"/>
                </a:lnTo>
                <a:cubicBezTo>
                  <a:pt x="22275" y="177335"/>
                  <a:pt x="52453" y="215181"/>
                  <a:pt x="93768" y="228878"/>
                </a:cubicBezTo>
                <a:lnTo>
                  <a:pt x="93768" y="198961"/>
                </a:lnTo>
                <a:cubicBezTo>
                  <a:pt x="91253" y="200043"/>
                  <a:pt x="88739" y="200403"/>
                  <a:pt x="86224" y="200403"/>
                </a:cubicBezTo>
                <a:cubicBezTo>
                  <a:pt x="77242" y="200403"/>
                  <a:pt x="70057" y="193194"/>
                  <a:pt x="70057" y="184544"/>
                </a:cubicBezTo>
                <a:lnTo>
                  <a:pt x="70057" y="128316"/>
                </a:lnTo>
                <a:cubicBezTo>
                  <a:pt x="70057" y="112817"/>
                  <a:pt x="82631" y="100202"/>
                  <a:pt x="97720" y="100202"/>
                </a:cubicBezTo>
                <a:lnTo>
                  <a:pt x="156999" y="100202"/>
                </a:lnTo>
                <a:cubicBezTo>
                  <a:pt x="172088" y="100202"/>
                  <a:pt x="184662" y="112817"/>
                  <a:pt x="184662" y="128316"/>
                </a:cubicBezTo>
                <a:lnTo>
                  <a:pt x="184662" y="184544"/>
                </a:lnTo>
                <a:cubicBezTo>
                  <a:pt x="184662" y="193194"/>
                  <a:pt x="177477" y="200403"/>
                  <a:pt x="168495" y="200403"/>
                </a:cubicBezTo>
                <a:cubicBezTo>
                  <a:pt x="166340" y="200403"/>
                  <a:pt x="163466" y="200043"/>
                  <a:pt x="161310" y="198961"/>
                </a:cubicBezTo>
                <a:lnTo>
                  <a:pt x="161310" y="228517"/>
                </a:lnTo>
                <a:cubicBezTo>
                  <a:pt x="201907" y="214460"/>
                  <a:pt x="231367" y="176614"/>
                  <a:pt x="233163" y="131920"/>
                </a:cubicBezTo>
                <a:lnTo>
                  <a:pt x="225978" y="131920"/>
                </a:lnTo>
                <a:cubicBezTo>
                  <a:pt x="223463" y="131920"/>
                  <a:pt x="221666" y="129757"/>
                  <a:pt x="221666" y="127595"/>
                </a:cubicBezTo>
                <a:cubicBezTo>
                  <a:pt x="221666" y="125072"/>
                  <a:pt x="223463" y="122909"/>
                  <a:pt x="225978" y="122909"/>
                </a:cubicBezTo>
                <a:lnTo>
                  <a:pt x="233163" y="122909"/>
                </a:lnTo>
                <a:cubicBezTo>
                  <a:pt x="230648" y="68123"/>
                  <a:pt x="186818" y="23429"/>
                  <a:pt x="131850" y="20906"/>
                </a:cubicBezTo>
                <a:lnTo>
                  <a:pt x="131850" y="28114"/>
                </a:lnTo>
                <a:cubicBezTo>
                  <a:pt x="131850" y="30277"/>
                  <a:pt x="130054" y="32079"/>
                  <a:pt x="127539" y="32079"/>
                </a:cubicBezTo>
                <a:cubicBezTo>
                  <a:pt x="125024" y="32079"/>
                  <a:pt x="123228" y="30277"/>
                  <a:pt x="123228" y="28114"/>
                </a:cubicBezTo>
                <a:lnTo>
                  <a:pt x="123228" y="20906"/>
                </a:lnTo>
                <a:close/>
                <a:moveTo>
                  <a:pt x="127539" y="0"/>
                </a:moveTo>
                <a:cubicBezTo>
                  <a:pt x="130054" y="0"/>
                  <a:pt x="131850" y="2163"/>
                  <a:pt x="131850" y="4686"/>
                </a:cubicBezTo>
                <a:lnTo>
                  <a:pt x="131850" y="12255"/>
                </a:lnTo>
                <a:cubicBezTo>
                  <a:pt x="191847" y="14778"/>
                  <a:pt x="239630" y="63077"/>
                  <a:pt x="241785" y="122909"/>
                </a:cubicBezTo>
                <a:lnTo>
                  <a:pt x="249330" y="122909"/>
                </a:lnTo>
                <a:cubicBezTo>
                  <a:pt x="251845" y="122909"/>
                  <a:pt x="253641" y="125072"/>
                  <a:pt x="253641" y="127595"/>
                </a:cubicBezTo>
                <a:cubicBezTo>
                  <a:pt x="253641" y="129757"/>
                  <a:pt x="251845" y="131920"/>
                  <a:pt x="249330" y="131920"/>
                </a:cubicBezTo>
                <a:lnTo>
                  <a:pt x="241785" y="131920"/>
                </a:lnTo>
                <a:cubicBezTo>
                  <a:pt x="239989" y="181300"/>
                  <a:pt x="206577" y="223111"/>
                  <a:pt x="161310" y="237528"/>
                </a:cubicBezTo>
                <a:lnTo>
                  <a:pt x="161310" y="271049"/>
                </a:lnTo>
                <a:cubicBezTo>
                  <a:pt x="161310" y="281501"/>
                  <a:pt x="153047" y="290152"/>
                  <a:pt x="142269" y="290152"/>
                </a:cubicBezTo>
                <a:cubicBezTo>
                  <a:pt x="136521" y="290152"/>
                  <a:pt x="130773" y="287268"/>
                  <a:pt x="127539" y="282943"/>
                </a:cubicBezTo>
                <a:cubicBezTo>
                  <a:pt x="123946" y="287268"/>
                  <a:pt x="118558" y="290152"/>
                  <a:pt x="112809" y="290152"/>
                </a:cubicBezTo>
                <a:cubicBezTo>
                  <a:pt x="102031" y="290152"/>
                  <a:pt x="93768" y="281501"/>
                  <a:pt x="93768" y="271049"/>
                </a:cubicBezTo>
                <a:lnTo>
                  <a:pt x="93768" y="237888"/>
                </a:lnTo>
                <a:cubicBezTo>
                  <a:pt x="47423" y="224192"/>
                  <a:pt x="13652" y="182021"/>
                  <a:pt x="11497" y="131920"/>
                </a:cubicBezTo>
                <a:lnTo>
                  <a:pt x="3952" y="131920"/>
                </a:lnTo>
                <a:cubicBezTo>
                  <a:pt x="1797" y="131920"/>
                  <a:pt x="0" y="129757"/>
                  <a:pt x="0" y="127595"/>
                </a:cubicBezTo>
                <a:cubicBezTo>
                  <a:pt x="0" y="125072"/>
                  <a:pt x="1797" y="122909"/>
                  <a:pt x="3952" y="122909"/>
                </a:cubicBezTo>
                <a:lnTo>
                  <a:pt x="11497" y="122909"/>
                </a:lnTo>
                <a:cubicBezTo>
                  <a:pt x="14012" y="62716"/>
                  <a:pt x="62872" y="13697"/>
                  <a:pt x="123228" y="12255"/>
                </a:cubicBezTo>
                <a:lnTo>
                  <a:pt x="123228" y="4686"/>
                </a:lnTo>
                <a:cubicBezTo>
                  <a:pt x="123228" y="2163"/>
                  <a:pt x="125024" y="0"/>
                  <a:pt x="127539" y="0"/>
                </a:cubicBezTo>
                <a:close/>
              </a:path>
            </a:pathLst>
          </a:custGeom>
          <a:solidFill>
            <a:srgbClr val="FF6E0F"/>
          </a:solidFill>
          <a:ln>
            <a:noFill/>
          </a:ln>
          <a:effectLst/>
        </p:spPr>
        <p:txBody>
          <a:bodyPr anchor="ctr"/>
          <a:lstStyle/>
          <a:p>
            <a:endParaRPr lang="en-US" sz="900"/>
          </a:p>
        </p:txBody>
      </p:sp>
      <p:sp>
        <p:nvSpPr>
          <p:cNvPr id="41" name="Freeform 1033">
            <a:extLst>
              <a:ext uri="{FF2B5EF4-FFF2-40B4-BE49-F238E27FC236}">
                <a16:creationId xmlns:a16="http://schemas.microsoft.com/office/drawing/2014/main" id="{9298C214-EA7E-1EE2-C996-DAFEC22B5899}"/>
              </a:ext>
            </a:extLst>
          </p:cNvPr>
          <p:cNvSpPr>
            <a:spLocks noChangeAspect="1" noChangeArrowheads="1"/>
          </p:cNvSpPr>
          <p:nvPr userDrawn="1"/>
        </p:nvSpPr>
        <p:spPr bwMode="auto">
          <a:xfrm>
            <a:off x="8233533" y="2183876"/>
            <a:ext cx="785655" cy="676800"/>
          </a:xfrm>
          <a:custGeom>
            <a:avLst/>
            <a:gdLst>
              <a:gd name="T0" fmla="*/ 4097607 w 290152"/>
              <a:gd name="T1" fmla="*/ 4032757 h 250467"/>
              <a:gd name="T2" fmla="*/ 2228504 w 290152"/>
              <a:gd name="T3" fmla="*/ 4032757 h 250467"/>
              <a:gd name="T4" fmla="*/ 539173 w 290152"/>
              <a:gd name="T5" fmla="*/ 4777328 h 250467"/>
              <a:gd name="T6" fmla="*/ 179690 w 290152"/>
              <a:gd name="T7" fmla="*/ 4408596 h 250467"/>
              <a:gd name="T8" fmla="*/ 5779756 w 290152"/>
              <a:gd name="T9" fmla="*/ 4408596 h 250467"/>
              <a:gd name="T10" fmla="*/ 4376065 w 290152"/>
              <a:gd name="T11" fmla="*/ 2348141 h 250467"/>
              <a:gd name="T12" fmla="*/ 4581761 w 290152"/>
              <a:gd name="T13" fmla="*/ 2724971 h 250467"/>
              <a:gd name="T14" fmla="*/ 4308980 w 290152"/>
              <a:gd name="T15" fmla="*/ 1779650 h 250467"/>
              <a:gd name="T16" fmla="*/ 3995491 w 290152"/>
              <a:gd name="T17" fmla="*/ 2151447 h 250467"/>
              <a:gd name="T18" fmla="*/ 3995491 w 290152"/>
              <a:gd name="T19" fmla="*/ 2559005 h 250467"/>
              <a:gd name="T20" fmla="*/ 4316129 w 290152"/>
              <a:gd name="T21" fmla="*/ 2930821 h 250467"/>
              <a:gd name="T22" fmla="*/ 4800619 w 290152"/>
              <a:gd name="T23" fmla="*/ 2959411 h 250467"/>
              <a:gd name="T24" fmla="*/ 5171098 w 290152"/>
              <a:gd name="T25" fmla="*/ 2637673 h 250467"/>
              <a:gd name="T26" fmla="*/ 5277969 w 290152"/>
              <a:gd name="T27" fmla="*/ 2208681 h 250467"/>
              <a:gd name="T28" fmla="*/ 4971601 w 290152"/>
              <a:gd name="T29" fmla="*/ 1772490 h 250467"/>
              <a:gd name="T30" fmla="*/ 4415855 w 290152"/>
              <a:gd name="T31" fmla="*/ 1214767 h 250467"/>
              <a:gd name="T32" fmla="*/ 5270823 w 290152"/>
              <a:gd name="T33" fmla="*/ 1414992 h 250467"/>
              <a:gd name="T34" fmla="*/ 5733945 w 290152"/>
              <a:gd name="T35" fmla="*/ 2165754 h 250467"/>
              <a:gd name="T36" fmla="*/ 5534465 w 290152"/>
              <a:gd name="T37" fmla="*/ 3030946 h 250467"/>
              <a:gd name="T38" fmla="*/ 4786337 w 290152"/>
              <a:gd name="T39" fmla="*/ 3495706 h 250467"/>
              <a:gd name="T40" fmla="*/ 4031123 w 290152"/>
              <a:gd name="T41" fmla="*/ 3295481 h 250467"/>
              <a:gd name="T42" fmla="*/ 3532380 w 290152"/>
              <a:gd name="T43" fmla="*/ 2616216 h 250467"/>
              <a:gd name="T44" fmla="*/ 3853013 w 290152"/>
              <a:gd name="T45" fmla="*/ 2044208 h 250467"/>
              <a:gd name="T46" fmla="*/ 4294759 w 290152"/>
              <a:gd name="T47" fmla="*/ 1600900 h 250467"/>
              <a:gd name="T48" fmla="*/ 2380553 w 290152"/>
              <a:gd name="T49" fmla="*/ 1692205 h 250467"/>
              <a:gd name="T50" fmla="*/ 1707625 w 290152"/>
              <a:gd name="T51" fmla="*/ 847895 h 250467"/>
              <a:gd name="T52" fmla="*/ 4585520 w 290152"/>
              <a:gd name="T53" fmla="*/ 826971 h 250467"/>
              <a:gd name="T54" fmla="*/ 1585657 w 290152"/>
              <a:gd name="T55" fmla="*/ 170968 h 250467"/>
              <a:gd name="T56" fmla="*/ 832270 w 290152"/>
              <a:gd name="T57" fmla="*/ 434636 h 250467"/>
              <a:gd name="T58" fmla="*/ 322832 w 290152"/>
              <a:gd name="T59" fmla="*/ 1033153 h 250467"/>
              <a:gd name="T60" fmla="*/ 179350 w 290152"/>
              <a:gd name="T61" fmla="*/ 1809774 h 250467"/>
              <a:gd name="T62" fmla="*/ 444859 w 290152"/>
              <a:gd name="T63" fmla="*/ 2557904 h 250467"/>
              <a:gd name="T64" fmla="*/ 1047552 w 290152"/>
              <a:gd name="T65" fmla="*/ 3063793 h 250467"/>
              <a:gd name="T66" fmla="*/ 1592833 w 290152"/>
              <a:gd name="T67" fmla="*/ 3213441 h 250467"/>
              <a:gd name="T68" fmla="*/ 2374886 w 290152"/>
              <a:gd name="T69" fmla="*/ 3070917 h 250467"/>
              <a:gd name="T70" fmla="*/ 2977559 w 290152"/>
              <a:gd name="T71" fmla="*/ 2550786 h 250467"/>
              <a:gd name="T72" fmla="*/ 3243065 w 290152"/>
              <a:gd name="T73" fmla="*/ 1802635 h 250467"/>
              <a:gd name="T74" fmla="*/ 3092352 w 290152"/>
              <a:gd name="T75" fmla="*/ 1026000 h 250467"/>
              <a:gd name="T76" fmla="*/ 2575781 w 290152"/>
              <a:gd name="T77" fmla="*/ 420368 h 250467"/>
              <a:gd name="T78" fmla="*/ 1822418 w 290152"/>
              <a:gd name="T79" fmla="*/ 163902 h 250467"/>
              <a:gd name="T80" fmla="*/ 3463598 w 290152"/>
              <a:gd name="T81" fmla="*/ 544015 h 250467"/>
              <a:gd name="T82" fmla="*/ 1829598 w 290152"/>
              <a:gd name="T83" fmla="*/ 0 h 250467"/>
              <a:gd name="T84" fmla="*/ 2661876 w 290152"/>
              <a:gd name="T85" fmla="*/ 285051 h 250467"/>
              <a:gd name="T86" fmla="*/ 3013437 w 290152"/>
              <a:gd name="T87" fmla="*/ 662630 h 250467"/>
              <a:gd name="T88" fmla="*/ 3099576 w 290152"/>
              <a:gd name="T89" fmla="*/ 1403644 h 250467"/>
              <a:gd name="T90" fmla="*/ 3056493 w 290152"/>
              <a:gd name="T91" fmla="*/ 2130405 h 250467"/>
              <a:gd name="T92" fmla="*/ 2891500 w 290152"/>
              <a:gd name="T93" fmla="*/ 2700405 h 250467"/>
              <a:gd name="T94" fmla="*/ 2453813 w 290152"/>
              <a:gd name="T95" fmla="*/ 3213441 h 250467"/>
              <a:gd name="T96" fmla="*/ 1585657 w 290152"/>
              <a:gd name="T97" fmla="*/ 3384415 h 250467"/>
              <a:gd name="T98" fmla="*/ 746222 w 290152"/>
              <a:gd name="T99" fmla="*/ 3092276 h 250467"/>
              <a:gd name="T100" fmla="*/ 294123 w 290152"/>
              <a:gd name="T101" fmla="*/ 2643397 h 250467"/>
              <a:gd name="T102" fmla="*/ 164984 w 290152"/>
              <a:gd name="T103" fmla="*/ 1980783 h 250467"/>
              <a:gd name="T104" fmla="*/ 229548 w 290152"/>
              <a:gd name="T105" fmla="*/ 1175625 h 250467"/>
              <a:gd name="T106" fmla="*/ 760585 w 290152"/>
              <a:gd name="T107" fmla="*/ 634136 h 250467"/>
              <a:gd name="T108" fmla="*/ 1262764 w 290152"/>
              <a:gd name="T109" fmla="*/ 349107 h 25046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90152" h="250467">
                <a:moveTo>
                  <a:pt x="205705" y="203866"/>
                </a:moveTo>
                <a:lnTo>
                  <a:pt x="167451" y="241505"/>
                </a:lnTo>
                <a:lnTo>
                  <a:pt x="262364" y="241505"/>
                </a:lnTo>
                <a:cubicBezTo>
                  <a:pt x="272830" y="241505"/>
                  <a:pt x="281491" y="233260"/>
                  <a:pt x="281491" y="222865"/>
                </a:cubicBezTo>
                <a:cubicBezTo>
                  <a:pt x="281491" y="212470"/>
                  <a:pt x="272830" y="203866"/>
                  <a:pt x="262364" y="203866"/>
                </a:cubicBezTo>
                <a:lnTo>
                  <a:pt x="205705" y="203866"/>
                </a:lnTo>
                <a:close/>
                <a:moveTo>
                  <a:pt x="158790" y="203866"/>
                </a:moveTo>
                <a:lnTo>
                  <a:pt x="120536" y="241505"/>
                </a:lnTo>
                <a:lnTo>
                  <a:pt x="155181" y="241505"/>
                </a:lnTo>
                <a:lnTo>
                  <a:pt x="193435" y="203866"/>
                </a:lnTo>
                <a:lnTo>
                  <a:pt x="158790" y="203866"/>
                </a:lnTo>
                <a:close/>
                <a:moveTo>
                  <a:pt x="111874" y="203866"/>
                </a:moveTo>
                <a:lnTo>
                  <a:pt x="73621" y="241505"/>
                </a:lnTo>
                <a:lnTo>
                  <a:pt x="107905" y="241505"/>
                </a:lnTo>
                <a:lnTo>
                  <a:pt x="146159" y="203866"/>
                </a:lnTo>
                <a:lnTo>
                  <a:pt x="111874" y="203866"/>
                </a:lnTo>
                <a:close/>
                <a:moveTo>
                  <a:pt x="64959" y="203866"/>
                </a:moveTo>
                <a:lnTo>
                  <a:pt x="27066" y="241505"/>
                </a:lnTo>
                <a:cubicBezTo>
                  <a:pt x="27427" y="241505"/>
                  <a:pt x="27427" y="241505"/>
                  <a:pt x="27788" y="241505"/>
                </a:cubicBezTo>
                <a:lnTo>
                  <a:pt x="61350" y="241505"/>
                </a:lnTo>
                <a:lnTo>
                  <a:pt x="99243" y="203866"/>
                </a:lnTo>
                <a:lnTo>
                  <a:pt x="64959" y="203866"/>
                </a:lnTo>
                <a:close/>
                <a:moveTo>
                  <a:pt x="27788" y="203866"/>
                </a:moveTo>
                <a:cubicBezTo>
                  <a:pt x="17322" y="203866"/>
                  <a:pt x="9022" y="212470"/>
                  <a:pt x="9022" y="222865"/>
                </a:cubicBezTo>
                <a:cubicBezTo>
                  <a:pt x="9022" y="229317"/>
                  <a:pt x="12270" y="235053"/>
                  <a:pt x="17683" y="238637"/>
                </a:cubicBezTo>
                <a:lnTo>
                  <a:pt x="52689" y="203866"/>
                </a:lnTo>
                <a:lnTo>
                  <a:pt x="27788" y="203866"/>
                </a:lnTo>
                <a:close/>
                <a:moveTo>
                  <a:pt x="27788" y="195263"/>
                </a:moveTo>
                <a:lnTo>
                  <a:pt x="262364" y="195263"/>
                </a:lnTo>
                <a:cubicBezTo>
                  <a:pt x="277882" y="195263"/>
                  <a:pt x="290152" y="207451"/>
                  <a:pt x="290152" y="222865"/>
                </a:cubicBezTo>
                <a:cubicBezTo>
                  <a:pt x="290152" y="237921"/>
                  <a:pt x="277882" y="250467"/>
                  <a:pt x="262364" y="250467"/>
                </a:cubicBezTo>
                <a:lnTo>
                  <a:pt x="27788" y="250467"/>
                </a:lnTo>
                <a:cubicBezTo>
                  <a:pt x="12631" y="250467"/>
                  <a:pt x="0" y="237921"/>
                  <a:pt x="0" y="222865"/>
                </a:cubicBezTo>
                <a:cubicBezTo>
                  <a:pt x="0" y="207451"/>
                  <a:pt x="12631" y="195263"/>
                  <a:pt x="27788" y="195263"/>
                </a:cubicBezTo>
                <a:close/>
                <a:moveTo>
                  <a:pt x="230010" y="108640"/>
                </a:moveTo>
                <a:cubicBezTo>
                  <a:pt x="224313" y="108640"/>
                  <a:pt x="219684" y="113312"/>
                  <a:pt x="219684" y="118704"/>
                </a:cubicBezTo>
                <a:cubicBezTo>
                  <a:pt x="219684" y="124455"/>
                  <a:pt x="224313" y="129127"/>
                  <a:pt x="230010" y="129127"/>
                </a:cubicBezTo>
                <a:cubicBezTo>
                  <a:pt x="235351" y="129127"/>
                  <a:pt x="239980" y="124455"/>
                  <a:pt x="239980" y="118704"/>
                </a:cubicBezTo>
                <a:cubicBezTo>
                  <a:pt x="239980" y="113312"/>
                  <a:pt x="235351" y="108640"/>
                  <a:pt x="230010" y="108640"/>
                </a:cubicBezTo>
                <a:close/>
                <a:moveTo>
                  <a:pt x="230010" y="100013"/>
                </a:moveTo>
                <a:cubicBezTo>
                  <a:pt x="240336" y="100013"/>
                  <a:pt x="248882" y="108280"/>
                  <a:pt x="248882" y="118704"/>
                </a:cubicBezTo>
                <a:cubicBezTo>
                  <a:pt x="248882" y="129487"/>
                  <a:pt x="240336" y="137754"/>
                  <a:pt x="230010" y="137754"/>
                </a:cubicBezTo>
                <a:cubicBezTo>
                  <a:pt x="219684" y="137754"/>
                  <a:pt x="211138" y="129487"/>
                  <a:pt x="211138" y="118704"/>
                </a:cubicBezTo>
                <a:cubicBezTo>
                  <a:pt x="211138" y="108280"/>
                  <a:pt x="219684" y="100013"/>
                  <a:pt x="230010" y="100013"/>
                </a:cubicBezTo>
                <a:close/>
                <a:moveTo>
                  <a:pt x="225974" y="69723"/>
                </a:moveTo>
                <a:lnTo>
                  <a:pt x="223470" y="84905"/>
                </a:lnTo>
                <a:cubicBezTo>
                  <a:pt x="223470" y="86350"/>
                  <a:pt x="222397" y="87796"/>
                  <a:pt x="220609" y="88519"/>
                </a:cubicBezTo>
                <a:cubicBezTo>
                  <a:pt x="219178" y="88881"/>
                  <a:pt x="218105" y="89604"/>
                  <a:pt x="216317" y="89965"/>
                </a:cubicBezTo>
                <a:cubicBezTo>
                  <a:pt x="215244" y="90688"/>
                  <a:pt x="213456" y="90688"/>
                  <a:pt x="212025" y="89604"/>
                </a:cubicBezTo>
                <a:lnTo>
                  <a:pt x="199864" y="80929"/>
                </a:lnTo>
                <a:cubicBezTo>
                  <a:pt x="197360" y="82736"/>
                  <a:pt x="195214" y="85266"/>
                  <a:pt x="193068" y="87796"/>
                </a:cubicBezTo>
                <a:lnTo>
                  <a:pt x="201652" y="100086"/>
                </a:lnTo>
                <a:cubicBezTo>
                  <a:pt x="202725" y="101170"/>
                  <a:pt x="202725" y="103339"/>
                  <a:pt x="202368" y="104424"/>
                </a:cubicBezTo>
                <a:cubicBezTo>
                  <a:pt x="201652" y="105869"/>
                  <a:pt x="200937" y="107315"/>
                  <a:pt x="200579" y="108761"/>
                </a:cubicBezTo>
                <a:cubicBezTo>
                  <a:pt x="200221" y="110207"/>
                  <a:pt x="198791" y="111653"/>
                  <a:pt x="197360" y="111653"/>
                </a:cubicBezTo>
                <a:lnTo>
                  <a:pt x="181980" y="114183"/>
                </a:lnTo>
                <a:cubicBezTo>
                  <a:pt x="181980" y="115629"/>
                  <a:pt x="181980" y="117436"/>
                  <a:pt x="181980" y="118882"/>
                </a:cubicBezTo>
                <a:cubicBezTo>
                  <a:pt x="181980" y="120689"/>
                  <a:pt x="181980" y="122497"/>
                  <a:pt x="181980" y="123942"/>
                </a:cubicBezTo>
                <a:lnTo>
                  <a:pt x="197002" y="126473"/>
                </a:lnTo>
                <a:cubicBezTo>
                  <a:pt x="198791" y="126473"/>
                  <a:pt x="200221" y="127919"/>
                  <a:pt x="200579" y="129364"/>
                </a:cubicBezTo>
                <a:cubicBezTo>
                  <a:pt x="200937" y="130810"/>
                  <a:pt x="201652" y="132256"/>
                  <a:pt x="202368" y="133340"/>
                </a:cubicBezTo>
                <a:cubicBezTo>
                  <a:pt x="202725" y="134786"/>
                  <a:pt x="202725" y="136955"/>
                  <a:pt x="201652" y="138039"/>
                </a:cubicBezTo>
                <a:lnTo>
                  <a:pt x="193068" y="150329"/>
                </a:lnTo>
                <a:cubicBezTo>
                  <a:pt x="195214" y="152859"/>
                  <a:pt x="197360" y="155390"/>
                  <a:pt x="199864" y="157558"/>
                </a:cubicBezTo>
                <a:lnTo>
                  <a:pt x="212025" y="148522"/>
                </a:lnTo>
                <a:cubicBezTo>
                  <a:pt x="213456" y="147437"/>
                  <a:pt x="215244" y="147437"/>
                  <a:pt x="216675" y="148160"/>
                </a:cubicBezTo>
                <a:cubicBezTo>
                  <a:pt x="218105" y="148522"/>
                  <a:pt x="219178" y="149245"/>
                  <a:pt x="220609" y="149606"/>
                </a:cubicBezTo>
                <a:cubicBezTo>
                  <a:pt x="222397" y="150329"/>
                  <a:pt x="223470" y="151775"/>
                  <a:pt x="223470" y="153221"/>
                </a:cubicBezTo>
                <a:lnTo>
                  <a:pt x="225974" y="168402"/>
                </a:lnTo>
                <a:cubicBezTo>
                  <a:pt x="229193" y="168764"/>
                  <a:pt x="232412" y="168764"/>
                  <a:pt x="235989" y="168402"/>
                </a:cubicBezTo>
                <a:lnTo>
                  <a:pt x="238135" y="153221"/>
                </a:lnTo>
                <a:cubicBezTo>
                  <a:pt x="238493" y="151775"/>
                  <a:pt x="239566" y="150329"/>
                  <a:pt x="240997" y="149606"/>
                </a:cubicBezTo>
                <a:cubicBezTo>
                  <a:pt x="242427" y="149245"/>
                  <a:pt x="243858" y="148522"/>
                  <a:pt x="245289" y="148160"/>
                </a:cubicBezTo>
                <a:cubicBezTo>
                  <a:pt x="246719" y="147437"/>
                  <a:pt x="248508" y="147437"/>
                  <a:pt x="249581" y="148522"/>
                </a:cubicBezTo>
                <a:lnTo>
                  <a:pt x="262099" y="157558"/>
                </a:lnTo>
                <a:cubicBezTo>
                  <a:pt x="264603" y="155390"/>
                  <a:pt x="266749" y="152859"/>
                  <a:pt x="268895" y="150329"/>
                </a:cubicBezTo>
                <a:lnTo>
                  <a:pt x="259953" y="138039"/>
                </a:lnTo>
                <a:cubicBezTo>
                  <a:pt x="258880" y="136955"/>
                  <a:pt x="258880" y="134786"/>
                  <a:pt x="259596" y="133340"/>
                </a:cubicBezTo>
                <a:cubicBezTo>
                  <a:pt x="260311" y="132256"/>
                  <a:pt x="261026" y="130810"/>
                  <a:pt x="261384" y="129364"/>
                </a:cubicBezTo>
                <a:cubicBezTo>
                  <a:pt x="262099" y="127919"/>
                  <a:pt x="263172" y="126473"/>
                  <a:pt x="264961" y="126473"/>
                </a:cubicBezTo>
                <a:lnTo>
                  <a:pt x="279626" y="123942"/>
                </a:lnTo>
                <a:cubicBezTo>
                  <a:pt x="279983" y="122497"/>
                  <a:pt x="279983" y="120689"/>
                  <a:pt x="279983" y="118882"/>
                </a:cubicBezTo>
                <a:cubicBezTo>
                  <a:pt x="279983" y="117436"/>
                  <a:pt x="279983" y="115629"/>
                  <a:pt x="279626" y="114183"/>
                </a:cubicBezTo>
                <a:lnTo>
                  <a:pt x="264961" y="111653"/>
                </a:lnTo>
                <a:cubicBezTo>
                  <a:pt x="263172" y="111653"/>
                  <a:pt x="262099" y="110207"/>
                  <a:pt x="261384" y="108761"/>
                </a:cubicBezTo>
                <a:cubicBezTo>
                  <a:pt x="261026" y="107315"/>
                  <a:pt x="260311" y="105869"/>
                  <a:pt x="259596" y="104424"/>
                </a:cubicBezTo>
                <a:cubicBezTo>
                  <a:pt x="258880" y="103339"/>
                  <a:pt x="258880" y="101170"/>
                  <a:pt x="259953" y="100086"/>
                </a:cubicBezTo>
                <a:lnTo>
                  <a:pt x="268895" y="87435"/>
                </a:lnTo>
                <a:cubicBezTo>
                  <a:pt x="266749" y="85266"/>
                  <a:pt x="264603" y="82736"/>
                  <a:pt x="262099" y="80929"/>
                </a:cubicBezTo>
                <a:lnTo>
                  <a:pt x="249581" y="89604"/>
                </a:lnTo>
                <a:cubicBezTo>
                  <a:pt x="248508" y="90688"/>
                  <a:pt x="246719" y="90688"/>
                  <a:pt x="244931" y="89965"/>
                </a:cubicBezTo>
                <a:cubicBezTo>
                  <a:pt x="243858" y="89604"/>
                  <a:pt x="242427" y="88881"/>
                  <a:pt x="240997" y="88519"/>
                </a:cubicBezTo>
                <a:cubicBezTo>
                  <a:pt x="239566" y="87796"/>
                  <a:pt x="238493" y="86350"/>
                  <a:pt x="238135" y="84905"/>
                </a:cubicBezTo>
                <a:lnTo>
                  <a:pt x="235989" y="69723"/>
                </a:lnTo>
                <a:cubicBezTo>
                  <a:pt x="232770" y="69362"/>
                  <a:pt x="229193" y="69362"/>
                  <a:pt x="225974" y="69723"/>
                </a:cubicBezTo>
                <a:close/>
                <a:moveTo>
                  <a:pt x="221682" y="61410"/>
                </a:moveTo>
                <a:cubicBezTo>
                  <a:pt x="227763" y="60325"/>
                  <a:pt x="234201" y="60325"/>
                  <a:pt x="240281" y="61410"/>
                </a:cubicBezTo>
                <a:cubicBezTo>
                  <a:pt x="242070" y="61771"/>
                  <a:pt x="243500" y="63217"/>
                  <a:pt x="243858" y="65024"/>
                </a:cubicBezTo>
                <a:lnTo>
                  <a:pt x="246362" y="80929"/>
                </a:lnTo>
                <a:cubicBezTo>
                  <a:pt x="246719" y="80929"/>
                  <a:pt x="246719" y="80929"/>
                  <a:pt x="246719" y="80929"/>
                </a:cubicBezTo>
                <a:lnTo>
                  <a:pt x="259596" y="71531"/>
                </a:lnTo>
                <a:cubicBezTo>
                  <a:pt x="261026" y="70808"/>
                  <a:pt x="263172" y="70808"/>
                  <a:pt x="264603" y="71531"/>
                </a:cubicBezTo>
                <a:cubicBezTo>
                  <a:pt x="269611" y="75507"/>
                  <a:pt x="274260" y="79844"/>
                  <a:pt x="277837" y="84905"/>
                </a:cubicBezTo>
                <a:cubicBezTo>
                  <a:pt x="278910" y="86350"/>
                  <a:pt x="278910" y="88519"/>
                  <a:pt x="277837" y="89965"/>
                </a:cubicBezTo>
                <a:lnTo>
                  <a:pt x="268538" y="102978"/>
                </a:lnTo>
                <a:cubicBezTo>
                  <a:pt x="268538" y="103339"/>
                  <a:pt x="268538" y="103339"/>
                  <a:pt x="268538" y="103701"/>
                </a:cubicBezTo>
                <a:lnTo>
                  <a:pt x="284275" y="105869"/>
                </a:lnTo>
                <a:cubicBezTo>
                  <a:pt x="286421" y="106231"/>
                  <a:pt x="287494" y="107677"/>
                  <a:pt x="287852" y="109484"/>
                </a:cubicBezTo>
                <a:cubicBezTo>
                  <a:pt x="288210" y="112737"/>
                  <a:pt x="288567" y="115629"/>
                  <a:pt x="288567" y="118882"/>
                </a:cubicBezTo>
                <a:cubicBezTo>
                  <a:pt x="288567" y="122135"/>
                  <a:pt x="288210" y="125388"/>
                  <a:pt x="287852" y="128641"/>
                </a:cubicBezTo>
                <a:cubicBezTo>
                  <a:pt x="287494" y="130449"/>
                  <a:pt x="286421" y="131895"/>
                  <a:pt x="284275" y="132256"/>
                </a:cubicBezTo>
                <a:lnTo>
                  <a:pt x="268538" y="134786"/>
                </a:lnTo>
                <a:lnTo>
                  <a:pt x="277837" y="147799"/>
                </a:lnTo>
                <a:cubicBezTo>
                  <a:pt x="278910" y="149606"/>
                  <a:pt x="278910" y="151414"/>
                  <a:pt x="277837" y="153221"/>
                </a:cubicBezTo>
                <a:cubicBezTo>
                  <a:pt x="274260" y="158281"/>
                  <a:pt x="269611" y="162619"/>
                  <a:pt x="264603" y="166595"/>
                </a:cubicBezTo>
                <a:cubicBezTo>
                  <a:pt x="263172" y="167679"/>
                  <a:pt x="261026" y="167679"/>
                  <a:pt x="259596" y="166595"/>
                </a:cubicBezTo>
                <a:lnTo>
                  <a:pt x="246719" y="156835"/>
                </a:lnTo>
                <a:cubicBezTo>
                  <a:pt x="246719" y="157197"/>
                  <a:pt x="246719" y="157197"/>
                  <a:pt x="246362" y="157197"/>
                </a:cubicBezTo>
                <a:lnTo>
                  <a:pt x="243858" y="173101"/>
                </a:lnTo>
                <a:cubicBezTo>
                  <a:pt x="243500" y="174909"/>
                  <a:pt x="242070" y="176354"/>
                  <a:pt x="240281" y="176716"/>
                </a:cubicBezTo>
                <a:cubicBezTo>
                  <a:pt x="237420" y="177077"/>
                  <a:pt x="233843" y="177439"/>
                  <a:pt x="230982" y="177439"/>
                </a:cubicBezTo>
                <a:cubicBezTo>
                  <a:pt x="227763" y="177439"/>
                  <a:pt x="224543" y="177077"/>
                  <a:pt x="221682" y="176716"/>
                </a:cubicBezTo>
                <a:cubicBezTo>
                  <a:pt x="219536" y="176354"/>
                  <a:pt x="218105" y="174909"/>
                  <a:pt x="218105" y="173101"/>
                </a:cubicBezTo>
                <a:lnTo>
                  <a:pt x="215602" y="157197"/>
                </a:lnTo>
                <a:cubicBezTo>
                  <a:pt x="215244" y="157197"/>
                  <a:pt x="215244" y="157197"/>
                  <a:pt x="215244" y="156835"/>
                </a:cubicBezTo>
                <a:lnTo>
                  <a:pt x="202368" y="166595"/>
                </a:lnTo>
                <a:cubicBezTo>
                  <a:pt x="200937" y="167679"/>
                  <a:pt x="198791" y="167679"/>
                  <a:pt x="197360" y="166595"/>
                </a:cubicBezTo>
                <a:cubicBezTo>
                  <a:pt x="191995" y="162619"/>
                  <a:pt x="187703" y="158281"/>
                  <a:pt x="183768" y="153221"/>
                </a:cubicBezTo>
                <a:cubicBezTo>
                  <a:pt x="183053" y="151414"/>
                  <a:pt x="183053" y="149606"/>
                  <a:pt x="183768" y="147799"/>
                </a:cubicBezTo>
                <a:lnTo>
                  <a:pt x="193426" y="134786"/>
                </a:lnTo>
                <a:cubicBezTo>
                  <a:pt x="193068" y="134786"/>
                  <a:pt x="193068" y="134786"/>
                  <a:pt x="193068" y="134786"/>
                </a:cubicBezTo>
                <a:lnTo>
                  <a:pt x="177330" y="132256"/>
                </a:lnTo>
                <a:cubicBezTo>
                  <a:pt x="175900" y="131895"/>
                  <a:pt x="174469" y="130449"/>
                  <a:pt x="173753" y="128641"/>
                </a:cubicBezTo>
                <a:cubicBezTo>
                  <a:pt x="173396" y="125388"/>
                  <a:pt x="173038" y="122135"/>
                  <a:pt x="173038" y="118882"/>
                </a:cubicBezTo>
                <a:cubicBezTo>
                  <a:pt x="173038" y="115629"/>
                  <a:pt x="173396" y="112737"/>
                  <a:pt x="173753" y="109484"/>
                </a:cubicBezTo>
                <a:cubicBezTo>
                  <a:pt x="174469" y="107677"/>
                  <a:pt x="175900" y="106231"/>
                  <a:pt x="177330" y="105869"/>
                </a:cubicBezTo>
                <a:lnTo>
                  <a:pt x="193068" y="103701"/>
                </a:lnTo>
                <a:cubicBezTo>
                  <a:pt x="193068" y="103339"/>
                  <a:pt x="193068" y="103339"/>
                  <a:pt x="193426" y="103339"/>
                </a:cubicBezTo>
                <a:lnTo>
                  <a:pt x="183768" y="89965"/>
                </a:lnTo>
                <a:cubicBezTo>
                  <a:pt x="183053" y="88519"/>
                  <a:pt x="183053" y="86350"/>
                  <a:pt x="183768" y="84905"/>
                </a:cubicBezTo>
                <a:cubicBezTo>
                  <a:pt x="187345" y="79844"/>
                  <a:pt x="191995" y="75507"/>
                  <a:pt x="197360" y="71531"/>
                </a:cubicBezTo>
                <a:cubicBezTo>
                  <a:pt x="198791" y="70808"/>
                  <a:pt x="200937" y="70808"/>
                  <a:pt x="202368" y="71531"/>
                </a:cubicBezTo>
                <a:lnTo>
                  <a:pt x="215244" y="80929"/>
                </a:lnTo>
                <a:lnTo>
                  <a:pt x="215602" y="80929"/>
                </a:lnTo>
                <a:lnTo>
                  <a:pt x="218105" y="65024"/>
                </a:lnTo>
                <a:cubicBezTo>
                  <a:pt x="218105" y="63217"/>
                  <a:pt x="219536" y="61771"/>
                  <a:pt x="221682" y="61410"/>
                </a:cubicBezTo>
                <a:close/>
                <a:moveTo>
                  <a:pt x="85725" y="51906"/>
                </a:moveTo>
                <a:cubicBezTo>
                  <a:pt x="66837" y="51906"/>
                  <a:pt x="51581" y="67098"/>
                  <a:pt x="51581" y="85545"/>
                </a:cubicBezTo>
                <a:cubicBezTo>
                  <a:pt x="51581" y="104354"/>
                  <a:pt x="66837" y="119546"/>
                  <a:pt x="85725" y="119546"/>
                </a:cubicBezTo>
                <a:cubicBezTo>
                  <a:pt x="104251" y="119546"/>
                  <a:pt x="119507" y="104354"/>
                  <a:pt x="119507" y="85545"/>
                </a:cubicBezTo>
                <a:cubicBezTo>
                  <a:pt x="119507" y="67098"/>
                  <a:pt x="104251" y="51906"/>
                  <a:pt x="85725" y="51906"/>
                </a:cubicBezTo>
                <a:close/>
                <a:moveTo>
                  <a:pt x="85725" y="42863"/>
                </a:moveTo>
                <a:cubicBezTo>
                  <a:pt x="109336" y="42863"/>
                  <a:pt x="128225" y="62034"/>
                  <a:pt x="128225" y="85545"/>
                </a:cubicBezTo>
                <a:cubicBezTo>
                  <a:pt x="128225" y="109056"/>
                  <a:pt x="109336" y="128227"/>
                  <a:pt x="85725" y="128227"/>
                </a:cubicBezTo>
                <a:cubicBezTo>
                  <a:pt x="62115" y="128227"/>
                  <a:pt x="42863" y="109056"/>
                  <a:pt x="42863" y="85545"/>
                </a:cubicBezTo>
                <a:cubicBezTo>
                  <a:pt x="42863" y="62034"/>
                  <a:pt x="62115" y="42863"/>
                  <a:pt x="85725" y="42863"/>
                </a:cubicBezTo>
                <a:close/>
                <a:moveTo>
                  <a:pt x="230200" y="33338"/>
                </a:moveTo>
                <a:cubicBezTo>
                  <a:pt x="250968" y="33338"/>
                  <a:pt x="270663" y="40747"/>
                  <a:pt x="286777" y="54152"/>
                </a:cubicBezTo>
                <a:cubicBezTo>
                  <a:pt x="288209" y="55563"/>
                  <a:pt x="288567" y="58385"/>
                  <a:pt x="287135" y="60149"/>
                </a:cubicBezTo>
                <a:cubicBezTo>
                  <a:pt x="286060" y="61208"/>
                  <a:pt x="284986" y="61560"/>
                  <a:pt x="283554" y="61560"/>
                </a:cubicBezTo>
                <a:cubicBezTo>
                  <a:pt x="282480" y="61560"/>
                  <a:pt x="281405" y="61208"/>
                  <a:pt x="280689" y="60502"/>
                </a:cubicBezTo>
                <a:cubicBezTo>
                  <a:pt x="266724" y="48508"/>
                  <a:pt x="248820" y="41805"/>
                  <a:pt x="230200" y="41805"/>
                </a:cubicBezTo>
                <a:cubicBezTo>
                  <a:pt x="219815" y="41805"/>
                  <a:pt x="209789" y="43922"/>
                  <a:pt x="200479" y="47802"/>
                </a:cubicBezTo>
                <a:cubicBezTo>
                  <a:pt x="198330" y="48508"/>
                  <a:pt x="195824" y="47449"/>
                  <a:pt x="194749" y="45333"/>
                </a:cubicBezTo>
                <a:cubicBezTo>
                  <a:pt x="193675" y="43216"/>
                  <a:pt x="194749" y="40747"/>
                  <a:pt x="196898" y="39688"/>
                </a:cubicBezTo>
                <a:cubicBezTo>
                  <a:pt x="207640" y="35455"/>
                  <a:pt x="218741" y="33338"/>
                  <a:pt x="230200" y="33338"/>
                </a:cubicBezTo>
                <a:close/>
                <a:moveTo>
                  <a:pt x="91488" y="8285"/>
                </a:moveTo>
                <a:lnTo>
                  <a:pt x="79602" y="8645"/>
                </a:lnTo>
                <a:lnTo>
                  <a:pt x="79962" y="19450"/>
                </a:lnTo>
                <a:cubicBezTo>
                  <a:pt x="79962" y="21251"/>
                  <a:pt x="78161" y="23052"/>
                  <a:pt x="76360" y="23773"/>
                </a:cubicBezTo>
                <a:cubicBezTo>
                  <a:pt x="71677" y="24133"/>
                  <a:pt x="67355" y="25574"/>
                  <a:pt x="62673" y="27375"/>
                </a:cubicBezTo>
                <a:cubicBezTo>
                  <a:pt x="60872" y="27735"/>
                  <a:pt x="58711" y="27375"/>
                  <a:pt x="57630" y="25213"/>
                </a:cubicBezTo>
                <a:lnTo>
                  <a:pt x="51867" y="15849"/>
                </a:lnTo>
                <a:lnTo>
                  <a:pt x="41782" y="21972"/>
                </a:lnTo>
                <a:lnTo>
                  <a:pt x="47545" y="30977"/>
                </a:lnTo>
                <a:cubicBezTo>
                  <a:pt x="48625" y="32777"/>
                  <a:pt x="48265" y="35299"/>
                  <a:pt x="46464" y="36740"/>
                </a:cubicBezTo>
                <a:cubicBezTo>
                  <a:pt x="42862" y="39261"/>
                  <a:pt x="39981" y="42863"/>
                  <a:pt x="36739" y="46104"/>
                </a:cubicBezTo>
                <a:cubicBezTo>
                  <a:pt x="35659" y="48266"/>
                  <a:pt x="33137" y="48626"/>
                  <a:pt x="31336" y="47185"/>
                </a:cubicBezTo>
                <a:lnTo>
                  <a:pt x="21971" y="42142"/>
                </a:lnTo>
                <a:lnTo>
                  <a:pt x="16208" y="52228"/>
                </a:lnTo>
                <a:lnTo>
                  <a:pt x="25573" y="57270"/>
                </a:lnTo>
                <a:cubicBezTo>
                  <a:pt x="27374" y="58351"/>
                  <a:pt x="28095" y="60872"/>
                  <a:pt x="27374" y="62673"/>
                </a:cubicBezTo>
                <a:cubicBezTo>
                  <a:pt x="25573" y="66995"/>
                  <a:pt x="24493" y="71318"/>
                  <a:pt x="23772" y="76000"/>
                </a:cubicBezTo>
                <a:cubicBezTo>
                  <a:pt x="23412" y="78161"/>
                  <a:pt x="21611" y="79602"/>
                  <a:pt x="19450" y="79602"/>
                </a:cubicBezTo>
                <a:lnTo>
                  <a:pt x="8284" y="79602"/>
                </a:lnTo>
                <a:lnTo>
                  <a:pt x="9005" y="91488"/>
                </a:lnTo>
                <a:lnTo>
                  <a:pt x="19450" y="91128"/>
                </a:lnTo>
                <a:cubicBezTo>
                  <a:pt x="21611" y="91128"/>
                  <a:pt x="23412" y="92929"/>
                  <a:pt x="23772" y="94730"/>
                </a:cubicBezTo>
                <a:cubicBezTo>
                  <a:pt x="24493" y="99412"/>
                  <a:pt x="25573" y="103735"/>
                  <a:pt x="27374" y="108057"/>
                </a:cubicBezTo>
                <a:cubicBezTo>
                  <a:pt x="28095" y="110218"/>
                  <a:pt x="27374" y="112379"/>
                  <a:pt x="25573" y="113460"/>
                </a:cubicBezTo>
                <a:lnTo>
                  <a:pt x="16208" y="118863"/>
                </a:lnTo>
                <a:lnTo>
                  <a:pt x="22332" y="129308"/>
                </a:lnTo>
                <a:lnTo>
                  <a:pt x="31336" y="123545"/>
                </a:lnTo>
                <a:cubicBezTo>
                  <a:pt x="33137" y="122465"/>
                  <a:pt x="35659" y="122825"/>
                  <a:pt x="36739" y="124626"/>
                </a:cubicBezTo>
                <a:cubicBezTo>
                  <a:pt x="39981" y="128228"/>
                  <a:pt x="42862" y="131469"/>
                  <a:pt x="46464" y="134351"/>
                </a:cubicBezTo>
                <a:cubicBezTo>
                  <a:pt x="48265" y="135792"/>
                  <a:pt x="48625" y="137953"/>
                  <a:pt x="47545" y="140114"/>
                </a:cubicBezTo>
                <a:lnTo>
                  <a:pt x="42142" y="149479"/>
                </a:lnTo>
                <a:lnTo>
                  <a:pt x="52587" y="154882"/>
                </a:lnTo>
                <a:lnTo>
                  <a:pt x="57630" y="145517"/>
                </a:lnTo>
                <a:cubicBezTo>
                  <a:pt x="58351" y="144076"/>
                  <a:pt x="59791" y="143716"/>
                  <a:pt x="61232" y="143716"/>
                </a:cubicBezTo>
                <a:cubicBezTo>
                  <a:pt x="61952" y="143716"/>
                  <a:pt x="62313" y="143716"/>
                  <a:pt x="62673" y="143716"/>
                </a:cubicBezTo>
                <a:cubicBezTo>
                  <a:pt x="67355" y="145517"/>
                  <a:pt x="71677" y="146597"/>
                  <a:pt x="76360" y="147318"/>
                </a:cubicBezTo>
                <a:cubicBezTo>
                  <a:pt x="78161" y="147678"/>
                  <a:pt x="79962" y="149479"/>
                  <a:pt x="79962" y="151640"/>
                </a:cubicBezTo>
                <a:lnTo>
                  <a:pt x="79962" y="162446"/>
                </a:lnTo>
                <a:lnTo>
                  <a:pt x="91848" y="162085"/>
                </a:lnTo>
                <a:lnTo>
                  <a:pt x="91488" y="151640"/>
                </a:lnTo>
                <a:cubicBezTo>
                  <a:pt x="91488" y="149479"/>
                  <a:pt x="92929" y="147678"/>
                  <a:pt x="95090" y="147318"/>
                </a:cubicBezTo>
                <a:cubicBezTo>
                  <a:pt x="99772" y="146597"/>
                  <a:pt x="104095" y="145517"/>
                  <a:pt x="108417" y="143716"/>
                </a:cubicBezTo>
                <a:cubicBezTo>
                  <a:pt x="110578" y="142995"/>
                  <a:pt x="112739" y="143716"/>
                  <a:pt x="113820" y="145517"/>
                </a:cubicBezTo>
                <a:lnTo>
                  <a:pt x="119222" y="155242"/>
                </a:lnTo>
                <a:lnTo>
                  <a:pt x="129308" y="148758"/>
                </a:lnTo>
                <a:lnTo>
                  <a:pt x="123905" y="140114"/>
                </a:lnTo>
                <a:cubicBezTo>
                  <a:pt x="122824" y="137953"/>
                  <a:pt x="123185" y="135792"/>
                  <a:pt x="124985" y="134351"/>
                </a:cubicBezTo>
                <a:cubicBezTo>
                  <a:pt x="128587" y="131469"/>
                  <a:pt x="131469" y="128228"/>
                  <a:pt x="134711" y="124626"/>
                </a:cubicBezTo>
                <a:cubicBezTo>
                  <a:pt x="135791" y="122825"/>
                  <a:pt x="138312" y="122465"/>
                  <a:pt x="140113" y="123545"/>
                </a:cubicBezTo>
                <a:lnTo>
                  <a:pt x="149478" y="128948"/>
                </a:lnTo>
                <a:lnTo>
                  <a:pt x="155241" y="118502"/>
                </a:lnTo>
                <a:lnTo>
                  <a:pt x="145876" y="113460"/>
                </a:lnTo>
                <a:cubicBezTo>
                  <a:pt x="144075" y="112379"/>
                  <a:pt x="143355" y="110218"/>
                  <a:pt x="144075" y="108057"/>
                </a:cubicBezTo>
                <a:cubicBezTo>
                  <a:pt x="145516" y="104095"/>
                  <a:pt x="146957" y="99412"/>
                  <a:pt x="147317" y="94730"/>
                </a:cubicBezTo>
                <a:cubicBezTo>
                  <a:pt x="147677" y="92929"/>
                  <a:pt x="149839" y="91128"/>
                  <a:pt x="152000" y="91128"/>
                </a:cubicBezTo>
                <a:lnTo>
                  <a:pt x="162805" y="91128"/>
                </a:lnTo>
                <a:lnTo>
                  <a:pt x="162445" y="79602"/>
                </a:lnTo>
                <a:lnTo>
                  <a:pt x="152000" y="79602"/>
                </a:lnTo>
                <a:cubicBezTo>
                  <a:pt x="149839" y="79602"/>
                  <a:pt x="147677" y="78161"/>
                  <a:pt x="147317" y="76000"/>
                </a:cubicBezTo>
                <a:cubicBezTo>
                  <a:pt x="146957" y="71318"/>
                  <a:pt x="145516" y="66995"/>
                  <a:pt x="144075" y="62673"/>
                </a:cubicBezTo>
                <a:cubicBezTo>
                  <a:pt x="143355" y="60872"/>
                  <a:pt x="144075" y="58351"/>
                  <a:pt x="145876" y="57270"/>
                </a:cubicBezTo>
                <a:lnTo>
                  <a:pt x="155241" y="51867"/>
                </a:lnTo>
                <a:lnTo>
                  <a:pt x="149118" y="41782"/>
                </a:lnTo>
                <a:lnTo>
                  <a:pt x="140113" y="47185"/>
                </a:lnTo>
                <a:cubicBezTo>
                  <a:pt x="138312" y="48626"/>
                  <a:pt x="135791" y="48266"/>
                  <a:pt x="134711" y="46104"/>
                </a:cubicBezTo>
                <a:cubicBezTo>
                  <a:pt x="131469" y="42863"/>
                  <a:pt x="128587" y="39261"/>
                  <a:pt x="124985" y="36740"/>
                </a:cubicBezTo>
                <a:cubicBezTo>
                  <a:pt x="123185" y="35299"/>
                  <a:pt x="122824" y="32777"/>
                  <a:pt x="123905" y="30977"/>
                </a:cubicBezTo>
                <a:lnTo>
                  <a:pt x="129308" y="21251"/>
                </a:lnTo>
                <a:lnTo>
                  <a:pt x="118502" y="15849"/>
                </a:lnTo>
                <a:lnTo>
                  <a:pt x="113820" y="25213"/>
                </a:lnTo>
                <a:cubicBezTo>
                  <a:pt x="112739" y="27375"/>
                  <a:pt x="110578" y="28095"/>
                  <a:pt x="108417" y="27375"/>
                </a:cubicBezTo>
                <a:cubicBezTo>
                  <a:pt x="104095" y="25574"/>
                  <a:pt x="99772" y="24133"/>
                  <a:pt x="95090" y="23773"/>
                </a:cubicBezTo>
                <a:cubicBezTo>
                  <a:pt x="92929" y="23052"/>
                  <a:pt x="91488" y="21251"/>
                  <a:pt x="91488" y="19450"/>
                </a:cubicBezTo>
                <a:lnTo>
                  <a:pt x="91488" y="8285"/>
                </a:lnTo>
                <a:close/>
                <a:moveTo>
                  <a:pt x="229949" y="3175"/>
                </a:moveTo>
                <a:cubicBezTo>
                  <a:pt x="239294" y="3175"/>
                  <a:pt x="248639" y="4248"/>
                  <a:pt x="257625" y="6395"/>
                </a:cubicBezTo>
                <a:cubicBezTo>
                  <a:pt x="260141" y="7110"/>
                  <a:pt x="261579" y="9257"/>
                  <a:pt x="261219" y="11761"/>
                </a:cubicBezTo>
                <a:cubicBezTo>
                  <a:pt x="260500" y="13908"/>
                  <a:pt x="257984" y="15339"/>
                  <a:pt x="255468" y="14981"/>
                </a:cubicBezTo>
                <a:cubicBezTo>
                  <a:pt x="247201" y="12834"/>
                  <a:pt x="238575" y="11761"/>
                  <a:pt x="229949" y="11761"/>
                </a:cubicBezTo>
                <a:cubicBezTo>
                  <a:pt x="210180" y="11761"/>
                  <a:pt x="190770" y="17127"/>
                  <a:pt x="173877" y="27502"/>
                </a:cubicBezTo>
                <a:cubicBezTo>
                  <a:pt x="173158" y="27860"/>
                  <a:pt x="172439" y="28218"/>
                  <a:pt x="171361" y="28218"/>
                </a:cubicBezTo>
                <a:cubicBezTo>
                  <a:pt x="169923" y="28218"/>
                  <a:pt x="168845" y="27502"/>
                  <a:pt x="167766" y="26071"/>
                </a:cubicBezTo>
                <a:cubicBezTo>
                  <a:pt x="166688" y="23925"/>
                  <a:pt x="167407" y="21420"/>
                  <a:pt x="169204" y="20347"/>
                </a:cubicBezTo>
                <a:cubicBezTo>
                  <a:pt x="187535" y="8899"/>
                  <a:pt x="208382" y="3175"/>
                  <a:pt x="229949" y="3175"/>
                </a:cubicBezTo>
                <a:close/>
                <a:moveTo>
                  <a:pt x="79602" y="0"/>
                </a:moveTo>
                <a:lnTo>
                  <a:pt x="91848" y="0"/>
                </a:lnTo>
                <a:cubicBezTo>
                  <a:pt x="96531" y="0"/>
                  <a:pt x="100132" y="3602"/>
                  <a:pt x="100132" y="8285"/>
                </a:cubicBezTo>
                <a:lnTo>
                  <a:pt x="100132" y="15488"/>
                </a:lnTo>
                <a:cubicBezTo>
                  <a:pt x="102654" y="16209"/>
                  <a:pt x="105535" y="16929"/>
                  <a:pt x="107696" y="17650"/>
                </a:cubicBezTo>
                <a:lnTo>
                  <a:pt x="111658" y="11166"/>
                </a:lnTo>
                <a:cubicBezTo>
                  <a:pt x="114180" y="7204"/>
                  <a:pt x="119222" y="6123"/>
                  <a:pt x="123185" y="8285"/>
                </a:cubicBezTo>
                <a:lnTo>
                  <a:pt x="133630" y="14408"/>
                </a:lnTo>
                <a:cubicBezTo>
                  <a:pt x="135431" y="15488"/>
                  <a:pt x="136872" y="17289"/>
                  <a:pt x="137592" y="19450"/>
                </a:cubicBezTo>
                <a:cubicBezTo>
                  <a:pt x="138312" y="21612"/>
                  <a:pt x="137952" y="24133"/>
                  <a:pt x="136872" y="25934"/>
                </a:cubicBezTo>
                <a:lnTo>
                  <a:pt x="132910" y="32057"/>
                </a:lnTo>
                <a:cubicBezTo>
                  <a:pt x="135071" y="33858"/>
                  <a:pt x="136872" y="35659"/>
                  <a:pt x="138673" y="37820"/>
                </a:cubicBezTo>
                <a:lnTo>
                  <a:pt x="145156" y="34218"/>
                </a:lnTo>
                <a:cubicBezTo>
                  <a:pt x="146957" y="33138"/>
                  <a:pt x="149478" y="32777"/>
                  <a:pt x="151279" y="33498"/>
                </a:cubicBezTo>
                <a:cubicBezTo>
                  <a:pt x="153801" y="33858"/>
                  <a:pt x="155602" y="35299"/>
                  <a:pt x="156682" y="37460"/>
                </a:cubicBezTo>
                <a:lnTo>
                  <a:pt x="162805" y="47905"/>
                </a:lnTo>
                <a:cubicBezTo>
                  <a:pt x="163886" y="49706"/>
                  <a:pt x="164246" y="52228"/>
                  <a:pt x="163886" y="54029"/>
                </a:cubicBezTo>
                <a:cubicBezTo>
                  <a:pt x="163166" y="56550"/>
                  <a:pt x="161725" y="58351"/>
                  <a:pt x="159564" y="59431"/>
                </a:cubicBezTo>
                <a:lnTo>
                  <a:pt x="153440" y="63033"/>
                </a:lnTo>
                <a:cubicBezTo>
                  <a:pt x="154161" y="65555"/>
                  <a:pt x="154881" y="68076"/>
                  <a:pt x="155602" y="70957"/>
                </a:cubicBezTo>
                <a:lnTo>
                  <a:pt x="162805" y="70957"/>
                </a:lnTo>
                <a:cubicBezTo>
                  <a:pt x="167488" y="70957"/>
                  <a:pt x="171090" y="74920"/>
                  <a:pt x="171090" y="79242"/>
                </a:cubicBezTo>
                <a:lnTo>
                  <a:pt x="171090" y="91488"/>
                </a:lnTo>
                <a:cubicBezTo>
                  <a:pt x="171090" y="96171"/>
                  <a:pt x="167488" y="100133"/>
                  <a:pt x="162805" y="100133"/>
                </a:cubicBezTo>
                <a:lnTo>
                  <a:pt x="155602" y="100133"/>
                </a:lnTo>
                <a:cubicBezTo>
                  <a:pt x="154881" y="102654"/>
                  <a:pt x="154161" y="105175"/>
                  <a:pt x="153440" y="107697"/>
                </a:cubicBezTo>
                <a:lnTo>
                  <a:pt x="159564" y="111299"/>
                </a:lnTo>
                <a:cubicBezTo>
                  <a:pt x="161725" y="112739"/>
                  <a:pt x="163166" y="114540"/>
                  <a:pt x="163886" y="116341"/>
                </a:cubicBezTo>
                <a:cubicBezTo>
                  <a:pt x="164246" y="118863"/>
                  <a:pt x="163886" y="121024"/>
                  <a:pt x="162805" y="122825"/>
                </a:cubicBezTo>
                <a:lnTo>
                  <a:pt x="156682" y="133630"/>
                </a:lnTo>
                <a:cubicBezTo>
                  <a:pt x="155602" y="135431"/>
                  <a:pt x="153801" y="136872"/>
                  <a:pt x="151639" y="137232"/>
                </a:cubicBezTo>
                <a:cubicBezTo>
                  <a:pt x="149478" y="137953"/>
                  <a:pt x="146957" y="137953"/>
                  <a:pt x="145156" y="136512"/>
                </a:cubicBezTo>
                <a:lnTo>
                  <a:pt x="138673" y="132910"/>
                </a:lnTo>
                <a:cubicBezTo>
                  <a:pt x="136872" y="135071"/>
                  <a:pt x="135071" y="136872"/>
                  <a:pt x="132910" y="138673"/>
                </a:cubicBezTo>
                <a:lnTo>
                  <a:pt x="136872" y="145156"/>
                </a:lnTo>
                <a:cubicBezTo>
                  <a:pt x="137952" y="146957"/>
                  <a:pt x="138312" y="149119"/>
                  <a:pt x="137592" y="151280"/>
                </a:cubicBezTo>
                <a:cubicBezTo>
                  <a:pt x="136872" y="153441"/>
                  <a:pt x="135431" y="155242"/>
                  <a:pt x="133630" y="156322"/>
                </a:cubicBezTo>
                <a:lnTo>
                  <a:pt x="123185" y="162446"/>
                </a:lnTo>
                <a:cubicBezTo>
                  <a:pt x="119222" y="164967"/>
                  <a:pt x="114180" y="163526"/>
                  <a:pt x="111658" y="159564"/>
                </a:cubicBezTo>
                <a:lnTo>
                  <a:pt x="107696" y="153081"/>
                </a:lnTo>
                <a:cubicBezTo>
                  <a:pt x="105535" y="154161"/>
                  <a:pt x="102654" y="154882"/>
                  <a:pt x="100132" y="155242"/>
                </a:cubicBezTo>
                <a:lnTo>
                  <a:pt x="100132" y="162446"/>
                </a:lnTo>
                <a:cubicBezTo>
                  <a:pt x="100132" y="167128"/>
                  <a:pt x="96531" y="171090"/>
                  <a:pt x="91848" y="171090"/>
                </a:cubicBezTo>
                <a:lnTo>
                  <a:pt x="79602" y="171090"/>
                </a:lnTo>
                <a:cubicBezTo>
                  <a:pt x="74919" y="171090"/>
                  <a:pt x="70957" y="167128"/>
                  <a:pt x="70957" y="162446"/>
                </a:cubicBezTo>
                <a:lnTo>
                  <a:pt x="70957" y="155242"/>
                </a:lnTo>
                <a:cubicBezTo>
                  <a:pt x="68436" y="154882"/>
                  <a:pt x="65914" y="154161"/>
                  <a:pt x="63393" y="153081"/>
                </a:cubicBezTo>
                <a:lnTo>
                  <a:pt x="59791" y="159564"/>
                </a:lnTo>
                <a:cubicBezTo>
                  <a:pt x="57270" y="163526"/>
                  <a:pt x="52227" y="164967"/>
                  <a:pt x="48265" y="162446"/>
                </a:cubicBezTo>
                <a:lnTo>
                  <a:pt x="37460" y="156322"/>
                </a:lnTo>
                <a:cubicBezTo>
                  <a:pt x="35659" y="155242"/>
                  <a:pt x="34218" y="153441"/>
                  <a:pt x="33497" y="151280"/>
                </a:cubicBezTo>
                <a:cubicBezTo>
                  <a:pt x="33137" y="149119"/>
                  <a:pt x="33497" y="146957"/>
                  <a:pt x="34578" y="145156"/>
                </a:cubicBezTo>
                <a:lnTo>
                  <a:pt x="38180" y="138673"/>
                </a:lnTo>
                <a:cubicBezTo>
                  <a:pt x="36379" y="136872"/>
                  <a:pt x="34218" y="135071"/>
                  <a:pt x="32417" y="132910"/>
                </a:cubicBezTo>
                <a:lnTo>
                  <a:pt x="26294" y="136512"/>
                </a:lnTo>
                <a:cubicBezTo>
                  <a:pt x="21971" y="139033"/>
                  <a:pt x="16929" y="137592"/>
                  <a:pt x="14768" y="133630"/>
                </a:cubicBezTo>
                <a:lnTo>
                  <a:pt x="8284" y="122825"/>
                </a:lnTo>
                <a:cubicBezTo>
                  <a:pt x="7564" y="121024"/>
                  <a:pt x="6843" y="118863"/>
                  <a:pt x="7564" y="116341"/>
                </a:cubicBezTo>
                <a:cubicBezTo>
                  <a:pt x="8284" y="114540"/>
                  <a:pt x="9725" y="112739"/>
                  <a:pt x="11526" y="111299"/>
                </a:cubicBezTo>
                <a:lnTo>
                  <a:pt x="17649" y="107697"/>
                </a:lnTo>
                <a:cubicBezTo>
                  <a:pt x="16929" y="105175"/>
                  <a:pt x="16208" y="102654"/>
                  <a:pt x="15848" y="100133"/>
                </a:cubicBezTo>
                <a:lnTo>
                  <a:pt x="8284" y="100133"/>
                </a:lnTo>
                <a:cubicBezTo>
                  <a:pt x="3962" y="100133"/>
                  <a:pt x="0" y="96171"/>
                  <a:pt x="0" y="91488"/>
                </a:cubicBezTo>
                <a:lnTo>
                  <a:pt x="0" y="79242"/>
                </a:lnTo>
                <a:cubicBezTo>
                  <a:pt x="0" y="74920"/>
                  <a:pt x="3962" y="70957"/>
                  <a:pt x="8284" y="70957"/>
                </a:cubicBezTo>
                <a:lnTo>
                  <a:pt x="15848" y="70957"/>
                </a:lnTo>
                <a:cubicBezTo>
                  <a:pt x="16208" y="68076"/>
                  <a:pt x="16929" y="65555"/>
                  <a:pt x="17649" y="63033"/>
                </a:cubicBezTo>
                <a:lnTo>
                  <a:pt x="11526" y="59431"/>
                </a:lnTo>
                <a:cubicBezTo>
                  <a:pt x="9725" y="58351"/>
                  <a:pt x="8284" y="56550"/>
                  <a:pt x="7564" y="54029"/>
                </a:cubicBezTo>
                <a:cubicBezTo>
                  <a:pt x="6843" y="52228"/>
                  <a:pt x="7564" y="49706"/>
                  <a:pt x="8284" y="47905"/>
                </a:cubicBezTo>
                <a:lnTo>
                  <a:pt x="14768" y="37460"/>
                </a:lnTo>
                <a:cubicBezTo>
                  <a:pt x="16929" y="33138"/>
                  <a:pt x="22332" y="32057"/>
                  <a:pt x="25933" y="34218"/>
                </a:cubicBezTo>
                <a:lnTo>
                  <a:pt x="32417" y="37820"/>
                </a:lnTo>
                <a:cubicBezTo>
                  <a:pt x="34218" y="35659"/>
                  <a:pt x="36379" y="33858"/>
                  <a:pt x="38180" y="32057"/>
                </a:cubicBezTo>
                <a:lnTo>
                  <a:pt x="34578" y="25934"/>
                </a:lnTo>
                <a:cubicBezTo>
                  <a:pt x="33497" y="24133"/>
                  <a:pt x="33137" y="21612"/>
                  <a:pt x="33497" y="19450"/>
                </a:cubicBezTo>
                <a:cubicBezTo>
                  <a:pt x="34218" y="17289"/>
                  <a:pt x="35659" y="15488"/>
                  <a:pt x="37460" y="14408"/>
                </a:cubicBezTo>
                <a:lnTo>
                  <a:pt x="48265" y="8285"/>
                </a:lnTo>
                <a:cubicBezTo>
                  <a:pt x="52227" y="6123"/>
                  <a:pt x="57270" y="7204"/>
                  <a:pt x="59791" y="11166"/>
                </a:cubicBezTo>
                <a:lnTo>
                  <a:pt x="63393" y="17650"/>
                </a:lnTo>
                <a:cubicBezTo>
                  <a:pt x="65914" y="16929"/>
                  <a:pt x="68436" y="16209"/>
                  <a:pt x="70957" y="15488"/>
                </a:cubicBezTo>
                <a:lnTo>
                  <a:pt x="70957" y="8285"/>
                </a:lnTo>
                <a:cubicBezTo>
                  <a:pt x="70957" y="3602"/>
                  <a:pt x="74919" y="0"/>
                  <a:pt x="79602" y="0"/>
                </a:cubicBezTo>
                <a:close/>
              </a:path>
            </a:pathLst>
          </a:custGeom>
          <a:solidFill>
            <a:schemeClr val="accent5"/>
          </a:solidFill>
          <a:ln>
            <a:noFill/>
          </a:ln>
          <a:effectLst/>
        </p:spPr>
        <p:txBody>
          <a:bodyPr anchor="ctr"/>
          <a:lstStyle/>
          <a:p>
            <a:endParaRPr lang="en-US" sz="900"/>
          </a:p>
        </p:txBody>
      </p:sp>
      <p:sp>
        <p:nvSpPr>
          <p:cNvPr id="42" name="Freeform 1000">
            <a:extLst>
              <a:ext uri="{FF2B5EF4-FFF2-40B4-BE49-F238E27FC236}">
                <a16:creationId xmlns:a16="http://schemas.microsoft.com/office/drawing/2014/main" id="{75CA2DFF-F78B-E3C3-81ED-C57157DFE73F}"/>
              </a:ext>
            </a:extLst>
          </p:cNvPr>
          <p:cNvSpPr>
            <a:spLocks noChangeAspect="1" noChangeArrowheads="1"/>
          </p:cNvSpPr>
          <p:nvPr userDrawn="1"/>
        </p:nvSpPr>
        <p:spPr bwMode="auto">
          <a:xfrm>
            <a:off x="8232493" y="3238815"/>
            <a:ext cx="680901" cy="676800"/>
          </a:xfrm>
          <a:custGeom>
            <a:avLst/>
            <a:gdLst>
              <a:gd name="T0" fmla="*/ 443017 w 290132"/>
              <a:gd name="T1" fmla="*/ 4212596 h 289197"/>
              <a:gd name="T2" fmla="*/ 5209312 w 290132"/>
              <a:gd name="T3" fmla="*/ 4006068 h 289197"/>
              <a:gd name="T4" fmla="*/ 4081228 w 290132"/>
              <a:gd name="T5" fmla="*/ 4527283 h 289197"/>
              <a:gd name="T6" fmla="*/ 5159003 w 290132"/>
              <a:gd name="T7" fmla="*/ 4235383 h 289197"/>
              <a:gd name="T8" fmla="*/ 912497 w 290132"/>
              <a:gd name="T9" fmla="*/ 3832321 h 289197"/>
              <a:gd name="T10" fmla="*/ 5604489 w 290132"/>
              <a:gd name="T11" fmla="*/ 4381320 h 289197"/>
              <a:gd name="T12" fmla="*/ 3793807 w 290132"/>
              <a:gd name="T13" fmla="*/ 4839974 h 289197"/>
              <a:gd name="T14" fmla="*/ 2399900 w 290132"/>
              <a:gd name="T15" fmla="*/ 4860817 h 289197"/>
              <a:gd name="T16" fmla="*/ 3743506 w 290132"/>
              <a:gd name="T17" fmla="*/ 4680140 h 289197"/>
              <a:gd name="T18" fmla="*/ 3844110 w 290132"/>
              <a:gd name="T19" fmla="*/ 4290977 h 289197"/>
              <a:gd name="T20" fmla="*/ 912497 w 290132"/>
              <a:gd name="T21" fmla="*/ 3832321 h 289197"/>
              <a:gd name="T22" fmla="*/ 732835 w 290132"/>
              <a:gd name="T23" fmla="*/ 5187449 h 289197"/>
              <a:gd name="T24" fmla="*/ 86259 w 290132"/>
              <a:gd name="T25" fmla="*/ 3665518 h 289197"/>
              <a:gd name="T26" fmla="*/ 3671678 w 290132"/>
              <a:gd name="T27" fmla="*/ 4054693 h 289197"/>
              <a:gd name="T28" fmla="*/ 4720683 w 290132"/>
              <a:gd name="T29" fmla="*/ 3985212 h 289197"/>
              <a:gd name="T30" fmla="*/ 5424834 w 290132"/>
              <a:gd name="T31" fmla="*/ 4138092 h 289197"/>
              <a:gd name="T32" fmla="*/ 5561352 w 290132"/>
              <a:gd name="T33" fmla="*/ 4700988 h 289197"/>
              <a:gd name="T34" fmla="*/ 86259 w 290132"/>
              <a:gd name="T35" fmla="*/ 5354223 h 289197"/>
              <a:gd name="T36" fmla="*/ 86259 w 290132"/>
              <a:gd name="T37" fmla="*/ 3665518 h 289197"/>
              <a:gd name="T38" fmla="*/ 2492779 w 290132"/>
              <a:gd name="T39" fmla="*/ 3598314 h 289197"/>
              <a:gd name="T40" fmla="*/ 2310206 w 290132"/>
              <a:gd name="T41" fmla="*/ 3157282 h 289197"/>
              <a:gd name="T42" fmla="*/ 3315264 w 290132"/>
              <a:gd name="T43" fmla="*/ 2486639 h 289197"/>
              <a:gd name="T44" fmla="*/ 3132989 w 290132"/>
              <a:gd name="T45" fmla="*/ 3851740 h 289197"/>
              <a:gd name="T46" fmla="*/ 4050769 w 290132"/>
              <a:gd name="T47" fmla="*/ 1940557 h 289197"/>
              <a:gd name="T48" fmla="*/ 4050769 w 290132"/>
              <a:gd name="T49" fmla="*/ 4028228 h 289197"/>
              <a:gd name="T50" fmla="*/ 4050769 w 290132"/>
              <a:gd name="T51" fmla="*/ 1940557 h 289197"/>
              <a:gd name="T52" fmla="*/ 4960892 w 290132"/>
              <a:gd name="T53" fmla="*/ 3721812 h 289197"/>
              <a:gd name="T54" fmla="*/ 4778614 w 290132"/>
              <a:gd name="T55" fmla="*/ 1593106 h 289197"/>
              <a:gd name="T56" fmla="*/ 5783724 w 290132"/>
              <a:gd name="T57" fmla="*/ 792270 h 289197"/>
              <a:gd name="T58" fmla="*/ 5601384 w 290132"/>
              <a:gd name="T59" fmla="*/ 3968249 h 289197"/>
              <a:gd name="T60" fmla="*/ 5602116 w 290132"/>
              <a:gd name="T61" fmla="*/ 188986 h 289197"/>
              <a:gd name="T62" fmla="*/ 4263248 w 290132"/>
              <a:gd name="T63" fmla="*/ 1726519 h 289197"/>
              <a:gd name="T64" fmla="*/ 2451822 w 290132"/>
              <a:gd name="T65" fmla="*/ 2816783 h 289197"/>
              <a:gd name="T66" fmla="*/ 1170176 w 290132"/>
              <a:gd name="T67" fmla="*/ 3445766 h 289197"/>
              <a:gd name="T68" fmla="*/ 1048459 w 290132"/>
              <a:gd name="T69" fmla="*/ 3326949 h 289197"/>
              <a:gd name="T70" fmla="*/ 2394518 w 290132"/>
              <a:gd name="T71" fmla="*/ 2635071 h 289197"/>
              <a:gd name="T72" fmla="*/ 4205947 w 290132"/>
              <a:gd name="T73" fmla="*/ 1551798 h 289197"/>
              <a:gd name="T74" fmla="*/ 1032595 w 290132"/>
              <a:gd name="T75" fmla="*/ 1145867 h 289197"/>
              <a:gd name="T76" fmla="*/ 2821167 w 290132"/>
              <a:gd name="T77" fmla="*/ 1427034 h 289197"/>
              <a:gd name="T78" fmla="*/ 939978 w 290132"/>
              <a:gd name="T79" fmla="*/ 0 h 289197"/>
              <a:gd name="T80" fmla="*/ 2999294 w 290132"/>
              <a:gd name="T81" fmla="*/ 1602766 h 289197"/>
              <a:gd name="T82" fmla="*/ 2856786 w 290132"/>
              <a:gd name="T83" fmla="*/ 1673059 h 289197"/>
              <a:gd name="T84" fmla="*/ 854446 w 290132"/>
              <a:gd name="T85" fmla="*/ 1230204 h 28919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90132" h="289197">
                <a:moveTo>
                  <a:pt x="22225" y="207963"/>
                </a:moveTo>
                <a:cubicBezTo>
                  <a:pt x="24423" y="207963"/>
                  <a:pt x="26621" y="210249"/>
                  <a:pt x="26621" y="212535"/>
                </a:cubicBezTo>
                <a:cubicBezTo>
                  <a:pt x="26621" y="215202"/>
                  <a:pt x="24423" y="217107"/>
                  <a:pt x="22225" y="217107"/>
                </a:cubicBezTo>
                <a:cubicBezTo>
                  <a:pt x="19661" y="217107"/>
                  <a:pt x="17463" y="215202"/>
                  <a:pt x="17463" y="212535"/>
                </a:cubicBezTo>
                <a:cubicBezTo>
                  <a:pt x="17463" y="210249"/>
                  <a:pt x="19661" y="207963"/>
                  <a:pt x="22225" y="207963"/>
                </a:cubicBezTo>
                <a:close/>
                <a:moveTo>
                  <a:pt x="261318" y="206463"/>
                </a:moveTo>
                <a:cubicBezTo>
                  <a:pt x="259155" y="205030"/>
                  <a:pt x="247982" y="209686"/>
                  <a:pt x="240052" y="213268"/>
                </a:cubicBezTo>
                <a:cubicBezTo>
                  <a:pt x="230320" y="217566"/>
                  <a:pt x="218426" y="222580"/>
                  <a:pt x="204369" y="226520"/>
                </a:cubicBezTo>
                <a:cubicBezTo>
                  <a:pt x="204729" y="228669"/>
                  <a:pt x="205089" y="230817"/>
                  <a:pt x="204729" y="233325"/>
                </a:cubicBezTo>
                <a:cubicBezTo>
                  <a:pt x="204369" y="234757"/>
                  <a:pt x="204369" y="235832"/>
                  <a:pt x="204008" y="237264"/>
                </a:cubicBezTo>
                <a:cubicBezTo>
                  <a:pt x="227437" y="231534"/>
                  <a:pt x="244017" y="224371"/>
                  <a:pt x="255911" y="219356"/>
                </a:cubicBezTo>
                <a:cubicBezTo>
                  <a:pt x="256993" y="218998"/>
                  <a:pt x="258074" y="218640"/>
                  <a:pt x="258795" y="218282"/>
                </a:cubicBezTo>
                <a:cubicBezTo>
                  <a:pt x="262039" y="215417"/>
                  <a:pt x="263841" y="212193"/>
                  <a:pt x="263841" y="210403"/>
                </a:cubicBezTo>
                <a:cubicBezTo>
                  <a:pt x="263841" y="209686"/>
                  <a:pt x="263480" y="208254"/>
                  <a:pt x="261318" y="206463"/>
                </a:cubicBezTo>
                <a:close/>
                <a:moveTo>
                  <a:pt x="45776" y="197509"/>
                </a:moveTo>
                <a:lnTo>
                  <a:pt x="45776" y="268424"/>
                </a:lnTo>
                <a:cubicBezTo>
                  <a:pt x="65960" y="274512"/>
                  <a:pt x="184184" y="306030"/>
                  <a:pt x="273933" y="235115"/>
                </a:cubicBezTo>
                <a:cubicBezTo>
                  <a:pt x="276096" y="233683"/>
                  <a:pt x="280781" y="229743"/>
                  <a:pt x="281142" y="225803"/>
                </a:cubicBezTo>
                <a:cubicBezTo>
                  <a:pt x="281142" y="225087"/>
                  <a:pt x="280781" y="223296"/>
                  <a:pt x="278979" y="221864"/>
                </a:cubicBezTo>
                <a:cubicBezTo>
                  <a:pt x="276817" y="220073"/>
                  <a:pt x="268166" y="223654"/>
                  <a:pt x="259155" y="227594"/>
                </a:cubicBezTo>
                <a:cubicBezTo>
                  <a:pt x="244738" y="233683"/>
                  <a:pt x="222751" y="242995"/>
                  <a:pt x="190311" y="249442"/>
                </a:cubicBezTo>
                <a:lnTo>
                  <a:pt x="189951" y="249442"/>
                </a:lnTo>
                <a:cubicBezTo>
                  <a:pt x="183103" y="251949"/>
                  <a:pt x="172650" y="253739"/>
                  <a:pt x="159674" y="253739"/>
                </a:cubicBezTo>
                <a:cubicBezTo>
                  <a:pt x="148501" y="253739"/>
                  <a:pt x="135525" y="252307"/>
                  <a:pt x="120387" y="250516"/>
                </a:cubicBezTo>
                <a:cubicBezTo>
                  <a:pt x="118224" y="250158"/>
                  <a:pt x="116422" y="248009"/>
                  <a:pt x="116782" y="245860"/>
                </a:cubicBezTo>
                <a:cubicBezTo>
                  <a:pt x="117143" y="243353"/>
                  <a:pt x="119305" y="241562"/>
                  <a:pt x="121828" y="241920"/>
                </a:cubicBezTo>
                <a:cubicBezTo>
                  <a:pt x="161476" y="246934"/>
                  <a:pt x="179498" y="244427"/>
                  <a:pt x="187788" y="241204"/>
                </a:cubicBezTo>
                <a:lnTo>
                  <a:pt x="187788" y="240846"/>
                </a:lnTo>
                <a:cubicBezTo>
                  <a:pt x="195718" y="237981"/>
                  <a:pt x="195718" y="234041"/>
                  <a:pt x="195718" y="232608"/>
                </a:cubicBezTo>
                <a:cubicBezTo>
                  <a:pt x="196439" y="227594"/>
                  <a:pt x="195358" y="223296"/>
                  <a:pt x="192835" y="221147"/>
                </a:cubicBezTo>
                <a:cubicBezTo>
                  <a:pt x="189591" y="217924"/>
                  <a:pt x="184544" y="217924"/>
                  <a:pt x="184544" y="217924"/>
                </a:cubicBezTo>
                <a:cubicBezTo>
                  <a:pt x="141292" y="218640"/>
                  <a:pt x="133723" y="213984"/>
                  <a:pt x="124351" y="208612"/>
                </a:cubicBezTo>
                <a:cubicBezTo>
                  <a:pt x="115701" y="203598"/>
                  <a:pt x="105609" y="197867"/>
                  <a:pt x="45776" y="197509"/>
                </a:cubicBezTo>
                <a:close/>
                <a:moveTo>
                  <a:pt x="8650" y="197509"/>
                </a:moveTo>
                <a:lnTo>
                  <a:pt x="8650" y="267349"/>
                </a:lnTo>
                <a:lnTo>
                  <a:pt x="36764" y="267349"/>
                </a:lnTo>
                <a:lnTo>
                  <a:pt x="36764" y="197509"/>
                </a:lnTo>
                <a:lnTo>
                  <a:pt x="8650" y="197509"/>
                </a:lnTo>
                <a:close/>
                <a:moveTo>
                  <a:pt x="4325" y="188913"/>
                </a:moveTo>
                <a:lnTo>
                  <a:pt x="41450" y="188913"/>
                </a:lnTo>
                <a:cubicBezTo>
                  <a:pt x="107771" y="188913"/>
                  <a:pt x="118945" y="195360"/>
                  <a:pt x="129037" y="201449"/>
                </a:cubicBezTo>
                <a:cubicBezTo>
                  <a:pt x="136967" y="205747"/>
                  <a:pt x="143815" y="210044"/>
                  <a:pt x="184184" y="208970"/>
                </a:cubicBezTo>
                <a:cubicBezTo>
                  <a:pt x="184184" y="208970"/>
                  <a:pt x="192835" y="208612"/>
                  <a:pt x="198962" y="215059"/>
                </a:cubicBezTo>
                <a:cubicBezTo>
                  <a:pt x="200043" y="215775"/>
                  <a:pt x="200764" y="216849"/>
                  <a:pt x="201485" y="218282"/>
                </a:cubicBezTo>
                <a:cubicBezTo>
                  <a:pt x="215182" y="214342"/>
                  <a:pt x="227076" y="209328"/>
                  <a:pt x="236808" y="205388"/>
                </a:cubicBezTo>
                <a:cubicBezTo>
                  <a:pt x="251586" y="198942"/>
                  <a:pt x="260597" y="195002"/>
                  <a:pt x="266724" y="199658"/>
                </a:cubicBezTo>
                <a:cubicBezTo>
                  <a:pt x="271410" y="203239"/>
                  <a:pt x="272491" y="207179"/>
                  <a:pt x="272491" y="209686"/>
                </a:cubicBezTo>
                <a:cubicBezTo>
                  <a:pt x="272852" y="211119"/>
                  <a:pt x="272491" y="212193"/>
                  <a:pt x="272131" y="213268"/>
                </a:cubicBezTo>
                <a:cubicBezTo>
                  <a:pt x="277177" y="212193"/>
                  <a:pt x="281142" y="212193"/>
                  <a:pt x="284386" y="215059"/>
                </a:cubicBezTo>
                <a:cubicBezTo>
                  <a:pt x="289071" y="218998"/>
                  <a:pt x="290153" y="223296"/>
                  <a:pt x="289792" y="226161"/>
                </a:cubicBezTo>
                <a:cubicBezTo>
                  <a:pt x="289432" y="234757"/>
                  <a:pt x="280061" y="241562"/>
                  <a:pt x="278979" y="242278"/>
                </a:cubicBezTo>
                <a:cubicBezTo>
                  <a:pt x="232122" y="279527"/>
                  <a:pt x="177336" y="289197"/>
                  <a:pt x="132281" y="289197"/>
                </a:cubicBezTo>
                <a:cubicBezTo>
                  <a:pt x="83622" y="289197"/>
                  <a:pt x="46136" y="278094"/>
                  <a:pt x="40729" y="275945"/>
                </a:cubicBezTo>
                <a:lnTo>
                  <a:pt x="4325" y="275945"/>
                </a:lnTo>
                <a:cubicBezTo>
                  <a:pt x="2163" y="275945"/>
                  <a:pt x="0" y="274154"/>
                  <a:pt x="0" y="272005"/>
                </a:cubicBezTo>
                <a:lnTo>
                  <a:pt x="0" y="193211"/>
                </a:lnTo>
                <a:cubicBezTo>
                  <a:pt x="0" y="190704"/>
                  <a:pt x="2163" y="188913"/>
                  <a:pt x="4325" y="188913"/>
                </a:cubicBezTo>
                <a:close/>
                <a:moveTo>
                  <a:pt x="120284" y="158750"/>
                </a:moveTo>
                <a:cubicBezTo>
                  <a:pt x="122849" y="158750"/>
                  <a:pt x="125047" y="160554"/>
                  <a:pt x="125047" y="162719"/>
                </a:cubicBezTo>
                <a:lnTo>
                  <a:pt x="125047" y="185449"/>
                </a:lnTo>
                <a:cubicBezTo>
                  <a:pt x="125047" y="187975"/>
                  <a:pt x="122849" y="190139"/>
                  <a:pt x="120284" y="190139"/>
                </a:cubicBezTo>
                <a:cubicBezTo>
                  <a:pt x="117720" y="190139"/>
                  <a:pt x="115888" y="187975"/>
                  <a:pt x="115888" y="185449"/>
                </a:cubicBezTo>
                <a:lnTo>
                  <a:pt x="115888" y="162719"/>
                </a:lnTo>
                <a:cubicBezTo>
                  <a:pt x="115888" y="160554"/>
                  <a:pt x="117720" y="158750"/>
                  <a:pt x="120284" y="158750"/>
                </a:cubicBezTo>
                <a:close/>
                <a:moveTo>
                  <a:pt x="161735" y="123825"/>
                </a:moveTo>
                <a:cubicBezTo>
                  <a:pt x="164402" y="123825"/>
                  <a:pt x="166307" y="125629"/>
                  <a:pt x="166307" y="128155"/>
                </a:cubicBezTo>
                <a:lnTo>
                  <a:pt x="166307" y="198510"/>
                </a:lnTo>
                <a:cubicBezTo>
                  <a:pt x="166307" y="201035"/>
                  <a:pt x="164402" y="202839"/>
                  <a:pt x="161735" y="202839"/>
                </a:cubicBezTo>
                <a:cubicBezTo>
                  <a:pt x="159068" y="202839"/>
                  <a:pt x="157163" y="201035"/>
                  <a:pt x="157163" y="198510"/>
                </a:cubicBezTo>
                <a:lnTo>
                  <a:pt x="157163" y="128155"/>
                </a:lnTo>
                <a:cubicBezTo>
                  <a:pt x="157163" y="125629"/>
                  <a:pt x="159068" y="123825"/>
                  <a:pt x="161735" y="123825"/>
                </a:cubicBezTo>
                <a:close/>
                <a:moveTo>
                  <a:pt x="203201" y="100013"/>
                </a:moveTo>
                <a:cubicBezTo>
                  <a:pt x="205765" y="100013"/>
                  <a:pt x="207597" y="101801"/>
                  <a:pt x="207597" y="104303"/>
                </a:cubicBezTo>
                <a:lnTo>
                  <a:pt x="207597" y="202959"/>
                </a:lnTo>
                <a:cubicBezTo>
                  <a:pt x="207597" y="205461"/>
                  <a:pt x="205765" y="207606"/>
                  <a:pt x="203201" y="207606"/>
                </a:cubicBezTo>
                <a:cubicBezTo>
                  <a:pt x="200636" y="207606"/>
                  <a:pt x="198438" y="205461"/>
                  <a:pt x="198438" y="202959"/>
                </a:cubicBezTo>
                <a:lnTo>
                  <a:pt x="198438" y="104303"/>
                </a:lnTo>
                <a:cubicBezTo>
                  <a:pt x="198438" y="101801"/>
                  <a:pt x="200636" y="100013"/>
                  <a:pt x="203201" y="100013"/>
                </a:cubicBezTo>
                <a:close/>
                <a:moveTo>
                  <a:pt x="244285" y="77788"/>
                </a:moveTo>
                <a:cubicBezTo>
                  <a:pt x="246952" y="77788"/>
                  <a:pt x="248857" y="79587"/>
                  <a:pt x="248857" y="82105"/>
                </a:cubicBezTo>
                <a:lnTo>
                  <a:pt x="248857" y="191814"/>
                </a:lnTo>
                <a:cubicBezTo>
                  <a:pt x="248857" y="194332"/>
                  <a:pt x="246952" y="196491"/>
                  <a:pt x="244285" y="196491"/>
                </a:cubicBezTo>
                <a:cubicBezTo>
                  <a:pt x="241618" y="196491"/>
                  <a:pt x="239713" y="194332"/>
                  <a:pt x="239713" y="191814"/>
                </a:cubicBezTo>
                <a:lnTo>
                  <a:pt x="239713" y="82105"/>
                </a:lnTo>
                <a:cubicBezTo>
                  <a:pt x="239713" y="79587"/>
                  <a:pt x="241618" y="77788"/>
                  <a:pt x="244285" y="77788"/>
                </a:cubicBezTo>
                <a:close/>
                <a:moveTo>
                  <a:pt x="285560" y="36513"/>
                </a:moveTo>
                <a:cubicBezTo>
                  <a:pt x="288227" y="36513"/>
                  <a:pt x="290132" y="38672"/>
                  <a:pt x="290132" y="40830"/>
                </a:cubicBezTo>
                <a:lnTo>
                  <a:pt x="290132" y="204514"/>
                </a:lnTo>
                <a:cubicBezTo>
                  <a:pt x="290132" y="207032"/>
                  <a:pt x="288227" y="209190"/>
                  <a:pt x="285560" y="209190"/>
                </a:cubicBezTo>
                <a:cubicBezTo>
                  <a:pt x="283274" y="209190"/>
                  <a:pt x="280988" y="207032"/>
                  <a:pt x="280988" y="204514"/>
                </a:cubicBezTo>
                <a:lnTo>
                  <a:pt x="280988" y="40830"/>
                </a:lnTo>
                <a:cubicBezTo>
                  <a:pt x="280988" y="38672"/>
                  <a:pt x="283274" y="36513"/>
                  <a:pt x="285560" y="36513"/>
                </a:cubicBezTo>
                <a:close/>
                <a:moveTo>
                  <a:pt x="281024" y="9739"/>
                </a:moveTo>
                <a:cubicBezTo>
                  <a:pt x="282460" y="7938"/>
                  <a:pt x="285334" y="7938"/>
                  <a:pt x="287129" y="9739"/>
                </a:cubicBezTo>
                <a:cubicBezTo>
                  <a:pt x="288566" y="11180"/>
                  <a:pt x="288566" y="14061"/>
                  <a:pt x="287129" y="15862"/>
                </a:cubicBezTo>
                <a:lnTo>
                  <a:pt x="213860" y="88981"/>
                </a:lnTo>
                <a:cubicBezTo>
                  <a:pt x="212064" y="91142"/>
                  <a:pt x="209550" y="91142"/>
                  <a:pt x="207754" y="88981"/>
                </a:cubicBezTo>
                <a:lnTo>
                  <a:pt x="193388" y="74933"/>
                </a:lnTo>
                <a:lnTo>
                  <a:pt x="122992" y="145170"/>
                </a:lnTo>
                <a:cubicBezTo>
                  <a:pt x="121555" y="146971"/>
                  <a:pt x="118682" y="146971"/>
                  <a:pt x="116886" y="145170"/>
                </a:cubicBezTo>
                <a:lnTo>
                  <a:pt x="103956" y="132203"/>
                </a:lnTo>
                <a:lnTo>
                  <a:pt x="58702" y="177587"/>
                </a:lnTo>
                <a:cubicBezTo>
                  <a:pt x="57984" y="178308"/>
                  <a:pt x="56906" y="179028"/>
                  <a:pt x="55829" y="179028"/>
                </a:cubicBezTo>
                <a:cubicBezTo>
                  <a:pt x="54392" y="179028"/>
                  <a:pt x="53314" y="178308"/>
                  <a:pt x="52596" y="177587"/>
                </a:cubicBezTo>
                <a:cubicBezTo>
                  <a:pt x="50800" y="175786"/>
                  <a:pt x="50800" y="172905"/>
                  <a:pt x="52596" y="171464"/>
                </a:cubicBezTo>
                <a:lnTo>
                  <a:pt x="101083" y="122839"/>
                </a:lnTo>
                <a:cubicBezTo>
                  <a:pt x="102520" y="121038"/>
                  <a:pt x="105393" y="121038"/>
                  <a:pt x="107189" y="122839"/>
                </a:cubicBezTo>
                <a:lnTo>
                  <a:pt x="120119" y="135805"/>
                </a:lnTo>
                <a:lnTo>
                  <a:pt x="190155" y="65569"/>
                </a:lnTo>
                <a:cubicBezTo>
                  <a:pt x="191951" y="63768"/>
                  <a:pt x="194465" y="63768"/>
                  <a:pt x="196261" y="65569"/>
                </a:cubicBezTo>
                <a:lnTo>
                  <a:pt x="210987" y="79976"/>
                </a:lnTo>
                <a:lnTo>
                  <a:pt x="281024" y="9739"/>
                </a:lnTo>
                <a:close/>
                <a:moveTo>
                  <a:pt x="51800" y="9058"/>
                </a:moveTo>
                <a:lnTo>
                  <a:pt x="51800" y="59054"/>
                </a:lnTo>
                <a:lnTo>
                  <a:pt x="122217" y="59054"/>
                </a:lnTo>
                <a:cubicBezTo>
                  <a:pt x="122932" y="59054"/>
                  <a:pt x="124362" y="59417"/>
                  <a:pt x="124719" y="60141"/>
                </a:cubicBezTo>
                <a:lnTo>
                  <a:pt x="141520" y="73546"/>
                </a:lnTo>
                <a:lnTo>
                  <a:pt x="141520" y="9058"/>
                </a:lnTo>
                <a:lnTo>
                  <a:pt x="51800" y="9058"/>
                </a:lnTo>
                <a:close/>
                <a:moveTo>
                  <a:pt x="47153" y="0"/>
                </a:moveTo>
                <a:lnTo>
                  <a:pt x="146166" y="0"/>
                </a:lnTo>
                <a:cubicBezTo>
                  <a:pt x="148311" y="0"/>
                  <a:pt x="150456" y="2174"/>
                  <a:pt x="150456" y="4710"/>
                </a:cubicBezTo>
                <a:lnTo>
                  <a:pt x="150456" y="82603"/>
                </a:lnTo>
                <a:cubicBezTo>
                  <a:pt x="150456" y="84053"/>
                  <a:pt x="149383" y="85864"/>
                  <a:pt x="147954" y="86589"/>
                </a:cubicBezTo>
                <a:cubicBezTo>
                  <a:pt x="147239" y="86589"/>
                  <a:pt x="146524" y="86951"/>
                  <a:pt x="146166" y="86951"/>
                </a:cubicBezTo>
                <a:cubicBezTo>
                  <a:pt x="145094" y="86951"/>
                  <a:pt x="144022" y="86589"/>
                  <a:pt x="143307" y="86226"/>
                </a:cubicBezTo>
                <a:lnTo>
                  <a:pt x="120787" y="68112"/>
                </a:lnTo>
                <a:lnTo>
                  <a:pt x="47153" y="68112"/>
                </a:lnTo>
                <a:cubicBezTo>
                  <a:pt x="45008" y="68112"/>
                  <a:pt x="42863" y="65938"/>
                  <a:pt x="42863" y="63402"/>
                </a:cubicBezTo>
                <a:lnTo>
                  <a:pt x="42863" y="4710"/>
                </a:lnTo>
                <a:cubicBezTo>
                  <a:pt x="42863" y="2174"/>
                  <a:pt x="45008" y="0"/>
                  <a:pt x="47153" y="0"/>
                </a:cubicBezTo>
                <a:close/>
              </a:path>
            </a:pathLst>
          </a:custGeom>
          <a:solidFill>
            <a:schemeClr val="accent2"/>
          </a:solidFill>
          <a:ln>
            <a:noFill/>
          </a:ln>
          <a:effectLst/>
        </p:spPr>
        <p:txBody>
          <a:bodyPr anchor="ctr"/>
          <a:lstStyle/>
          <a:p>
            <a:endParaRPr lang="en-US" sz="900"/>
          </a:p>
        </p:txBody>
      </p:sp>
      <p:sp>
        <p:nvSpPr>
          <p:cNvPr id="43" name="Freeform 734">
            <a:extLst>
              <a:ext uri="{FF2B5EF4-FFF2-40B4-BE49-F238E27FC236}">
                <a16:creationId xmlns:a16="http://schemas.microsoft.com/office/drawing/2014/main" id="{710913CA-BA3A-58D1-5FDC-5A4EB420932B}"/>
              </a:ext>
            </a:extLst>
          </p:cNvPr>
          <p:cNvSpPr>
            <a:spLocks noChangeArrowheads="1"/>
          </p:cNvSpPr>
          <p:nvPr userDrawn="1"/>
        </p:nvSpPr>
        <p:spPr bwMode="auto">
          <a:xfrm>
            <a:off x="4360921" y="1283967"/>
            <a:ext cx="651325" cy="676800"/>
          </a:xfrm>
          <a:custGeom>
            <a:avLst/>
            <a:gdLst/>
            <a:ahLst/>
            <a:cxnLst/>
            <a:rect l="0" t="0" r="r" b="b"/>
            <a:pathLst>
              <a:path w="258401" h="309201">
                <a:moveTo>
                  <a:pt x="149048" y="298450"/>
                </a:moveTo>
                <a:cubicBezTo>
                  <a:pt x="151518" y="298450"/>
                  <a:pt x="153634" y="300567"/>
                  <a:pt x="153634" y="303036"/>
                </a:cubicBezTo>
                <a:cubicBezTo>
                  <a:pt x="153634" y="305506"/>
                  <a:pt x="151518" y="307622"/>
                  <a:pt x="149048" y="307622"/>
                </a:cubicBezTo>
                <a:cubicBezTo>
                  <a:pt x="146579" y="307622"/>
                  <a:pt x="144462" y="305506"/>
                  <a:pt x="144462" y="303036"/>
                </a:cubicBezTo>
                <a:cubicBezTo>
                  <a:pt x="144462" y="300567"/>
                  <a:pt x="146579" y="298450"/>
                  <a:pt x="149048" y="298450"/>
                </a:cubicBezTo>
                <a:close/>
                <a:moveTo>
                  <a:pt x="149048" y="266700"/>
                </a:moveTo>
                <a:cubicBezTo>
                  <a:pt x="151518" y="266700"/>
                  <a:pt x="153634" y="268741"/>
                  <a:pt x="153634" y="271462"/>
                </a:cubicBezTo>
                <a:cubicBezTo>
                  <a:pt x="153634" y="273844"/>
                  <a:pt x="151518" y="275885"/>
                  <a:pt x="149048" y="275885"/>
                </a:cubicBezTo>
                <a:cubicBezTo>
                  <a:pt x="146579" y="275885"/>
                  <a:pt x="144462" y="273844"/>
                  <a:pt x="144462" y="271462"/>
                </a:cubicBezTo>
                <a:cubicBezTo>
                  <a:pt x="144462" y="268741"/>
                  <a:pt x="146579" y="266700"/>
                  <a:pt x="149048" y="266700"/>
                </a:cubicBezTo>
                <a:close/>
                <a:moveTo>
                  <a:pt x="87337" y="198437"/>
                </a:moveTo>
                <a:cubicBezTo>
                  <a:pt x="81562" y="215034"/>
                  <a:pt x="93111" y="231991"/>
                  <a:pt x="98524" y="238124"/>
                </a:cubicBezTo>
                <a:lnTo>
                  <a:pt x="119817" y="226579"/>
                </a:lnTo>
                <a:cubicBezTo>
                  <a:pt x="110434" y="220445"/>
                  <a:pt x="94555" y="209261"/>
                  <a:pt x="87337" y="198437"/>
                </a:cubicBezTo>
                <a:close/>
                <a:moveTo>
                  <a:pt x="171425" y="198076"/>
                </a:moveTo>
                <a:cubicBezTo>
                  <a:pt x="164207" y="208900"/>
                  <a:pt x="148328" y="220085"/>
                  <a:pt x="138584" y="226579"/>
                </a:cubicBezTo>
                <a:lnTo>
                  <a:pt x="160238" y="238124"/>
                </a:lnTo>
                <a:cubicBezTo>
                  <a:pt x="165651" y="231991"/>
                  <a:pt x="177200" y="215034"/>
                  <a:pt x="171425" y="198076"/>
                </a:cubicBezTo>
                <a:close/>
                <a:moveTo>
                  <a:pt x="102855" y="170295"/>
                </a:moveTo>
                <a:cubicBezTo>
                  <a:pt x="101051" y="177150"/>
                  <a:pt x="97442" y="183644"/>
                  <a:pt x="92389" y="189056"/>
                </a:cubicBezTo>
                <a:cubicBezTo>
                  <a:pt x="94915" y="196633"/>
                  <a:pt x="112238" y="211065"/>
                  <a:pt x="129200" y="221528"/>
                </a:cubicBezTo>
                <a:cubicBezTo>
                  <a:pt x="146163" y="211065"/>
                  <a:pt x="163847" y="196633"/>
                  <a:pt x="166373" y="189056"/>
                </a:cubicBezTo>
                <a:cubicBezTo>
                  <a:pt x="161320" y="183644"/>
                  <a:pt x="157711" y="177150"/>
                  <a:pt x="155546" y="170295"/>
                </a:cubicBezTo>
                <a:cubicBezTo>
                  <a:pt x="147245" y="174625"/>
                  <a:pt x="138223" y="177150"/>
                  <a:pt x="129200" y="177150"/>
                </a:cubicBezTo>
                <a:cubicBezTo>
                  <a:pt x="120178" y="177150"/>
                  <a:pt x="111156" y="174625"/>
                  <a:pt x="102855" y="170295"/>
                </a:cubicBezTo>
                <a:close/>
                <a:moveTo>
                  <a:pt x="165651" y="67829"/>
                </a:moveTo>
                <a:cubicBezTo>
                  <a:pt x="153020" y="74684"/>
                  <a:pt x="138945" y="76849"/>
                  <a:pt x="125952" y="76849"/>
                </a:cubicBezTo>
                <a:cubicBezTo>
                  <a:pt x="116930" y="76849"/>
                  <a:pt x="108539" y="75767"/>
                  <a:pt x="101547" y="74414"/>
                </a:cubicBezTo>
                <a:lnTo>
                  <a:pt x="97223" y="73318"/>
                </a:lnTo>
                <a:lnTo>
                  <a:pt x="85532" y="70355"/>
                </a:lnTo>
                <a:cubicBezTo>
                  <a:pt x="83367" y="73602"/>
                  <a:pt x="79758" y="79375"/>
                  <a:pt x="79758" y="84426"/>
                </a:cubicBezTo>
                <a:cubicBezTo>
                  <a:pt x="79758" y="85869"/>
                  <a:pt x="79036" y="87312"/>
                  <a:pt x="77592" y="88034"/>
                </a:cubicBezTo>
                <a:cubicBezTo>
                  <a:pt x="76510" y="88755"/>
                  <a:pt x="75066" y="89116"/>
                  <a:pt x="73262" y="88755"/>
                </a:cubicBezTo>
                <a:cubicBezTo>
                  <a:pt x="73262" y="88755"/>
                  <a:pt x="72540" y="88395"/>
                  <a:pt x="71818" y="88034"/>
                </a:cubicBezTo>
                <a:cubicBezTo>
                  <a:pt x="70735" y="87673"/>
                  <a:pt x="69292" y="86591"/>
                  <a:pt x="66766" y="87312"/>
                </a:cubicBezTo>
                <a:cubicBezTo>
                  <a:pt x="64239" y="88034"/>
                  <a:pt x="60991" y="92724"/>
                  <a:pt x="61713" y="101383"/>
                </a:cubicBezTo>
                <a:cubicBezTo>
                  <a:pt x="62435" y="107517"/>
                  <a:pt x="64600" y="111485"/>
                  <a:pt x="66766" y="112929"/>
                </a:cubicBezTo>
                <a:cubicBezTo>
                  <a:pt x="67126" y="113289"/>
                  <a:pt x="67848" y="113650"/>
                  <a:pt x="68209" y="113650"/>
                </a:cubicBezTo>
                <a:cubicBezTo>
                  <a:pt x="69653" y="113289"/>
                  <a:pt x="71457" y="113289"/>
                  <a:pt x="72540" y="113650"/>
                </a:cubicBezTo>
                <a:cubicBezTo>
                  <a:pt x="73983" y="114011"/>
                  <a:pt x="75066" y="115454"/>
                  <a:pt x="75427" y="116897"/>
                </a:cubicBezTo>
                <a:cubicBezTo>
                  <a:pt x="80119" y="134937"/>
                  <a:pt x="89141" y="149730"/>
                  <a:pt x="102133" y="158750"/>
                </a:cubicBezTo>
                <a:cubicBezTo>
                  <a:pt x="118374" y="170295"/>
                  <a:pt x="140027" y="170295"/>
                  <a:pt x="156629" y="158750"/>
                </a:cubicBezTo>
                <a:cubicBezTo>
                  <a:pt x="169260" y="149730"/>
                  <a:pt x="178643" y="134937"/>
                  <a:pt x="183335" y="116897"/>
                </a:cubicBezTo>
                <a:cubicBezTo>
                  <a:pt x="183335" y="115454"/>
                  <a:pt x="184418" y="114011"/>
                  <a:pt x="185861" y="113650"/>
                </a:cubicBezTo>
                <a:cubicBezTo>
                  <a:pt x="186944" y="112929"/>
                  <a:pt x="188387" y="112929"/>
                  <a:pt x="189831" y="113650"/>
                </a:cubicBezTo>
                <a:cubicBezTo>
                  <a:pt x="190914" y="113650"/>
                  <a:pt x="191275" y="113289"/>
                  <a:pt x="191996" y="112929"/>
                </a:cubicBezTo>
                <a:cubicBezTo>
                  <a:pt x="193801" y="111485"/>
                  <a:pt x="196327" y="107517"/>
                  <a:pt x="196688" y="101383"/>
                </a:cubicBezTo>
                <a:cubicBezTo>
                  <a:pt x="197410" y="92724"/>
                  <a:pt x="194162" y="88034"/>
                  <a:pt x="191636" y="87312"/>
                </a:cubicBezTo>
                <a:cubicBezTo>
                  <a:pt x="189470" y="86591"/>
                  <a:pt x="187666" y="87673"/>
                  <a:pt x="186583" y="88034"/>
                </a:cubicBezTo>
                <a:cubicBezTo>
                  <a:pt x="185861" y="88395"/>
                  <a:pt x="185500" y="88755"/>
                  <a:pt x="185139" y="88755"/>
                </a:cubicBezTo>
                <a:cubicBezTo>
                  <a:pt x="183696" y="89116"/>
                  <a:pt x="182613" y="88755"/>
                  <a:pt x="181170" y="88395"/>
                </a:cubicBezTo>
                <a:cubicBezTo>
                  <a:pt x="171425" y="82983"/>
                  <a:pt x="167456" y="73963"/>
                  <a:pt x="165651" y="67829"/>
                </a:cubicBezTo>
                <a:close/>
                <a:moveTo>
                  <a:pt x="129200" y="9381"/>
                </a:moveTo>
                <a:cubicBezTo>
                  <a:pt x="88419" y="9381"/>
                  <a:pt x="62435" y="32111"/>
                  <a:pt x="62435" y="68912"/>
                </a:cubicBezTo>
                <a:cubicBezTo>
                  <a:pt x="62435" y="72159"/>
                  <a:pt x="63157" y="75406"/>
                  <a:pt x="63518" y="78653"/>
                </a:cubicBezTo>
                <a:cubicBezTo>
                  <a:pt x="63518" y="78292"/>
                  <a:pt x="64239" y="78292"/>
                  <a:pt x="64239" y="78292"/>
                </a:cubicBezTo>
                <a:cubicBezTo>
                  <a:pt x="66766" y="77571"/>
                  <a:pt x="69292" y="77571"/>
                  <a:pt x="71096" y="77571"/>
                </a:cubicBezTo>
                <a:cubicBezTo>
                  <a:pt x="73623" y="68912"/>
                  <a:pt x="80480" y="62057"/>
                  <a:pt x="81201" y="61696"/>
                </a:cubicBezTo>
                <a:cubicBezTo>
                  <a:pt x="81201" y="61335"/>
                  <a:pt x="81562" y="61335"/>
                  <a:pt x="81562" y="61335"/>
                </a:cubicBezTo>
                <a:cubicBezTo>
                  <a:pt x="81923" y="61335"/>
                  <a:pt x="81923" y="60974"/>
                  <a:pt x="82645" y="60974"/>
                </a:cubicBezTo>
                <a:cubicBezTo>
                  <a:pt x="82645" y="60613"/>
                  <a:pt x="83006" y="60613"/>
                  <a:pt x="83367" y="60613"/>
                </a:cubicBezTo>
                <a:cubicBezTo>
                  <a:pt x="83728" y="60253"/>
                  <a:pt x="83728" y="60253"/>
                  <a:pt x="84089" y="60253"/>
                </a:cubicBezTo>
                <a:cubicBezTo>
                  <a:pt x="84810" y="60253"/>
                  <a:pt x="84810" y="60253"/>
                  <a:pt x="85171" y="60613"/>
                </a:cubicBezTo>
                <a:cubicBezTo>
                  <a:pt x="85532" y="60613"/>
                  <a:pt x="85532" y="60613"/>
                  <a:pt x="85893" y="60613"/>
                </a:cubicBezTo>
                <a:cubicBezTo>
                  <a:pt x="85983" y="60704"/>
                  <a:pt x="89322" y="61921"/>
                  <a:pt x="94769" y="63297"/>
                </a:cubicBezTo>
                <a:lnTo>
                  <a:pt x="101654" y="64458"/>
                </a:lnTo>
                <a:lnTo>
                  <a:pt x="116299" y="66927"/>
                </a:lnTo>
                <a:cubicBezTo>
                  <a:pt x="133351" y="68371"/>
                  <a:pt x="154283" y="66567"/>
                  <a:pt x="169982" y="53758"/>
                </a:cubicBezTo>
                <a:cubicBezTo>
                  <a:pt x="172147" y="51954"/>
                  <a:pt x="175034" y="52315"/>
                  <a:pt x="176478" y="54480"/>
                </a:cubicBezTo>
                <a:cubicBezTo>
                  <a:pt x="178282" y="56284"/>
                  <a:pt x="177922" y="59531"/>
                  <a:pt x="176117" y="60974"/>
                </a:cubicBezTo>
                <a:cubicBezTo>
                  <a:pt x="175395" y="61335"/>
                  <a:pt x="175034" y="61696"/>
                  <a:pt x="174313" y="62417"/>
                </a:cubicBezTo>
                <a:cubicBezTo>
                  <a:pt x="175034" y="66025"/>
                  <a:pt x="177200" y="73602"/>
                  <a:pt x="184057" y="78653"/>
                </a:cubicBezTo>
                <a:cubicBezTo>
                  <a:pt x="186583" y="77932"/>
                  <a:pt x="189831" y="76849"/>
                  <a:pt x="194162" y="78292"/>
                </a:cubicBezTo>
                <a:cubicBezTo>
                  <a:pt x="194523" y="78292"/>
                  <a:pt x="194884" y="78653"/>
                  <a:pt x="195605" y="78653"/>
                </a:cubicBezTo>
                <a:cubicBezTo>
                  <a:pt x="195966" y="75406"/>
                  <a:pt x="196327" y="72159"/>
                  <a:pt x="196327" y="68912"/>
                </a:cubicBezTo>
                <a:cubicBezTo>
                  <a:pt x="196327" y="32111"/>
                  <a:pt x="170704" y="9381"/>
                  <a:pt x="129200" y="9381"/>
                </a:cubicBezTo>
                <a:close/>
                <a:moveTo>
                  <a:pt x="129200" y="0"/>
                </a:moveTo>
                <a:cubicBezTo>
                  <a:pt x="175756" y="0"/>
                  <a:pt x="205710" y="26699"/>
                  <a:pt x="205710" y="68912"/>
                </a:cubicBezTo>
                <a:cubicBezTo>
                  <a:pt x="205710" y="75045"/>
                  <a:pt x="204989" y="80818"/>
                  <a:pt x="203906" y="86591"/>
                </a:cubicBezTo>
                <a:cubicBezTo>
                  <a:pt x="205710" y="90920"/>
                  <a:pt x="206793" y="95971"/>
                  <a:pt x="206071" y="102105"/>
                </a:cubicBezTo>
                <a:cubicBezTo>
                  <a:pt x="205350" y="109682"/>
                  <a:pt x="202101" y="116897"/>
                  <a:pt x="197771" y="120505"/>
                </a:cubicBezTo>
                <a:cubicBezTo>
                  <a:pt x="195966" y="121949"/>
                  <a:pt x="193801" y="123031"/>
                  <a:pt x="191275" y="123392"/>
                </a:cubicBezTo>
                <a:cubicBezTo>
                  <a:pt x="185861" y="140349"/>
                  <a:pt x="176478" y="155142"/>
                  <a:pt x="164207" y="164522"/>
                </a:cubicBezTo>
                <a:cubicBezTo>
                  <a:pt x="165651" y="171377"/>
                  <a:pt x="168538" y="177511"/>
                  <a:pt x="173591" y="182562"/>
                </a:cubicBezTo>
                <a:cubicBezTo>
                  <a:pt x="179004" y="183644"/>
                  <a:pt x="184418" y="184727"/>
                  <a:pt x="189831" y="186531"/>
                </a:cubicBezTo>
                <a:cubicBezTo>
                  <a:pt x="193801" y="187613"/>
                  <a:pt x="197771" y="189056"/>
                  <a:pt x="202823" y="190139"/>
                </a:cubicBezTo>
                <a:cubicBezTo>
                  <a:pt x="213650" y="193747"/>
                  <a:pt x="223755" y="198076"/>
                  <a:pt x="232778" y="202767"/>
                </a:cubicBezTo>
                <a:cubicBezTo>
                  <a:pt x="248657" y="210704"/>
                  <a:pt x="258401" y="226579"/>
                  <a:pt x="258401" y="244619"/>
                </a:cubicBezTo>
                <a:lnTo>
                  <a:pt x="258401" y="257247"/>
                </a:lnTo>
                <a:cubicBezTo>
                  <a:pt x="258401" y="269514"/>
                  <a:pt x="252266" y="280337"/>
                  <a:pt x="241800" y="285749"/>
                </a:cubicBezTo>
                <a:cubicBezTo>
                  <a:pt x="227725" y="292965"/>
                  <a:pt x="203906" y="302346"/>
                  <a:pt x="168899" y="307037"/>
                </a:cubicBezTo>
                <a:cubicBezTo>
                  <a:pt x="166012" y="307037"/>
                  <a:pt x="163847" y="305233"/>
                  <a:pt x="163486" y="302707"/>
                </a:cubicBezTo>
                <a:cubicBezTo>
                  <a:pt x="163125" y="300182"/>
                  <a:pt x="164929" y="297656"/>
                  <a:pt x="167456" y="297295"/>
                </a:cubicBezTo>
                <a:cubicBezTo>
                  <a:pt x="201380" y="292965"/>
                  <a:pt x="224116" y="284306"/>
                  <a:pt x="237469" y="277090"/>
                </a:cubicBezTo>
                <a:cubicBezTo>
                  <a:pt x="244326" y="273482"/>
                  <a:pt x="249018" y="265906"/>
                  <a:pt x="249018" y="257247"/>
                </a:cubicBezTo>
                <a:lnTo>
                  <a:pt x="249018" y="244619"/>
                </a:lnTo>
                <a:cubicBezTo>
                  <a:pt x="249018" y="230187"/>
                  <a:pt x="241078" y="217559"/>
                  <a:pt x="228086" y="211065"/>
                </a:cubicBezTo>
                <a:cubicBezTo>
                  <a:pt x="219785" y="206735"/>
                  <a:pt x="210402" y="202767"/>
                  <a:pt x="199936" y="199519"/>
                </a:cubicBezTo>
                <a:cubicBezTo>
                  <a:pt x="194884" y="197715"/>
                  <a:pt x="190914" y="196633"/>
                  <a:pt x="187305" y="195551"/>
                </a:cubicBezTo>
                <a:cubicBezTo>
                  <a:pt x="184779" y="194829"/>
                  <a:pt x="182613" y="194468"/>
                  <a:pt x="180087" y="193747"/>
                </a:cubicBezTo>
                <a:cubicBezTo>
                  <a:pt x="188387" y="215394"/>
                  <a:pt x="174673" y="237403"/>
                  <a:pt x="164929" y="247505"/>
                </a:cubicBezTo>
                <a:cubicBezTo>
                  <a:pt x="163847" y="248227"/>
                  <a:pt x="162764" y="248948"/>
                  <a:pt x="161320" y="248948"/>
                </a:cubicBezTo>
                <a:cubicBezTo>
                  <a:pt x="160599" y="248948"/>
                  <a:pt x="159877" y="248587"/>
                  <a:pt x="159155" y="248227"/>
                </a:cubicBezTo>
                <a:lnTo>
                  <a:pt x="129200" y="232712"/>
                </a:lnTo>
                <a:lnTo>
                  <a:pt x="99607" y="248227"/>
                </a:lnTo>
                <a:cubicBezTo>
                  <a:pt x="98885" y="248587"/>
                  <a:pt x="98163" y="248948"/>
                  <a:pt x="97442" y="248948"/>
                </a:cubicBezTo>
                <a:cubicBezTo>
                  <a:pt x="95998" y="248948"/>
                  <a:pt x="94915" y="248227"/>
                  <a:pt x="94194" y="247505"/>
                </a:cubicBezTo>
                <a:cubicBezTo>
                  <a:pt x="84089" y="237403"/>
                  <a:pt x="70735" y="215394"/>
                  <a:pt x="78314" y="194108"/>
                </a:cubicBezTo>
                <a:cubicBezTo>
                  <a:pt x="73983" y="194829"/>
                  <a:pt x="71457" y="195551"/>
                  <a:pt x="71457" y="195551"/>
                </a:cubicBezTo>
                <a:cubicBezTo>
                  <a:pt x="67487" y="196633"/>
                  <a:pt x="63518" y="198076"/>
                  <a:pt x="58465" y="199519"/>
                </a:cubicBezTo>
                <a:cubicBezTo>
                  <a:pt x="48360" y="202767"/>
                  <a:pt x="38977" y="206735"/>
                  <a:pt x="30315" y="211065"/>
                </a:cubicBezTo>
                <a:cubicBezTo>
                  <a:pt x="17684" y="217559"/>
                  <a:pt x="9744" y="230187"/>
                  <a:pt x="9744" y="244619"/>
                </a:cubicBezTo>
                <a:lnTo>
                  <a:pt x="9744" y="257247"/>
                </a:lnTo>
                <a:cubicBezTo>
                  <a:pt x="9744" y="265906"/>
                  <a:pt x="14075" y="273482"/>
                  <a:pt x="21654" y="277090"/>
                </a:cubicBezTo>
                <a:cubicBezTo>
                  <a:pt x="36811" y="285389"/>
                  <a:pt x="70375" y="298738"/>
                  <a:pt x="124509" y="299460"/>
                </a:cubicBezTo>
                <a:lnTo>
                  <a:pt x="124509" y="245701"/>
                </a:lnTo>
                <a:cubicBezTo>
                  <a:pt x="124509" y="243176"/>
                  <a:pt x="126674" y="241011"/>
                  <a:pt x="129200" y="241011"/>
                </a:cubicBezTo>
                <a:cubicBezTo>
                  <a:pt x="132088" y="241011"/>
                  <a:pt x="133892" y="243176"/>
                  <a:pt x="133892" y="245701"/>
                </a:cubicBezTo>
                <a:lnTo>
                  <a:pt x="133892" y="304150"/>
                </a:lnTo>
                <a:cubicBezTo>
                  <a:pt x="133892" y="307037"/>
                  <a:pt x="132088" y="309201"/>
                  <a:pt x="129200" y="309201"/>
                </a:cubicBezTo>
                <a:cubicBezTo>
                  <a:pt x="73262" y="309201"/>
                  <a:pt x="37533" y="296212"/>
                  <a:pt x="16962" y="285749"/>
                </a:cubicBezTo>
                <a:cubicBezTo>
                  <a:pt x="6857" y="280337"/>
                  <a:pt x="0" y="269514"/>
                  <a:pt x="0" y="257247"/>
                </a:cubicBezTo>
                <a:lnTo>
                  <a:pt x="0" y="244619"/>
                </a:lnTo>
                <a:cubicBezTo>
                  <a:pt x="0" y="226579"/>
                  <a:pt x="10105" y="210704"/>
                  <a:pt x="25984" y="202767"/>
                </a:cubicBezTo>
                <a:cubicBezTo>
                  <a:pt x="35007" y="198076"/>
                  <a:pt x="44751" y="193747"/>
                  <a:pt x="55578" y="190139"/>
                </a:cubicBezTo>
                <a:cubicBezTo>
                  <a:pt x="60630" y="189056"/>
                  <a:pt x="64961" y="187613"/>
                  <a:pt x="68931" y="186531"/>
                </a:cubicBezTo>
                <a:cubicBezTo>
                  <a:pt x="69292" y="186531"/>
                  <a:pt x="75066" y="185088"/>
                  <a:pt x="84449" y="183284"/>
                </a:cubicBezTo>
                <a:cubicBezTo>
                  <a:pt x="89502" y="178233"/>
                  <a:pt x="92750" y="171738"/>
                  <a:pt x="94555" y="164522"/>
                </a:cubicBezTo>
                <a:cubicBezTo>
                  <a:pt x="81923" y="155142"/>
                  <a:pt x="72540" y="140710"/>
                  <a:pt x="67126" y="123392"/>
                </a:cubicBezTo>
                <a:cubicBezTo>
                  <a:pt x="64961" y="123031"/>
                  <a:pt x="62435" y="121949"/>
                  <a:pt x="60630" y="120505"/>
                </a:cubicBezTo>
                <a:cubicBezTo>
                  <a:pt x="56300" y="116897"/>
                  <a:pt x="53052" y="109682"/>
                  <a:pt x="52330" y="102105"/>
                </a:cubicBezTo>
                <a:cubicBezTo>
                  <a:pt x="51608" y="95971"/>
                  <a:pt x="52691" y="90559"/>
                  <a:pt x="54856" y="86591"/>
                </a:cubicBezTo>
                <a:cubicBezTo>
                  <a:pt x="54134" y="80818"/>
                  <a:pt x="53052" y="74684"/>
                  <a:pt x="53052" y="68912"/>
                </a:cubicBezTo>
                <a:cubicBezTo>
                  <a:pt x="53052" y="26699"/>
                  <a:pt x="83367" y="0"/>
                  <a:pt x="129200" y="0"/>
                </a:cubicBezTo>
                <a:close/>
              </a:path>
            </a:pathLst>
          </a:custGeom>
          <a:solidFill>
            <a:schemeClr val="accent1"/>
          </a:solidFill>
          <a:ln>
            <a:noFill/>
          </a:ln>
          <a:effectLst/>
        </p:spPr>
        <p:txBody>
          <a:bodyPr anchor="ctr"/>
          <a:lstStyle/>
          <a:p>
            <a:endParaRPr lang="en-US" sz="900">
              <a:latin typeface="Lato Light" panose="020F0502020204030203" pitchFamily="34" charset="0"/>
            </a:endParaRPr>
          </a:p>
        </p:txBody>
      </p:sp>
      <p:sp>
        <p:nvSpPr>
          <p:cNvPr id="44" name="Freeform 733">
            <a:extLst>
              <a:ext uri="{FF2B5EF4-FFF2-40B4-BE49-F238E27FC236}">
                <a16:creationId xmlns:a16="http://schemas.microsoft.com/office/drawing/2014/main" id="{D2B6896C-BE68-3BAD-04D1-98F91C47E644}"/>
              </a:ext>
            </a:extLst>
          </p:cNvPr>
          <p:cNvSpPr>
            <a:spLocks noChangeArrowheads="1"/>
          </p:cNvSpPr>
          <p:nvPr userDrawn="1"/>
        </p:nvSpPr>
        <p:spPr bwMode="auto">
          <a:xfrm>
            <a:off x="5077372" y="1264689"/>
            <a:ext cx="542831" cy="676800"/>
          </a:xfrm>
          <a:custGeom>
            <a:avLst/>
            <a:gdLst/>
            <a:ahLst/>
            <a:cxnLst/>
            <a:rect l="0" t="0" r="r" b="b"/>
            <a:pathLst>
              <a:path w="258402" h="307616">
                <a:moveTo>
                  <a:pt x="212207" y="202735"/>
                </a:moveTo>
                <a:cubicBezTo>
                  <a:pt x="202102" y="235061"/>
                  <a:pt x="204990" y="253379"/>
                  <a:pt x="208238" y="272416"/>
                </a:cubicBezTo>
                <a:cubicBezTo>
                  <a:pt x="209320" y="280677"/>
                  <a:pt x="210764" y="288939"/>
                  <a:pt x="211125" y="298277"/>
                </a:cubicBezTo>
                <a:lnTo>
                  <a:pt x="249019" y="298277"/>
                </a:lnTo>
                <a:lnTo>
                  <a:pt x="249019" y="243681"/>
                </a:lnTo>
                <a:cubicBezTo>
                  <a:pt x="249019" y="229314"/>
                  <a:pt x="241079" y="216383"/>
                  <a:pt x="228448" y="209918"/>
                </a:cubicBezTo>
                <a:cubicBezTo>
                  <a:pt x="223034" y="207404"/>
                  <a:pt x="217982" y="204890"/>
                  <a:pt x="212207" y="202735"/>
                </a:cubicBezTo>
                <a:close/>
                <a:moveTo>
                  <a:pt x="46195" y="202735"/>
                </a:moveTo>
                <a:cubicBezTo>
                  <a:pt x="40421" y="204890"/>
                  <a:pt x="35007" y="207404"/>
                  <a:pt x="30315" y="209918"/>
                </a:cubicBezTo>
                <a:cubicBezTo>
                  <a:pt x="17323" y="216383"/>
                  <a:pt x="9383" y="229314"/>
                  <a:pt x="9383" y="243681"/>
                </a:cubicBezTo>
                <a:lnTo>
                  <a:pt x="9383" y="298277"/>
                </a:lnTo>
                <a:lnTo>
                  <a:pt x="47278" y="298277"/>
                </a:lnTo>
                <a:cubicBezTo>
                  <a:pt x="47639" y="288939"/>
                  <a:pt x="49082" y="280677"/>
                  <a:pt x="50165" y="272416"/>
                </a:cubicBezTo>
                <a:cubicBezTo>
                  <a:pt x="53413" y="253379"/>
                  <a:pt x="56300" y="235061"/>
                  <a:pt x="46195" y="202735"/>
                </a:cubicBezTo>
                <a:close/>
                <a:moveTo>
                  <a:pt x="73262" y="194114"/>
                </a:moveTo>
                <a:cubicBezTo>
                  <a:pt x="72901" y="194114"/>
                  <a:pt x="72179" y="194473"/>
                  <a:pt x="71458" y="194473"/>
                </a:cubicBezTo>
                <a:cubicBezTo>
                  <a:pt x="67488" y="195551"/>
                  <a:pt x="63518" y="196628"/>
                  <a:pt x="58465" y="198424"/>
                </a:cubicBezTo>
                <a:cubicBezTo>
                  <a:pt x="57383" y="198784"/>
                  <a:pt x="56300" y="199143"/>
                  <a:pt x="55217" y="199502"/>
                </a:cubicBezTo>
                <a:cubicBezTo>
                  <a:pt x="66044" y="234343"/>
                  <a:pt x="62796" y="254457"/>
                  <a:pt x="59548" y="273853"/>
                </a:cubicBezTo>
                <a:cubicBezTo>
                  <a:pt x="58105" y="281755"/>
                  <a:pt x="57022" y="289657"/>
                  <a:pt x="56661" y="298277"/>
                </a:cubicBezTo>
                <a:lnTo>
                  <a:pt x="129201" y="298277"/>
                </a:lnTo>
                <a:lnTo>
                  <a:pt x="201741" y="298277"/>
                </a:lnTo>
                <a:cubicBezTo>
                  <a:pt x="201381" y="289657"/>
                  <a:pt x="200298" y="281755"/>
                  <a:pt x="198854" y="273853"/>
                </a:cubicBezTo>
                <a:cubicBezTo>
                  <a:pt x="195606" y="254457"/>
                  <a:pt x="192358" y="234343"/>
                  <a:pt x="203546" y="199502"/>
                </a:cubicBezTo>
                <a:cubicBezTo>
                  <a:pt x="202102" y="199143"/>
                  <a:pt x="201020" y="198784"/>
                  <a:pt x="199937" y="198424"/>
                </a:cubicBezTo>
                <a:cubicBezTo>
                  <a:pt x="194884" y="196628"/>
                  <a:pt x="190915" y="195551"/>
                  <a:pt x="187306" y="194473"/>
                </a:cubicBezTo>
                <a:cubicBezTo>
                  <a:pt x="186223" y="194473"/>
                  <a:pt x="185501" y="194114"/>
                  <a:pt x="184779" y="194114"/>
                </a:cubicBezTo>
                <a:cubicBezTo>
                  <a:pt x="181170" y="214588"/>
                  <a:pt x="157712" y="230751"/>
                  <a:pt x="129201" y="230751"/>
                </a:cubicBezTo>
                <a:cubicBezTo>
                  <a:pt x="100690" y="230751"/>
                  <a:pt x="77232" y="214588"/>
                  <a:pt x="73262" y="194114"/>
                </a:cubicBezTo>
                <a:close/>
                <a:moveTo>
                  <a:pt x="102495" y="169331"/>
                </a:moveTo>
                <a:cubicBezTo>
                  <a:pt x="100690" y="175796"/>
                  <a:pt x="97442" y="182979"/>
                  <a:pt x="90585" y="189445"/>
                </a:cubicBezTo>
                <a:cubicBezTo>
                  <a:pt x="90585" y="189445"/>
                  <a:pt x="90585" y="189445"/>
                  <a:pt x="90224" y="189445"/>
                </a:cubicBezTo>
                <a:cubicBezTo>
                  <a:pt x="90224" y="189804"/>
                  <a:pt x="89863" y="190163"/>
                  <a:pt x="89503" y="190163"/>
                </a:cubicBezTo>
                <a:cubicBezTo>
                  <a:pt x="89142" y="190522"/>
                  <a:pt x="88781" y="190522"/>
                  <a:pt x="88781" y="190522"/>
                </a:cubicBezTo>
                <a:cubicBezTo>
                  <a:pt x="88420" y="190522"/>
                  <a:pt x="88420" y="190522"/>
                  <a:pt x="88059" y="190522"/>
                </a:cubicBezTo>
                <a:cubicBezTo>
                  <a:pt x="86254" y="190881"/>
                  <a:pt x="84450" y="191241"/>
                  <a:pt x="82285" y="191959"/>
                </a:cubicBezTo>
                <a:cubicBezTo>
                  <a:pt x="84811" y="208481"/>
                  <a:pt x="105021" y="221053"/>
                  <a:pt x="129201" y="221053"/>
                </a:cubicBezTo>
                <a:cubicBezTo>
                  <a:pt x="153381" y="221053"/>
                  <a:pt x="173591" y="208481"/>
                  <a:pt x="176118" y="191959"/>
                </a:cubicBezTo>
                <a:cubicBezTo>
                  <a:pt x="173952" y="191241"/>
                  <a:pt x="172148" y="190881"/>
                  <a:pt x="170343" y="190522"/>
                </a:cubicBezTo>
                <a:cubicBezTo>
                  <a:pt x="170343" y="190522"/>
                  <a:pt x="169983" y="190522"/>
                  <a:pt x="169622" y="190522"/>
                </a:cubicBezTo>
                <a:cubicBezTo>
                  <a:pt x="169622" y="190522"/>
                  <a:pt x="169261" y="190522"/>
                  <a:pt x="168900" y="190163"/>
                </a:cubicBezTo>
                <a:cubicBezTo>
                  <a:pt x="168900" y="190163"/>
                  <a:pt x="168539" y="189804"/>
                  <a:pt x="168178" y="189445"/>
                </a:cubicBezTo>
                <a:lnTo>
                  <a:pt x="167817" y="189445"/>
                </a:lnTo>
                <a:cubicBezTo>
                  <a:pt x="162043" y="183698"/>
                  <a:pt x="158073" y="176873"/>
                  <a:pt x="155547" y="169331"/>
                </a:cubicBezTo>
                <a:cubicBezTo>
                  <a:pt x="147246" y="174000"/>
                  <a:pt x="138224" y="176155"/>
                  <a:pt x="129201" y="176155"/>
                </a:cubicBezTo>
                <a:cubicBezTo>
                  <a:pt x="119818" y="176155"/>
                  <a:pt x="111156" y="174000"/>
                  <a:pt x="102495" y="169331"/>
                </a:cubicBezTo>
                <a:close/>
                <a:moveTo>
                  <a:pt x="107592" y="61935"/>
                </a:moveTo>
                <a:cubicBezTo>
                  <a:pt x="101863" y="61486"/>
                  <a:pt x="96901" y="62474"/>
                  <a:pt x="92751" y="64808"/>
                </a:cubicBezTo>
                <a:cubicBezTo>
                  <a:pt x="81924" y="70555"/>
                  <a:pt x="79397" y="83845"/>
                  <a:pt x="79397" y="84204"/>
                </a:cubicBezTo>
                <a:cubicBezTo>
                  <a:pt x="79397" y="86718"/>
                  <a:pt x="77232" y="88514"/>
                  <a:pt x="74706" y="88514"/>
                </a:cubicBezTo>
                <a:cubicBezTo>
                  <a:pt x="73623" y="88514"/>
                  <a:pt x="73262" y="88155"/>
                  <a:pt x="72179" y="87796"/>
                </a:cubicBezTo>
                <a:cubicBezTo>
                  <a:pt x="72179" y="87796"/>
                  <a:pt x="72179" y="87437"/>
                  <a:pt x="71819" y="87437"/>
                </a:cubicBezTo>
                <a:cubicBezTo>
                  <a:pt x="70736" y="87078"/>
                  <a:pt x="68931" y="86000"/>
                  <a:pt x="66766" y="86718"/>
                </a:cubicBezTo>
                <a:cubicBezTo>
                  <a:pt x="63879" y="87437"/>
                  <a:pt x="60992" y="93184"/>
                  <a:pt x="61713" y="100727"/>
                </a:cubicBezTo>
                <a:cubicBezTo>
                  <a:pt x="62435" y="106833"/>
                  <a:pt x="64601" y="110784"/>
                  <a:pt x="66766" y="112580"/>
                </a:cubicBezTo>
                <a:cubicBezTo>
                  <a:pt x="67127" y="112580"/>
                  <a:pt x="67488" y="113298"/>
                  <a:pt x="68210" y="113298"/>
                </a:cubicBezTo>
                <a:lnTo>
                  <a:pt x="68571" y="113298"/>
                </a:lnTo>
                <a:cubicBezTo>
                  <a:pt x="70014" y="112580"/>
                  <a:pt x="71458" y="112580"/>
                  <a:pt x="72540" y="113298"/>
                </a:cubicBezTo>
                <a:cubicBezTo>
                  <a:pt x="73984" y="113657"/>
                  <a:pt x="74706" y="114735"/>
                  <a:pt x="75067" y="116171"/>
                </a:cubicBezTo>
                <a:cubicBezTo>
                  <a:pt x="79758" y="134131"/>
                  <a:pt x="89142" y="148857"/>
                  <a:pt x="101773" y="158196"/>
                </a:cubicBezTo>
                <a:cubicBezTo>
                  <a:pt x="118374" y="170049"/>
                  <a:pt x="140028" y="170049"/>
                  <a:pt x="156268" y="158196"/>
                </a:cubicBezTo>
                <a:cubicBezTo>
                  <a:pt x="169261" y="148857"/>
                  <a:pt x="178644" y="134131"/>
                  <a:pt x="182975" y="116171"/>
                </a:cubicBezTo>
                <a:cubicBezTo>
                  <a:pt x="183697" y="114735"/>
                  <a:pt x="184418" y="113657"/>
                  <a:pt x="185501" y="113298"/>
                </a:cubicBezTo>
                <a:cubicBezTo>
                  <a:pt x="186945" y="112580"/>
                  <a:pt x="188388" y="112580"/>
                  <a:pt x="189832" y="113298"/>
                </a:cubicBezTo>
                <a:cubicBezTo>
                  <a:pt x="189832" y="113298"/>
                  <a:pt x="189832" y="113298"/>
                  <a:pt x="190193" y="113298"/>
                </a:cubicBezTo>
                <a:cubicBezTo>
                  <a:pt x="190915" y="113298"/>
                  <a:pt x="191275" y="112580"/>
                  <a:pt x="191997" y="112580"/>
                </a:cubicBezTo>
                <a:cubicBezTo>
                  <a:pt x="193802" y="110784"/>
                  <a:pt x="195967" y="106833"/>
                  <a:pt x="196689" y="100727"/>
                </a:cubicBezTo>
                <a:cubicBezTo>
                  <a:pt x="197411" y="93184"/>
                  <a:pt x="194524" y="87437"/>
                  <a:pt x="191636" y="86718"/>
                </a:cubicBezTo>
                <a:cubicBezTo>
                  <a:pt x="189110" y="86000"/>
                  <a:pt x="187666" y="87078"/>
                  <a:pt x="186584" y="87437"/>
                </a:cubicBezTo>
                <a:cubicBezTo>
                  <a:pt x="186223" y="87796"/>
                  <a:pt x="185501" y="88155"/>
                  <a:pt x="185501" y="88155"/>
                </a:cubicBezTo>
                <a:cubicBezTo>
                  <a:pt x="185140" y="88155"/>
                  <a:pt x="185140" y="88155"/>
                  <a:pt x="185140" y="88155"/>
                </a:cubicBezTo>
                <a:cubicBezTo>
                  <a:pt x="184779" y="88155"/>
                  <a:pt x="184779" y="88155"/>
                  <a:pt x="184418" y="88155"/>
                </a:cubicBezTo>
                <a:cubicBezTo>
                  <a:pt x="184057" y="88514"/>
                  <a:pt x="183697" y="88514"/>
                  <a:pt x="183697" y="88514"/>
                </a:cubicBezTo>
                <a:cubicBezTo>
                  <a:pt x="183697" y="88514"/>
                  <a:pt x="183697" y="88514"/>
                  <a:pt x="183336" y="88514"/>
                </a:cubicBezTo>
                <a:cubicBezTo>
                  <a:pt x="182975" y="88514"/>
                  <a:pt x="182975" y="88155"/>
                  <a:pt x="182614" y="88155"/>
                </a:cubicBezTo>
                <a:cubicBezTo>
                  <a:pt x="182253" y="88155"/>
                  <a:pt x="181892" y="88155"/>
                  <a:pt x="181531" y="88155"/>
                </a:cubicBezTo>
                <a:cubicBezTo>
                  <a:pt x="181531" y="87796"/>
                  <a:pt x="181170" y="87796"/>
                  <a:pt x="181170" y="87437"/>
                </a:cubicBezTo>
                <a:cubicBezTo>
                  <a:pt x="180809" y="87437"/>
                  <a:pt x="180449" y="87078"/>
                  <a:pt x="180449" y="87078"/>
                </a:cubicBezTo>
                <a:cubicBezTo>
                  <a:pt x="180088" y="86718"/>
                  <a:pt x="180088" y="86359"/>
                  <a:pt x="179727" y="86359"/>
                </a:cubicBezTo>
                <a:cubicBezTo>
                  <a:pt x="179727" y="86000"/>
                  <a:pt x="179727" y="85641"/>
                  <a:pt x="179366" y="85641"/>
                </a:cubicBezTo>
                <a:cubicBezTo>
                  <a:pt x="179366" y="85282"/>
                  <a:pt x="179005" y="85282"/>
                  <a:pt x="179005" y="84923"/>
                </a:cubicBezTo>
                <a:cubicBezTo>
                  <a:pt x="179005" y="84923"/>
                  <a:pt x="179005" y="84923"/>
                  <a:pt x="179005" y="84563"/>
                </a:cubicBezTo>
                <a:cubicBezTo>
                  <a:pt x="179005" y="84563"/>
                  <a:pt x="179005" y="84563"/>
                  <a:pt x="179005" y="84204"/>
                </a:cubicBezTo>
                <a:cubicBezTo>
                  <a:pt x="178644" y="83486"/>
                  <a:pt x="176118" y="71274"/>
                  <a:pt x="165291" y="65167"/>
                </a:cubicBezTo>
                <a:cubicBezTo>
                  <a:pt x="156268" y="60498"/>
                  <a:pt x="145081" y="61576"/>
                  <a:pt x="131006" y="67682"/>
                </a:cubicBezTo>
                <a:cubicBezTo>
                  <a:pt x="129923" y="68041"/>
                  <a:pt x="128479" y="68041"/>
                  <a:pt x="127036" y="67682"/>
                </a:cubicBezTo>
                <a:cubicBezTo>
                  <a:pt x="119818" y="64269"/>
                  <a:pt x="113322" y="62384"/>
                  <a:pt x="107592" y="61935"/>
                </a:cubicBezTo>
                <a:close/>
                <a:moveTo>
                  <a:pt x="105427" y="52596"/>
                </a:moveTo>
                <a:cubicBezTo>
                  <a:pt x="112600" y="52686"/>
                  <a:pt x="120540" y="54572"/>
                  <a:pt x="129201" y="58343"/>
                </a:cubicBezTo>
                <a:cubicBezTo>
                  <a:pt x="146163" y="51159"/>
                  <a:pt x="160599" y="51159"/>
                  <a:pt x="171787" y="58343"/>
                </a:cubicBezTo>
                <a:cubicBezTo>
                  <a:pt x="180088" y="63731"/>
                  <a:pt x="184779" y="71992"/>
                  <a:pt x="186584" y="77380"/>
                </a:cubicBezTo>
                <a:cubicBezTo>
                  <a:pt x="188749" y="77020"/>
                  <a:pt x="191275" y="77020"/>
                  <a:pt x="194163" y="77739"/>
                </a:cubicBezTo>
                <a:cubicBezTo>
                  <a:pt x="202102" y="79894"/>
                  <a:pt x="207155" y="89592"/>
                  <a:pt x="206072" y="101445"/>
                </a:cubicBezTo>
                <a:cubicBezTo>
                  <a:pt x="205350" y="108988"/>
                  <a:pt x="202102" y="116171"/>
                  <a:pt x="197772" y="119763"/>
                </a:cubicBezTo>
                <a:cubicBezTo>
                  <a:pt x="195967" y="121200"/>
                  <a:pt x="193441" y="122278"/>
                  <a:pt x="191275" y="122278"/>
                </a:cubicBezTo>
                <a:cubicBezTo>
                  <a:pt x="185862" y="139878"/>
                  <a:pt x="176479" y="154245"/>
                  <a:pt x="163847" y="163943"/>
                </a:cubicBezTo>
                <a:cubicBezTo>
                  <a:pt x="165652" y="170767"/>
                  <a:pt x="168900" y="176514"/>
                  <a:pt x="173591" y="181902"/>
                </a:cubicBezTo>
                <a:cubicBezTo>
                  <a:pt x="179005" y="182979"/>
                  <a:pt x="184418" y="184057"/>
                  <a:pt x="189832" y="185494"/>
                </a:cubicBezTo>
                <a:cubicBezTo>
                  <a:pt x="193441" y="186571"/>
                  <a:pt x="197772" y="187649"/>
                  <a:pt x="202824" y="189445"/>
                </a:cubicBezTo>
                <a:cubicBezTo>
                  <a:pt x="205711" y="190522"/>
                  <a:pt x="208238" y="191241"/>
                  <a:pt x="210764" y="192318"/>
                </a:cubicBezTo>
                <a:cubicBezTo>
                  <a:pt x="218343" y="194833"/>
                  <a:pt x="225922" y="198065"/>
                  <a:pt x="232418" y="201657"/>
                </a:cubicBezTo>
                <a:cubicBezTo>
                  <a:pt x="248297" y="209918"/>
                  <a:pt x="258402" y="225722"/>
                  <a:pt x="258402" y="243681"/>
                </a:cubicBezTo>
                <a:lnTo>
                  <a:pt x="258402" y="302947"/>
                </a:lnTo>
                <a:cubicBezTo>
                  <a:pt x="258402" y="305461"/>
                  <a:pt x="256237" y="307616"/>
                  <a:pt x="253711" y="307616"/>
                </a:cubicBezTo>
                <a:lnTo>
                  <a:pt x="129201" y="307616"/>
                </a:lnTo>
                <a:lnTo>
                  <a:pt x="4692" y="307616"/>
                </a:lnTo>
                <a:cubicBezTo>
                  <a:pt x="2166" y="307616"/>
                  <a:pt x="0" y="305461"/>
                  <a:pt x="0" y="302947"/>
                </a:cubicBezTo>
                <a:lnTo>
                  <a:pt x="0" y="243681"/>
                </a:lnTo>
                <a:cubicBezTo>
                  <a:pt x="0" y="225722"/>
                  <a:pt x="10105" y="209918"/>
                  <a:pt x="25985" y="201657"/>
                </a:cubicBezTo>
                <a:cubicBezTo>
                  <a:pt x="32481" y="198065"/>
                  <a:pt x="39699" y="194833"/>
                  <a:pt x="47639" y="192318"/>
                </a:cubicBezTo>
                <a:cubicBezTo>
                  <a:pt x="50165" y="191241"/>
                  <a:pt x="53052" y="190522"/>
                  <a:pt x="55939" y="189445"/>
                </a:cubicBezTo>
                <a:cubicBezTo>
                  <a:pt x="60631" y="187649"/>
                  <a:pt x="64962" y="186571"/>
                  <a:pt x="68931" y="185494"/>
                </a:cubicBezTo>
                <a:cubicBezTo>
                  <a:pt x="73984" y="184057"/>
                  <a:pt x="79397" y="182979"/>
                  <a:pt x="85172" y="181902"/>
                </a:cubicBezTo>
                <a:lnTo>
                  <a:pt x="86206" y="179922"/>
                </a:lnTo>
                <a:lnTo>
                  <a:pt x="94555" y="163943"/>
                </a:lnTo>
                <a:lnTo>
                  <a:pt x="79388" y="140904"/>
                </a:lnTo>
                <a:lnTo>
                  <a:pt x="67127" y="122278"/>
                </a:lnTo>
                <a:cubicBezTo>
                  <a:pt x="64962" y="122278"/>
                  <a:pt x="62435" y="121200"/>
                  <a:pt x="60631" y="119763"/>
                </a:cubicBezTo>
                <a:cubicBezTo>
                  <a:pt x="56300" y="116171"/>
                  <a:pt x="53052" y="108988"/>
                  <a:pt x="52330" y="101445"/>
                </a:cubicBezTo>
                <a:cubicBezTo>
                  <a:pt x="51247" y="89592"/>
                  <a:pt x="56300" y="79894"/>
                  <a:pt x="64240" y="77739"/>
                </a:cubicBezTo>
                <a:cubicBezTo>
                  <a:pt x="67127" y="77020"/>
                  <a:pt x="69653" y="77020"/>
                  <a:pt x="71458" y="77380"/>
                </a:cubicBezTo>
                <a:cubicBezTo>
                  <a:pt x="73623" y="71633"/>
                  <a:pt x="77954" y="63012"/>
                  <a:pt x="86254" y="57625"/>
                </a:cubicBezTo>
                <a:cubicBezTo>
                  <a:pt x="91848" y="54212"/>
                  <a:pt x="98254" y="52506"/>
                  <a:pt x="105427" y="52596"/>
                </a:cubicBezTo>
                <a:close/>
                <a:moveTo>
                  <a:pt x="129995" y="0"/>
                </a:moveTo>
                <a:cubicBezTo>
                  <a:pt x="198164" y="0"/>
                  <a:pt x="242527" y="53123"/>
                  <a:pt x="242527" y="135157"/>
                </a:cubicBezTo>
                <a:cubicBezTo>
                  <a:pt x="242527" y="148167"/>
                  <a:pt x="240003" y="163706"/>
                  <a:pt x="237117" y="174186"/>
                </a:cubicBezTo>
                <a:cubicBezTo>
                  <a:pt x="237117" y="175632"/>
                  <a:pt x="236396" y="176355"/>
                  <a:pt x="235314" y="177077"/>
                </a:cubicBezTo>
                <a:cubicBezTo>
                  <a:pt x="233871" y="177439"/>
                  <a:pt x="232789" y="177439"/>
                  <a:pt x="231346" y="177077"/>
                </a:cubicBezTo>
                <a:cubicBezTo>
                  <a:pt x="219083" y="173464"/>
                  <a:pt x="205017" y="170211"/>
                  <a:pt x="189507" y="167320"/>
                </a:cubicBezTo>
                <a:cubicBezTo>
                  <a:pt x="186983" y="166959"/>
                  <a:pt x="185540" y="164790"/>
                  <a:pt x="185901" y="162261"/>
                </a:cubicBezTo>
                <a:cubicBezTo>
                  <a:pt x="186261" y="159731"/>
                  <a:pt x="188425" y="157563"/>
                  <a:pt x="190950" y="158285"/>
                </a:cubicBezTo>
                <a:cubicBezTo>
                  <a:pt x="205017" y="160454"/>
                  <a:pt x="218001" y="163345"/>
                  <a:pt x="229543" y="166959"/>
                </a:cubicBezTo>
                <a:cubicBezTo>
                  <a:pt x="231346" y="157563"/>
                  <a:pt x="233150" y="145276"/>
                  <a:pt x="233150" y="135157"/>
                </a:cubicBezTo>
                <a:cubicBezTo>
                  <a:pt x="233150" y="58905"/>
                  <a:pt x="192754" y="9396"/>
                  <a:pt x="129995" y="9396"/>
                </a:cubicBezTo>
                <a:cubicBezTo>
                  <a:pt x="67598" y="9396"/>
                  <a:pt x="26841" y="58905"/>
                  <a:pt x="26841" y="135157"/>
                </a:cubicBezTo>
                <a:cubicBezTo>
                  <a:pt x="26841" y="145276"/>
                  <a:pt x="28644" y="157563"/>
                  <a:pt x="30448" y="166959"/>
                </a:cubicBezTo>
                <a:cubicBezTo>
                  <a:pt x="41989" y="163345"/>
                  <a:pt x="54974" y="160454"/>
                  <a:pt x="69040" y="158285"/>
                </a:cubicBezTo>
                <a:cubicBezTo>
                  <a:pt x="71565" y="157924"/>
                  <a:pt x="73729" y="159731"/>
                  <a:pt x="74090" y="162261"/>
                </a:cubicBezTo>
                <a:cubicBezTo>
                  <a:pt x="74451" y="164790"/>
                  <a:pt x="73008" y="166959"/>
                  <a:pt x="70483" y="167320"/>
                </a:cubicBezTo>
                <a:cubicBezTo>
                  <a:pt x="54974" y="170211"/>
                  <a:pt x="40547" y="173464"/>
                  <a:pt x="28644" y="177077"/>
                </a:cubicBezTo>
                <a:cubicBezTo>
                  <a:pt x="28284" y="177439"/>
                  <a:pt x="27562" y="177439"/>
                  <a:pt x="27201" y="177439"/>
                </a:cubicBezTo>
                <a:cubicBezTo>
                  <a:pt x="26119" y="177439"/>
                  <a:pt x="25759" y="177439"/>
                  <a:pt x="24677" y="177077"/>
                </a:cubicBezTo>
                <a:cubicBezTo>
                  <a:pt x="23955" y="176355"/>
                  <a:pt x="22873" y="175632"/>
                  <a:pt x="22513" y="174186"/>
                </a:cubicBezTo>
                <a:cubicBezTo>
                  <a:pt x="20349" y="163706"/>
                  <a:pt x="17463" y="148167"/>
                  <a:pt x="17463" y="135157"/>
                </a:cubicBezTo>
                <a:cubicBezTo>
                  <a:pt x="17463" y="53123"/>
                  <a:pt x="61827" y="0"/>
                  <a:pt x="129995" y="0"/>
                </a:cubicBezTo>
                <a:close/>
              </a:path>
            </a:pathLst>
          </a:custGeom>
          <a:solidFill>
            <a:schemeClr val="accent4"/>
          </a:solidFill>
          <a:ln>
            <a:noFill/>
          </a:ln>
          <a:effectLst/>
        </p:spPr>
        <p:txBody>
          <a:bodyPr anchor="ctr"/>
          <a:lstStyle/>
          <a:p>
            <a:endParaRPr lang="en-US" sz="900">
              <a:latin typeface="Lato Light" panose="020F0502020204030203" pitchFamily="34" charset="0"/>
            </a:endParaRPr>
          </a:p>
        </p:txBody>
      </p:sp>
      <p:pic>
        <p:nvPicPr>
          <p:cNvPr id="45" name="Picture 6" descr="Artificial Intelligence Icon of Line style - Available in SVG, PNG, EPS, AI  &amp; Icon fonts">
            <a:extLst>
              <a:ext uri="{FF2B5EF4-FFF2-40B4-BE49-F238E27FC236}">
                <a16:creationId xmlns:a16="http://schemas.microsoft.com/office/drawing/2014/main" id="{4E08E5DF-1D36-4F8E-B200-98780A09DA19}"/>
              </a:ext>
            </a:extLst>
          </p:cNvPr>
          <p:cNvPicPr>
            <a:picLocks noChangeAspect="1" noChangeArrowheads="1"/>
          </p:cNvPicPr>
          <p:nvPr userDrawn="1"/>
        </p:nvPicPr>
        <p:blipFill>
          <a:blip r:embed="rId2" cstate="screen">
            <a:duotone>
              <a:schemeClr val="accent5">
                <a:shade val="45000"/>
                <a:satMod val="135000"/>
              </a:schemeClr>
              <a:prstClr val="white"/>
            </a:duotone>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a:ext>
            </a:extLst>
          </a:blip>
          <a:srcRect/>
          <a:stretch>
            <a:fillRect/>
          </a:stretch>
        </p:blipFill>
        <p:spPr bwMode="auto">
          <a:xfrm>
            <a:off x="7352061" y="5440894"/>
            <a:ext cx="676800" cy="676800"/>
          </a:xfrm>
          <a:prstGeom prst="rect">
            <a:avLst/>
          </a:prstGeom>
          <a:noFill/>
          <a:ln>
            <a:noFill/>
          </a:ln>
        </p:spPr>
      </p:pic>
      <p:pic>
        <p:nvPicPr>
          <p:cNvPr id="46" name="Picture 8" descr="Microscope Vector SVG Icon (45) - SVG Repo">
            <a:extLst>
              <a:ext uri="{FF2B5EF4-FFF2-40B4-BE49-F238E27FC236}">
                <a16:creationId xmlns:a16="http://schemas.microsoft.com/office/drawing/2014/main" id="{E97CBF50-B729-A159-5FD1-FE175A6679EE}"/>
              </a:ext>
            </a:extLst>
          </p:cNvPr>
          <p:cNvPicPr>
            <a:picLocks noChangeAspect="1" noChangeArrowheads="1"/>
          </p:cNvPicPr>
          <p:nvPr userDrawn="1"/>
        </p:nvPicPr>
        <p:blipFill>
          <a:blip r:embed="rId4" cstate="screen">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213875" y="5440894"/>
            <a:ext cx="676800" cy="676800"/>
          </a:xfrm>
          <a:prstGeom prst="rect">
            <a:avLst/>
          </a:prstGeom>
          <a:noFill/>
          <a:ln>
            <a:noFill/>
          </a:ln>
        </p:spPr>
      </p:pic>
      <p:pic>
        <p:nvPicPr>
          <p:cNvPr id="47" name="Picture 12" descr="Energy Building Construction Development Apartment Svg Png Icon Free  Download (#569136) - OnlineWebFonts.COM">
            <a:extLst>
              <a:ext uri="{FF2B5EF4-FFF2-40B4-BE49-F238E27FC236}">
                <a16:creationId xmlns:a16="http://schemas.microsoft.com/office/drawing/2014/main" id="{7062CE88-1894-3D11-499E-0B24A5EB8B5B}"/>
              </a:ext>
            </a:extLst>
          </p:cNvPr>
          <p:cNvPicPr>
            <a:picLocks noChangeAspect="1" noChangeArrowheads="1"/>
          </p:cNvPicPr>
          <p:nvPr userDrawn="1"/>
        </p:nvPicPr>
        <p:blipFill>
          <a:blip r:embed="rId5" cstate="screen">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938525" y="5418079"/>
            <a:ext cx="551108" cy="676800"/>
          </a:xfrm>
          <a:prstGeom prst="rect">
            <a:avLst/>
          </a:prstGeom>
          <a:noFill/>
          <a:ln>
            <a:noFill/>
          </a:ln>
        </p:spPr>
      </p:pic>
      <p:pic>
        <p:nvPicPr>
          <p:cNvPr id="48" name="Picture 14" descr="Fintech - Free business and finance icons">
            <a:extLst>
              <a:ext uri="{FF2B5EF4-FFF2-40B4-BE49-F238E27FC236}">
                <a16:creationId xmlns:a16="http://schemas.microsoft.com/office/drawing/2014/main" id="{5D026B3F-4194-AF91-3934-92ED7D9522CD}"/>
              </a:ext>
            </a:extLst>
          </p:cNvPr>
          <p:cNvPicPr>
            <a:picLocks noChangeAspect="1" noChangeArrowheads="1"/>
          </p:cNvPicPr>
          <p:nvPr userDrawn="1"/>
        </p:nvPicPr>
        <p:blipFill>
          <a:blip r:embed="rId6"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636271" y="5440894"/>
            <a:ext cx="676800" cy="6768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5A64B62-222B-8FA6-9C49-EFB4059C7DD1}"/>
              </a:ext>
            </a:extLst>
          </p:cNvPr>
          <p:cNvPicPr>
            <a:picLocks noChangeAspect="1"/>
          </p:cNvPicPr>
          <p:nvPr userDrawn="1"/>
        </p:nvPicPr>
        <p:blipFill>
          <a:blip r:embed="rId7"/>
          <a:stretch>
            <a:fillRect/>
          </a:stretch>
        </p:blipFill>
        <p:spPr>
          <a:xfrm>
            <a:off x="1" y="0"/>
            <a:ext cx="942660" cy="3547715"/>
          </a:xfrm>
          <a:prstGeom prst="rect">
            <a:avLst/>
          </a:prstGeom>
        </p:spPr>
      </p:pic>
    </p:spTree>
    <p:extLst>
      <p:ext uri="{BB962C8B-B14F-4D97-AF65-F5344CB8AC3E}">
        <p14:creationId xmlns:p14="http://schemas.microsoft.com/office/powerpoint/2010/main" val="16258456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Chapter slide_E_v1">
    <p:bg>
      <p:bgPr>
        <a:solidFill>
          <a:schemeClr val="accent4"/>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EB851A-4FEA-0F68-6A50-DA9277C4FF46}"/>
              </a:ext>
            </a:extLst>
          </p:cNvPr>
          <p:cNvSpPr/>
          <p:nvPr userDrawn="1"/>
        </p:nvSpPr>
        <p:spPr>
          <a:xfrm>
            <a:off x="-1" y="0"/>
            <a:ext cx="12192001" cy="6858000"/>
          </a:xfrm>
          <a:prstGeom prst="rect">
            <a:avLst/>
          </a:prstGeom>
          <a:solidFill>
            <a:srgbClr val="056E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Nunito Sans ExtraLight" pitchFamily="2" charset="77"/>
            </a:endParaRPr>
          </a:p>
        </p:txBody>
      </p:sp>
      <p:sp>
        <p:nvSpPr>
          <p:cNvPr id="90" name="Freeform 1">
            <a:extLst>
              <a:ext uri="{FF2B5EF4-FFF2-40B4-BE49-F238E27FC236}">
                <a16:creationId xmlns:a16="http://schemas.microsoft.com/office/drawing/2014/main" id="{2EE59E1C-4924-5551-E29A-8F1E7749E322}"/>
              </a:ext>
            </a:extLst>
          </p:cNvPr>
          <p:cNvSpPr>
            <a:spLocks noChangeAspect="1" noChangeArrowheads="1"/>
          </p:cNvSpPr>
          <p:nvPr userDrawn="1"/>
        </p:nvSpPr>
        <p:spPr bwMode="auto">
          <a:xfrm>
            <a:off x="2561685" y="3298089"/>
            <a:ext cx="675903" cy="676770"/>
          </a:xfrm>
          <a:custGeom>
            <a:avLst/>
            <a:gdLst>
              <a:gd name="connsiteX0" fmla="*/ 509588 w 1145140"/>
              <a:gd name="connsiteY0" fmla="*/ 613568 h 1146608"/>
              <a:gd name="connsiteX1" fmla="*/ 525002 w 1145140"/>
              <a:gd name="connsiteY1" fmla="*/ 619969 h 1146608"/>
              <a:gd name="connsiteX2" fmla="*/ 531455 w 1145140"/>
              <a:gd name="connsiteY2" fmla="*/ 635615 h 1146608"/>
              <a:gd name="connsiteX3" fmla="*/ 525002 w 1145140"/>
              <a:gd name="connsiteY3" fmla="*/ 651262 h 1146608"/>
              <a:gd name="connsiteX4" fmla="*/ 509588 w 1145140"/>
              <a:gd name="connsiteY4" fmla="*/ 657663 h 1146608"/>
              <a:gd name="connsiteX5" fmla="*/ 493816 w 1145140"/>
              <a:gd name="connsiteY5" fmla="*/ 651262 h 1146608"/>
              <a:gd name="connsiteX6" fmla="*/ 487363 w 1145140"/>
              <a:gd name="connsiteY6" fmla="*/ 635615 h 1146608"/>
              <a:gd name="connsiteX7" fmla="*/ 493816 w 1145140"/>
              <a:gd name="connsiteY7" fmla="*/ 619969 h 1146608"/>
              <a:gd name="connsiteX8" fmla="*/ 509588 w 1145140"/>
              <a:gd name="connsiteY8" fmla="*/ 613568 h 1146608"/>
              <a:gd name="connsiteX9" fmla="*/ 511833 w 1145140"/>
              <a:gd name="connsiteY9" fmla="*/ 503279 h 1146608"/>
              <a:gd name="connsiteX10" fmla="*/ 382644 w 1145140"/>
              <a:gd name="connsiteY10" fmla="*/ 633188 h 1146608"/>
              <a:gd name="connsiteX11" fmla="*/ 511833 w 1145140"/>
              <a:gd name="connsiteY11" fmla="*/ 763096 h 1146608"/>
              <a:gd name="connsiteX12" fmla="*/ 641741 w 1145140"/>
              <a:gd name="connsiteY12" fmla="*/ 633188 h 1146608"/>
              <a:gd name="connsiteX13" fmla="*/ 617991 w 1145140"/>
              <a:gd name="connsiteY13" fmla="*/ 558697 h 1146608"/>
              <a:gd name="connsiteX14" fmla="*/ 578407 w 1145140"/>
              <a:gd name="connsiteY14" fmla="*/ 598281 h 1146608"/>
              <a:gd name="connsiteX15" fmla="*/ 562573 w 1145140"/>
              <a:gd name="connsiteY15" fmla="*/ 604759 h 1146608"/>
              <a:gd name="connsiteX16" fmla="*/ 546739 w 1145140"/>
              <a:gd name="connsiteY16" fmla="*/ 598281 h 1146608"/>
              <a:gd name="connsiteX17" fmla="*/ 546739 w 1145140"/>
              <a:gd name="connsiteY17" fmla="*/ 566614 h 1146608"/>
              <a:gd name="connsiteX18" fmla="*/ 586683 w 1145140"/>
              <a:gd name="connsiteY18" fmla="*/ 527030 h 1146608"/>
              <a:gd name="connsiteX19" fmla="*/ 511833 w 1145140"/>
              <a:gd name="connsiteY19" fmla="*/ 503279 h 1146608"/>
              <a:gd name="connsiteX20" fmla="*/ 310177 w 1145140"/>
              <a:gd name="connsiteY20" fmla="*/ 407770 h 1146608"/>
              <a:gd name="connsiteX21" fmla="*/ 325982 w 1145140"/>
              <a:gd name="connsiteY21" fmla="*/ 414264 h 1146608"/>
              <a:gd name="connsiteX22" fmla="*/ 325982 w 1145140"/>
              <a:gd name="connsiteY22" fmla="*/ 446014 h 1146608"/>
              <a:gd name="connsiteX23" fmla="*/ 325982 w 1145140"/>
              <a:gd name="connsiteY23" fmla="*/ 446375 h 1146608"/>
              <a:gd name="connsiteX24" fmla="*/ 310177 w 1145140"/>
              <a:gd name="connsiteY24" fmla="*/ 452869 h 1146608"/>
              <a:gd name="connsiteX25" fmla="*/ 294012 w 1145140"/>
              <a:gd name="connsiteY25" fmla="*/ 446375 h 1146608"/>
              <a:gd name="connsiteX26" fmla="*/ 294012 w 1145140"/>
              <a:gd name="connsiteY26" fmla="*/ 414625 h 1146608"/>
              <a:gd name="connsiteX27" fmla="*/ 294371 w 1145140"/>
              <a:gd name="connsiteY27" fmla="*/ 414264 h 1146608"/>
              <a:gd name="connsiteX28" fmla="*/ 310177 w 1145140"/>
              <a:gd name="connsiteY28" fmla="*/ 407770 h 1146608"/>
              <a:gd name="connsiteX29" fmla="*/ 999799 w 1145140"/>
              <a:gd name="connsiteY29" fmla="*/ 176890 h 1146608"/>
              <a:gd name="connsiteX30" fmla="*/ 877447 w 1145140"/>
              <a:gd name="connsiteY30" fmla="*/ 299241 h 1146608"/>
              <a:gd name="connsiteX31" fmla="*/ 814472 w 1145140"/>
              <a:gd name="connsiteY31" fmla="*/ 362216 h 1146608"/>
              <a:gd name="connsiteX32" fmla="*/ 950498 w 1145140"/>
              <a:gd name="connsiteY32" fmla="*/ 362216 h 1146608"/>
              <a:gd name="connsiteX33" fmla="*/ 1093001 w 1145140"/>
              <a:gd name="connsiteY33" fmla="*/ 219713 h 1146608"/>
              <a:gd name="connsiteX34" fmla="*/ 1098039 w 1145140"/>
              <a:gd name="connsiteY34" fmla="*/ 192364 h 1146608"/>
              <a:gd name="connsiteX35" fmla="*/ 1075368 w 1145140"/>
              <a:gd name="connsiteY35" fmla="*/ 176890 h 1146608"/>
              <a:gd name="connsiteX36" fmla="*/ 444862 w 1145140"/>
              <a:gd name="connsiteY36" fmla="*/ 121443 h 1146608"/>
              <a:gd name="connsiteX37" fmla="*/ 579942 w 1145140"/>
              <a:gd name="connsiteY37" fmla="*/ 121443 h 1146608"/>
              <a:gd name="connsiteX38" fmla="*/ 622447 w 1145140"/>
              <a:gd name="connsiteY38" fmla="*/ 163918 h 1146608"/>
              <a:gd name="connsiteX39" fmla="*/ 622447 w 1145140"/>
              <a:gd name="connsiteY39" fmla="*/ 220792 h 1146608"/>
              <a:gd name="connsiteX40" fmla="*/ 655947 w 1145140"/>
              <a:gd name="connsiteY40" fmla="*/ 230870 h 1146608"/>
              <a:gd name="connsiteX41" fmla="*/ 669275 w 1145140"/>
              <a:gd name="connsiteY41" fmla="*/ 259667 h 1146608"/>
              <a:gd name="connsiteX42" fmla="*/ 640818 w 1145140"/>
              <a:gd name="connsiteY42" fmla="*/ 273346 h 1146608"/>
              <a:gd name="connsiteX43" fmla="*/ 609120 w 1145140"/>
              <a:gd name="connsiteY43" fmla="*/ 263627 h 1146608"/>
              <a:gd name="connsiteX44" fmla="*/ 577421 w 1145140"/>
              <a:gd name="connsiteY44" fmla="*/ 222591 h 1146608"/>
              <a:gd name="connsiteX45" fmla="*/ 577421 w 1145140"/>
              <a:gd name="connsiteY45" fmla="*/ 166438 h 1146608"/>
              <a:gd name="connsiteX46" fmla="*/ 447384 w 1145140"/>
              <a:gd name="connsiteY46" fmla="*/ 166438 h 1146608"/>
              <a:gd name="connsiteX47" fmla="*/ 447384 w 1145140"/>
              <a:gd name="connsiteY47" fmla="*/ 222591 h 1146608"/>
              <a:gd name="connsiteX48" fmla="*/ 415685 w 1145140"/>
              <a:gd name="connsiteY48" fmla="*/ 263627 h 1146608"/>
              <a:gd name="connsiteX49" fmla="*/ 319148 w 1145140"/>
              <a:gd name="connsiteY49" fmla="*/ 303942 h 1146608"/>
              <a:gd name="connsiteX50" fmla="*/ 267998 w 1145140"/>
              <a:gd name="connsiteY50" fmla="*/ 297103 h 1146608"/>
              <a:gd name="connsiteX51" fmla="*/ 228014 w 1145140"/>
              <a:gd name="connsiteY51" fmla="*/ 257148 h 1146608"/>
              <a:gd name="connsiteX52" fmla="*/ 135440 w 1145140"/>
              <a:gd name="connsiteY52" fmla="*/ 349297 h 1146608"/>
              <a:gd name="connsiteX53" fmla="*/ 175783 w 1145140"/>
              <a:gd name="connsiteY53" fmla="*/ 389613 h 1146608"/>
              <a:gd name="connsiteX54" fmla="*/ 182627 w 1145140"/>
              <a:gd name="connsiteY54" fmla="*/ 440727 h 1146608"/>
              <a:gd name="connsiteX55" fmla="*/ 142644 w 1145140"/>
              <a:gd name="connsiteY55" fmla="*/ 537196 h 1146608"/>
              <a:gd name="connsiteX56" fmla="*/ 101580 w 1145140"/>
              <a:gd name="connsiteY56" fmla="*/ 568513 h 1146608"/>
              <a:gd name="connsiteX57" fmla="*/ 44666 w 1145140"/>
              <a:gd name="connsiteY57" fmla="*/ 568513 h 1146608"/>
              <a:gd name="connsiteX58" fmla="*/ 44666 w 1145140"/>
              <a:gd name="connsiteY58" fmla="*/ 699178 h 1146608"/>
              <a:gd name="connsiteX59" fmla="*/ 101580 w 1145140"/>
              <a:gd name="connsiteY59" fmla="*/ 699178 h 1146608"/>
              <a:gd name="connsiteX60" fmla="*/ 142644 w 1145140"/>
              <a:gd name="connsiteY60" fmla="*/ 730495 h 1146608"/>
              <a:gd name="connsiteX61" fmla="*/ 182627 w 1145140"/>
              <a:gd name="connsiteY61" fmla="*/ 826964 h 1146608"/>
              <a:gd name="connsiteX62" fmla="*/ 175783 w 1145140"/>
              <a:gd name="connsiteY62" fmla="*/ 878078 h 1146608"/>
              <a:gd name="connsiteX63" fmla="*/ 135440 w 1145140"/>
              <a:gd name="connsiteY63" fmla="*/ 918394 h 1146608"/>
              <a:gd name="connsiteX64" fmla="*/ 228014 w 1145140"/>
              <a:gd name="connsiteY64" fmla="*/ 1010903 h 1146608"/>
              <a:gd name="connsiteX65" fmla="*/ 268358 w 1145140"/>
              <a:gd name="connsiteY65" fmla="*/ 970228 h 1146608"/>
              <a:gd name="connsiteX66" fmla="*/ 319508 w 1145140"/>
              <a:gd name="connsiteY66" fmla="*/ 963749 h 1146608"/>
              <a:gd name="connsiteX67" fmla="*/ 415685 w 1145140"/>
              <a:gd name="connsiteY67" fmla="*/ 1003704 h 1146608"/>
              <a:gd name="connsiteX68" fmla="*/ 447384 w 1145140"/>
              <a:gd name="connsiteY68" fmla="*/ 1044380 h 1146608"/>
              <a:gd name="connsiteX69" fmla="*/ 447384 w 1145140"/>
              <a:gd name="connsiteY69" fmla="*/ 1101613 h 1146608"/>
              <a:gd name="connsiteX70" fmla="*/ 577781 w 1145140"/>
              <a:gd name="connsiteY70" fmla="*/ 1101613 h 1146608"/>
              <a:gd name="connsiteX71" fmla="*/ 577781 w 1145140"/>
              <a:gd name="connsiteY71" fmla="*/ 1044740 h 1146608"/>
              <a:gd name="connsiteX72" fmla="*/ 609120 w 1145140"/>
              <a:gd name="connsiteY72" fmla="*/ 1003704 h 1146608"/>
              <a:gd name="connsiteX73" fmla="*/ 705657 w 1145140"/>
              <a:gd name="connsiteY73" fmla="*/ 964109 h 1146608"/>
              <a:gd name="connsiteX74" fmla="*/ 756807 w 1145140"/>
              <a:gd name="connsiteY74" fmla="*/ 970588 h 1146608"/>
              <a:gd name="connsiteX75" fmla="*/ 797150 w 1145140"/>
              <a:gd name="connsiteY75" fmla="*/ 1010903 h 1146608"/>
              <a:gd name="connsiteX76" fmla="*/ 889365 w 1145140"/>
              <a:gd name="connsiteY76" fmla="*/ 918394 h 1146608"/>
              <a:gd name="connsiteX77" fmla="*/ 849381 w 1145140"/>
              <a:gd name="connsiteY77" fmla="*/ 878438 h 1146608"/>
              <a:gd name="connsiteX78" fmla="*/ 842897 w 1145140"/>
              <a:gd name="connsiteY78" fmla="*/ 827324 h 1146608"/>
              <a:gd name="connsiteX79" fmla="*/ 882881 w 1145140"/>
              <a:gd name="connsiteY79" fmla="*/ 730495 h 1146608"/>
              <a:gd name="connsiteX80" fmla="*/ 923945 w 1145140"/>
              <a:gd name="connsiteY80" fmla="*/ 699178 h 1146608"/>
              <a:gd name="connsiteX81" fmla="*/ 980138 w 1145140"/>
              <a:gd name="connsiteY81" fmla="*/ 699178 h 1146608"/>
              <a:gd name="connsiteX82" fmla="*/ 980138 w 1145140"/>
              <a:gd name="connsiteY82" fmla="*/ 568513 h 1146608"/>
              <a:gd name="connsiteX83" fmla="*/ 923945 w 1145140"/>
              <a:gd name="connsiteY83" fmla="*/ 568513 h 1146608"/>
              <a:gd name="connsiteX84" fmla="*/ 882881 w 1145140"/>
              <a:gd name="connsiteY84" fmla="*/ 537196 h 1146608"/>
              <a:gd name="connsiteX85" fmla="*/ 873155 w 1145140"/>
              <a:gd name="connsiteY85" fmla="*/ 504800 h 1146608"/>
              <a:gd name="connsiteX86" fmla="*/ 886483 w 1145140"/>
              <a:gd name="connsiteY86" fmla="*/ 476363 h 1146608"/>
              <a:gd name="connsiteX87" fmla="*/ 915300 w 1145140"/>
              <a:gd name="connsiteY87" fmla="*/ 489681 h 1146608"/>
              <a:gd name="connsiteX88" fmla="*/ 925746 w 1145140"/>
              <a:gd name="connsiteY88" fmla="*/ 523878 h 1146608"/>
              <a:gd name="connsiteX89" fmla="*/ 982660 w 1145140"/>
              <a:gd name="connsiteY89" fmla="*/ 523878 h 1146608"/>
              <a:gd name="connsiteX90" fmla="*/ 1025165 w 1145140"/>
              <a:gd name="connsiteY90" fmla="*/ 565993 h 1146608"/>
              <a:gd name="connsiteX91" fmla="*/ 1025165 w 1145140"/>
              <a:gd name="connsiteY91" fmla="*/ 701698 h 1146608"/>
              <a:gd name="connsiteX92" fmla="*/ 982660 w 1145140"/>
              <a:gd name="connsiteY92" fmla="*/ 743813 h 1146608"/>
              <a:gd name="connsiteX93" fmla="*/ 925746 w 1145140"/>
              <a:gd name="connsiteY93" fmla="*/ 743813 h 1146608"/>
              <a:gd name="connsiteX94" fmla="*/ 882521 w 1145140"/>
              <a:gd name="connsiteY94" fmla="*/ 848202 h 1146608"/>
              <a:gd name="connsiteX95" fmla="*/ 922865 w 1145140"/>
              <a:gd name="connsiteY95" fmla="*/ 888517 h 1146608"/>
              <a:gd name="connsiteX96" fmla="*/ 922865 w 1145140"/>
              <a:gd name="connsiteY96" fmla="*/ 948271 h 1146608"/>
              <a:gd name="connsiteX97" fmla="*/ 827048 w 1145140"/>
              <a:gd name="connsiteY97" fmla="*/ 1044020 h 1146608"/>
              <a:gd name="connsiteX98" fmla="*/ 766893 w 1145140"/>
              <a:gd name="connsiteY98" fmla="*/ 1044020 h 1146608"/>
              <a:gd name="connsiteX99" fmla="*/ 726549 w 1145140"/>
              <a:gd name="connsiteY99" fmla="*/ 1003704 h 1146608"/>
              <a:gd name="connsiteX100" fmla="*/ 622447 w 1145140"/>
              <a:gd name="connsiteY100" fmla="*/ 1046539 h 1146608"/>
              <a:gd name="connsiteX101" fmla="*/ 622447 w 1145140"/>
              <a:gd name="connsiteY101" fmla="*/ 1104133 h 1146608"/>
              <a:gd name="connsiteX102" fmla="*/ 579942 w 1145140"/>
              <a:gd name="connsiteY102" fmla="*/ 1146608 h 1146608"/>
              <a:gd name="connsiteX103" fmla="*/ 444862 w 1145140"/>
              <a:gd name="connsiteY103" fmla="*/ 1146608 h 1146608"/>
              <a:gd name="connsiteX104" fmla="*/ 402357 w 1145140"/>
              <a:gd name="connsiteY104" fmla="*/ 1104133 h 1146608"/>
              <a:gd name="connsiteX105" fmla="*/ 402357 w 1145140"/>
              <a:gd name="connsiteY105" fmla="*/ 1046539 h 1146608"/>
              <a:gd name="connsiteX106" fmla="*/ 298616 w 1145140"/>
              <a:gd name="connsiteY106" fmla="*/ 1003344 h 1146608"/>
              <a:gd name="connsiteX107" fmla="*/ 257552 w 1145140"/>
              <a:gd name="connsiteY107" fmla="*/ 1044020 h 1146608"/>
              <a:gd name="connsiteX108" fmla="*/ 197756 w 1145140"/>
              <a:gd name="connsiteY108" fmla="*/ 1044020 h 1146608"/>
              <a:gd name="connsiteX109" fmla="*/ 101940 w 1145140"/>
              <a:gd name="connsiteY109" fmla="*/ 948271 h 1146608"/>
              <a:gd name="connsiteX110" fmla="*/ 101940 w 1145140"/>
              <a:gd name="connsiteY110" fmla="*/ 888517 h 1146608"/>
              <a:gd name="connsiteX111" fmla="*/ 143004 w 1145140"/>
              <a:gd name="connsiteY111" fmla="*/ 847842 h 1146608"/>
              <a:gd name="connsiteX112" fmla="*/ 99779 w 1145140"/>
              <a:gd name="connsiteY112" fmla="*/ 743813 h 1146608"/>
              <a:gd name="connsiteX113" fmla="*/ 42145 w 1145140"/>
              <a:gd name="connsiteY113" fmla="*/ 743813 h 1146608"/>
              <a:gd name="connsiteX114" fmla="*/ 0 w 1145140"/>
              <a:gd name="connsiteY114" fmla="*/ 701698 h 1146608"/>
              <a:gd name="connsiteX115" fmla="*/ 0 w 1145140"/>
              <a:gd name="connsiteY115" fmla="*/ 565993 h 1146608"/>
              <a:gd name="connsiteX116" fmla="*/ 42145 w 1145140"/>
              <a:gd name="connsiteY116" fmla="*/ 523878 h 1146608"/>
              <a:gd name="connsiteX117" fmla="*/ 99779 w 1145140"/>
              <a:gd name="connsiteY117" fmla="*/ 523878 h 1146608"/>
              <a:gd name="connsiteX118" fmla="*/ 142644 w 1145140"/>
              <a:gd name="connsiteY118" fmla="*/ 419849 h 1146608"/>
              <a:gd name="connsiteX119" fmla="*/ 101940 w 1145140"/>
              <a:gd name="connsiteY119" fmla="*/ 379174 h 1146608"/>
              <a:gd name="connsiteX120" fmla="*/ 101940 w 1145140"/>
              <a:gd name="connsiteY120" fmla="*/ 319421 h 1146608"/>
              <a:gd name="connsiteX121" fmla="*/ 197756 w 1145140"/>
              <a:gd name="connsiteY121" fmla="*/ 223671 h 1146608"/>
              <a:gd name="connsiteX122" fmla="*/ 257552 w 1145140"/>
              <a:gd name="connsiteY122" fmla="*/ 223671 h 1146608"/>
              <a:gd name="connsiteX123" fmla="*/ 298256 w 1145140"/>
              <a:gd name="connsiteY123" fmla="*/ 264347 h 1146608"/>
              <a:gd name="connsiteX124" fmla="*/ 402357 w 1145140"/>
              <a:gd name="connsiteY124" fmla="*/ 220792 h 1146608"/>
              <a:gd name="connsiteX125" fmla="*/ 402357 w 1145140"/>
              <a:gd name="connsiteY125" fmla="*/ 163918 h 1146608"/>
              <a:gd name="connsiteX126" fmla="*/ 444862 w 1145140"/>
              <a:gd name="connsiteY126" fmla="*/ 121443 h 1146608"/>
              <a:gd name="connsiteX127" fmla="*/ 941862 w 1145140"/>
              <a:gd name="connsiteY127" fmla="*/ 44823 h 1146608"/>
              <a:gd name="connsiteX128" fmla="*/ 925668 w 1145140"/>
              <a:gd name="connsiteY128" fmla="*/ 52380 h 1146608"/>
              <a:gd name="connsiteX129" fmla="*/ 782805 w 1145140"/>
              <a:gd name="connsiteY129" fmla="*/ 194883 h 1146608"/>
              <a:gd name="connsiteX130" fmla="*/ 782805 w 1145140"/>
              <a:gd name="connsiteY130" fmla="*/ 330548 h 1146608"/>
              <a:gd name="connsiteX131" fmla="*/ 845780 w 1145140"/>
              <a:gd name="connsiteY131" fmla="*/ 267574 h 1146608"/>
              <a:gd name="connsiteX132" fmla="*/ 968131 w 1145140"/>
              <a:gd name="connsiteY132" fmla="*/ 145222 h 1146608"/>
              <a:gd name="connsiteX133" fmla="*/ 968131 w 1145140"/>
              <a:gd name="connsiteY133" fmla="*/ 70013 h 1146608"/>
              <a:gd name="connsiteX134" fmla="*/ 952657 w 1145140"/>
              <a:gd name="connsiteY134" fmla="*/ 46982 h 1146608"/>
              <a:gd name="connsiteX135" fmla="*/ 941862 w 1145140"/>
              <a:gd name="connsiteY135" fmla="*/ 44823 h 1146608"/>
              <a:gd name="connsiteX136" fmla="*/ 929672 w 1145140"/>
              <a:gd name="connsiteY136" fmla="*/ 1280 h 1146608"/>
              <a:gd name="connsiteX137" fmla="*/ 969930 w 1145140"/>
              <a:gd name="connsiteY137" fmla="*/ 5598 h 1146608"/>
              <a:gd name="connsiteX138" fmla="*/ 1012753 w 1145140"/>
              <a:gd name="connsiteY138" fmla="*/ 69653 h 1146608"/>
              <a:gd name="connsiteX139" fmla="*/ 1013113 w 1145140"/>
              <a:gd name="connsiteY139" fmla="*/ 132268 h 1146608"/>
              <a:gd name="connsiteX140" fmla="*/ 1075368 w 1145140"/>
              <a:gd name="connsiteY140" fmla="*/ 132268 h 1146608"/>
              <a:gd name="connsiteX141" fmla="*/ 1139783 w 1145140"/>
              <a:gd name="connsiteY141" fmla="*/ 175450 h 1146608"/>
              <a:gd name="connsiteX142" fmla="*/ 1124669 w 1145140"/>
              <a:gd name="connsiteY142" fmla="*/ 251380 h 1146608"/>
              <a:gd name="connsiteX143" fmla="*/ 975328 w 1145140"/>
              <a:gd name="connsiteY143" fmla="*/ 400720 h 1146608"/>
              <a:gd name="connsiteX144" fmla="*/ 959854 w 1145140"/>
              <a:gd name="connsiteY144" fmla="*/ 407198 h 1146608"/>
              <a:gd name="connsiteX145" fmla="*/ 769490 w 1145140"/>
              <a:gd name="connsiteY145" fmla="*/ 407198 h 1146608"/>
              <a:gd name="connsiteX146" fmla="*/ 745380 w 1145140"/>
              <a:gd name="connsiteY146" fmla="*/ 431308 h 1146608"/>
              <a:gd name="connsiteX147" fmla="*/ 819870 w 1145140"/>
              <a:gd name="connsiteY147" fmla="*/ 610516 h 1146608"/>
              <a:gd name="connsiteX148" fmla="*/ 845780 w 1145140"/>
              <a:gd name="connsiteY148" fmla="*/ 610516 h 1146608"/>
              <a:gd name="connsiteX149" fmla="*/ 868451 w 1145140"/>
              <a:gd name="connsiteY149" fmla="*/ 633188 h 1146608"/>
              <a:gd name="connsiteX150" fmla="*/ 845780 w 1145140"/>
              <a:gd name="connsiteY150" fmla="*/ 655499 h 1146608"/>
              <a:gd name="connsiteX151" fmla="*/ 819870 w 1145140"/>
              <a:gd name="connsiteY151" fmla="*/ 655499 h 1146608"/>
              <a:gd name="connsiteX152" fmla="*/ 730266 w 1145140"/>
              <a:gd name="connsiteY152" fmla="*/ 851261 h 1146608"/>
              <a:gd name="connsiteX153" fmla="*/ 534144 w 1145140"/>
              <a:gd name="connsiteY153" fmla="*/ 941225 h 1146608"/>
              <a:gd name="connsiteX154" fmla="*/ 534144 w 1145140"/>
              <a:gd name="connsiteY154" fmla="*/ 967134 h 1146608"/>
              <a:gd name="connsiteX155" fmla="*/ 511833 w 1145140"/>
              <a:gd name="connsiteY155" fmla="*/ 989445 h 1146608"/>
              <a:gd name="connsiteX156" fmla="*/ 489882 w 1145140"/>
              <a:gd name="connsiteY156" fmla="*/ 967134 h 1146608"/>
              <a:gd name="connsiteX157" fmla="*/ 489882 w 1145140"/>
              <a:gd name="connsiteY157" fmla="*/ 941225 h 1146608"/>
              <a:gd name="connsiteX158" fmla="*/ 293760 w 1145140"/>
              <a:gd name="connsiteY158" fmla="*/ 851261 h 1146608"/>
              <a:gd name="connsiteX159" fmla="*/ 204515 w 1145140"/>
              <a:gd name="connsiteY159" fmla="*/ 655499 h 1146608"/>
              <a:gd name="connsiteX160" fmla="*/ 178246 w 1145140"/>
              <a:gd name="connsiteY160" fmla="*/ 655499 h 1146608"/>
              <a:gd name="connsiteX161" fmla="*/ 155575 w 1145140"/>
              <a:gd name="connsiteY161" fmla="*/ 633188 h 1146608"/>
              <a:gd name="connsiteX162" fmla="*/ 178246 w 1145140"/>
              <a:gd name="connsiteY162" fmla="*/ 610516 h 1146608"/>
              <a:gd name="connsiteX163" fmla="*/ 204515 w 1145140"/>
              <a:gd name="connsiteY163" fmla="*/ 610516 h 1146608"/>
              <a:gd name="connsiteX164" fmla="*/ 233304 w 1145140"/>
              <a:gd name="connsiteY164" fmla="*/ 500760 h 1146608"/>
              <a:gd name="connsiteX165" fmla="*/ 263172 w 1145140"/>
              <a:gd name="connsiteY165" fmla="*/ 489965 h 1146608"/>
              <a:gd name="connsiteX166" fmla="*/ 273608 w 1145140"/>
              <a:gd name="connsiteY166" fmla="*/ 519833 h 1146608"/>
              <a:gd name="connsiteX167" fmla="*/ 249137 w 1145140"/>
              <a:gd name="connsiteY167" fmla="*/ 610516 h 1146608"/>
              <a:gd name="connsiteX168" fmla="*/ 269289 w 1145140"/>
              <a:gd name="connsiteY168" fmla="*/ 610516 h 1146608"/>
              <a:gd name="connsiteX169" fmla="*/ 291601 w 1145140"/>
              <a:gd name="connsiteY169" fmla="*/ 633188 h 1146608"/>
              <a:gd name="connsiteX170" fmla="*/ 269289 w 1145140"/>
              <a:gd name="connsiteY170" fmla="*/ 655499 h 1146608"/>
              <a:gd name="connsiteX171" fmla="*/ 249497 w 1145140"/>
              <a:gd name="connsiteY171" fmla="*/ 655499 h 1146608"/>
              <a:gd name="connsiteX172" fmla="*/ 325787 w 1145140"/>
              <a:gd name="connsiteY172" fmla="*/ 819593 h 1146608"/>
              <a:gd name="connsiteX173" fmla="*/ 489882 w 1145140"/>
              <a:gd name="connsiteY173" fmla="*/ 895883 h 1146608"/>
              <a:gd name="connsiteX174" fmla="*/ 489882 w 1145140"/>
              <a:gd name="connsiteY174" fmla="*/ 876091 h 1146608"/>
              <a:gd name="connsiteX175" fmla="*/ 511833 w 1145140"/>
              <a:gd name="connsiteY175" fmla="*/ 853780 h 1146608"/>
              <a:gd name="connsiteX176" fmla="*/ 534144 w 1145140"/>
              <a:gd name="connsiteY176" fmla="*/ 876091 h 1146608"/>
              <a:gd name="connsiteX177" fmla="*/ 534144 w 1145140"/>
              <a:gd name="connsiteY177" fmla="*/ 895883 h 1146608"/>
              <a:gd name="connsiteX178" fmla="*/ 698599 w 1145140"/>
              <a:gd name="connsiteY178" fmla="*/ 819593 h 1146608"/>
              <a:gd name="connsiteX179" fmla="*/ 774888 w 1145140"/>
              <a:gd name="connsiteY179" fmla="*/ 655499 h 1146608"/>
              <a:gd name="connsiteX180" fmla="*/ 755096 w 1145140"/>
              <a:gd name="connsiteY180" fmla="*/ 655499 h 1146608"/>
              <a:gd name="connsiteX181" fmla="*/ 732785 w 1145140"/>
              <a:gd name="connsiteY181" fmla="*/ 633188 h 1146608"/>
              <a:gd name="connsiteX182" fmla="*/ 755096 w 1145140"/>
              <a:gd name="connsiteY182" fmla="*/ 610516 h 1146608"/>
              <a:gd name="connsiteX183" fmla="*/ 774888 w 1145140"/>
              <a:gd name="connsiteY183" fmla="*/ 610516 h 1146608"/>
              <a:gd name="connsiteX184" fmla="*/ 713713 w 1145140"/>
              <a:gd name="connsiteY184" fmla="*/ 462975 h 1146608"/>
              <a:gd name="connsiteX185" fmla="*/ 650018 w 1145140"/>
              <a:gd name="connsiteY185" fmla="*/ 526670 h 1146608"/>
              <a:gd name="connsiteX186" fmla="*/ 686364 w 1145140"/>
              <a:gd name="connsiteY186" fmla="*/ 633188 h 1146608"/>
              <a:gd name="connsiteX187" fmla="*/ 511833 w 1145140"/>
              <a:gd name="connsiteY187" fmla="*/ 807358 h 1146608"/>
              <a:gd name="connsiteX188" fmla="*/ 337662 w 1145140"/>
              <a:gd name="connsiteY188" fmla="*/ 633188 h 1146608"/>
              <a:gd name="connsiteX189" fmla="*/ 511833 w 1145140"/>
              <a:gd name="connsiteY189" fmla="*/ 458657 h 1146608"/>
              <a:gd name="connsiteX190" fmla="*/ 618351 w 1145140"/>
              <a:gd name="connsiteY190" fmla="*/ 495003 h 1146608"/>
              <a:gd name="connsiteX191" fmla="*/ 682045 w 1145140"/>
              <a:gd name="connsiteY191" fmla="*/ 431308 h 1146608"/>
              <a:gd name="connsiteX192" fmla="*/ 534144 w 1145140"/>
              <a:gd name="connsiteY192" fmla="*/ 370133 h 1146608"/>
              <a:gd name="connsiteX193" fmla="*/ 534144 w 1145140"/>
              <a:gd name="connsiteY193" fmla="*/ 389925 h 1146608"/>
              <a:gd name="connsiteX194" fmla="*/ 511833 w 1145140"/>
              <a:gd name="connsiteY194" fmla="*/ 412236 h 1146608"/>
              <a:gd name="connsiteX195" fmla="*/ 489882 w 1145140"/>
              <a:gd name="connsiteY195" fmla="*/ 389925 h 1146608"/>
              <a:gd name="connsiteX196" fmla="*/ 489882 w 1145140"/>
              <a:gd name="connsiteY196" fmla="*/ 370133 h 1146608"/>
              <a:gd name="connsiteX197" fmla="*/ 395239 w 1145140"/>
              <a:gd name="connsiteY197" fmla="*/ 396042 h 1146608"/>
              <a:gd name="connsiteX198" fmla="*/ 365371 w 1145140"/>
              <a:gd name="connsiteY198" fmla="*/ 385966 h 1146608"/>
              <a:gd name="connsiteX199" fmla="*/ 375447 w 1145140"/>
              <a:gd name="connsiteY199" fmla="*/ 356098 h 1146608"/>
              <a:gd name="connsiteX200" fmla="*/ 489882 w 1145140"/>
              <a:gd name="connsiteY200" fmla="*/ 325151 h 1146608"/>
              <a:gd name="connsiteX201" fmla="*/ 489882 w 1145140"/>
              <a:gd name="connsiteY201" fmla="*/ 298881 h 1146608"/>
              <a:gd name="connsiteX202" fmla="*/ 511833 w 1145140"/>
              <a:gd name="connsiteY202" fmla="*/ 276570 h 1146608"/>
              <a:gd name="connsiteX203" fmla="*/ 534144 w 1145140"/>
              <a:gd name="connsiteY203" fmla="*/ 298881 h 1146608"/>
              <a:gd name="connsiteX204" fmla="*/ 534144 w 1145140"/>
              <a:gd name="connsiteY204" fmla="*/ 325151 h 1146608"/>
              <a:gd name="connsiteX205" fmla="*/ 713713 w 1145140"/>
              <a:gd name="connsiteY205" fmla="*/ 399641 h 1146608"/>
              <a:gd name="connsiteX206" fmla="*/ 738183 w 1145140"/>
              <a:gd name="connsiteY206" fmla="*/ 375530 h 1146608"/>
              <a:gd name="connsiteX207" fmla="*/ 738183 w 1145140"/>
              <a:gd name="connsiteY207" fmla="*/ 185526 h 1146608"/>
              <a:gd name="connsiteX208" fmla="*/ 744660 w 1145140"/>
              <a:gd name="connsiteY208" fmla="*/ 169693 h 1146608"/>
              <a:gd name="connsiteX209" fmla="*/ 894001 w 1145140"/>
              <a:gd name="connsiteY209" fmla="*/ 20712 h 1146608"/>
              <a:gd name="connsiteX210" fmla="*/ 929672 w 1145140"/>
              <a:gd name="connsiteY210" fmla="*/ 1280 h 11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1145140" h="1146608">
                <a:moveTo>
                  <a:pt x="509588" y="613568"/>
                </a:moveTo>
                <a:cubicBezTo>
                  <a:pt x="515324" y="613568"/>
                  <a:pt x="521059" y="615702"/>
                  <a:pt x="525002" y="619969"/>
                </a:cubicBezTo>
                <a:cubicBezTo>
                  <a:pt x="529304" y="624236"/>
                  <a:pt x="531455" y="629926"/>
                  <a:pt x="531455" y="635615"/>
                </a:cubicBezTo>
                <a:cubicBezTo>
                  <a:pt x="531455" y="641661"/>
                  <a:pt x="529304" y="646995"/>
                  <a:pt x="525002" y="651262"/>
                </a:cubicBezTo>
                <a:cubicBezTo>
                  <a:pt x="521059" y="655173"/>
                  <a:pt x="515324" y="657663"/>
                  <a:pt x="509588" y="657663"/>
                </a:cubicBezTo>
                <a:cubicBezTo>
                  <a:pt x="503494" y="657663"/>
                  <a:pt x="497759" y="655173"/>
                  <a:pt x="493816" y="651262"/>
                </a:cubicBezTo>
                <a:cubicBezTo>
                  <a:pt x="489873" y="646995"/>
                  <a:pt x="487363" y="641661"/>
                  <a:pt x="487363" y="635615"/>
                </a:cubicBezTo>
                <a:cubicBezTo>
                  <a:pt x="487363" y="629926"/>
                  <a:pt x="489873" y="624236"/>
                  <a:pt x="493816" y="619969"/>
                </a:cubicBezTo>
                <a:cubicBezTo>
                  <a:pt x="497759" y="615702"/>
                  <a:pt x="503494" y="613568"/>
                  <a:pt x="509588" y="613568"/>
                </a:cubicBezTo>
                <a:close/>
                <a:moveTo>
                  <a:pt x="511833" y="503279"/>
                </a:moveTo>
                <a:cubicBezTo>
                  <a:pt x="440581" y="503279"/>
                  <a:pt x="382644" y="561576"/>
                  <a:pt x="382644" y="633188"/>
                </a:cubicBezTo>
                <a:cubicBezTo>
                  <a:pt x="382644" y="704439"/>
                  <a:pt x="440581" y="763096"/>
                  <a:pt x="511833" y="763096"/>
                </a:cubicBezTo>
                <a:cubicBezTo>
                  <a:pt x="583445" y="763096"/>
                  <a:pt x="641741" y="704439"/>
                  <a:pt x="641741" y="633188"/>
                </a:cubicBezTo>
                <a:cubicBezTo>
                  <a:pt x="641741" y="605478"/>
                  <a:pt x="632745" y="579929"/>
                  <a:pt x="617991" y="558697"/>
                </a:cubicBezTo>
                <a:lnTo>
                  <a:pt x="578407" y="598281"/>
                </a:lnTo>
                <a:cubicBezTo>
                  <a:pt x="574088" y="602600"/>
                  <a:pt x="568331" y="604759"/>
                  <a:pt x="562573" y="604759"/>
                </a:cubicBezTo>
                <a:cubicBezTo>
                  <a:pt x="556815" y="604759"/>
                  <a:pt x="551417" y="602600"/>
                  <a:pt x="546739" y="598281"/>
                </a:cubicBezTo>
                <a:cubicBezTo>
                  <a:pt x="538103" y="589645"/>
                  <a:pt x="538103" y="575251"/>
                  <a:pt x="546739" y="566614"/>
                </a:cubicBezTo>
                <a:lnTo>
                  <a:pt x="586683" y="527030"/>
                </a:lnTo>
                <a:cubicBezTo>
                  <a:pt x="565452" y="512276"/>
                  <a:pt x="539542" y="503279"/>
                  <a:pt x="511833" y="503279"/>
                </a:cubicBezTo>
                <a:close/>
                <a:moveTo>
                  <a:pt x="310177" y="407770"/>
                </a:moveTo>
                <a:cubicBezTo>
                  <a:pt x="315924" y="407770"/>
                  <a:pt x="321672" y="409934"/>
                  <a:pt x="325982" y="414264"/>
                </a:cubicBezTo>
                <a:cubicBezTo>
                  <a:pt x="334604" y="423284"/>
                  <a:pt x="334604" y="437355"/>
                  <a:pt x="325982" y="446014"/>
                </a:cubicBezTo>
                <a:lnTo>
                  <a:pt x="325982" y="446375"/>
                </a:lnTo>
                <a:cubicBezTo>
                  <a:pt x="321672" y="450704"/>
                  <a:pt x="315565" y="452869"/>
                  <a:pt x="310177" y="452869"/>
                </a:cubicBezTo>
                <a:cubicBezTo>
                  <a:pt x="304429" y="452869"/>
                  <a:pt x="298682" y="450704"/>
                  <a:pt x="294012" y="446375"/>
                </a:cubicBezTo>
                <a:cubicBezTo>
                  <a:pt x="285750" y="437716"/>
                  <a:pt x="285750" y="423284"/>
                  <a:pt x="294012" y="414625"/>
                </a:cubicBezTo>
                <a:lnTo>
                  <a:pt x="294371" y="414264"/>
                </a:lnTo>
                <a:cubicBezTo>
                  <a:pt x="298682" y="409934"/>
                  <a:pt x="304429" y="407770"/>
                  <a:pt x="310177" y="407770"/>
                </a:cubicBezTo>
                <a:close/>
                <a:moveTo>
                  <a:pt x="999799" y="176890"/>
                </a:moveTo>
                <a:lnTo>
                  <a:pt x="877447" y="299241"/>
                </a:lnTo>
                <a:lnTo>
                  <a:pt x="814472" y="362216"/>
                </a:lnTo>
                <a:lnTo>
                  <a:pt x="950498" y="362216"/>
                </a:lnTo>
                <a:lnTo>
                  <a:pt x="1093001" y="219713"/>
                </a:lnTo>
                <a:cubicBezTo>
                  <a:pt x="1103797" y="208917"/>
                  <a:pt x="1099839" y="195962"/>
                  <a:pt x="1098039" y="192364"/>
                </a:cubicBezTo>
                <a:cubicBezTo>
                  <a:pt x="1096960" y="188765"/>
                  <a:pt x="1090842" y="176890"/>
                  <a:pt x="1075368" y="176890"/>
                </a:cubicBezTo>
                <a:close/>
                <a:moveTo>
                  <a:pt x="444862" y="121443"/>
                </a:moveTo>
                <a:lnTo>
                  <a:pt x="579942" y="121443"/>
                </a:lnTo>
                <a:cubicBezTo>
                  <a:pt x="603356" y="121443"/>
                  <a:pt x="622447" y="140521"/>
                  <a:pt x="622447" y="163918"/>
                </a:cubicBezTo>
                <a:lnTo>
                  <a:pt x="622447" y="220792"/>
                </a:lnTo>
                <a:cubicBezTo>
                  <a:pt x="633614" y="223671"/>
                  <a:pt x="644781" y="227271"/>
                  <a:pt x="655947" y="230870"/>
                </a:cubicBezTo>
                <a:cubicBezTo>
                  <a:pt x="667474" y="235190"/>
                  <a:pt x="673598" y="247789"/>
                  <a:pt x="669275" y="259667"/>
                </a:cubicBezTo>
                <a:cubicBezTo>
                  <a:pt x="665313" y="271186"/>
                  <a:pt x="652345" y="277305"/>
                  <a:pt x="640818" y="273346"/>
                </a:cubicBezTo>
                <a:cubicBezTo>
                  <a:pt x="630372" y="269386"/>
                  <a:pt x="619926" y="266147"/>
                  <a:pt x="609120" y="263627"/>
                </a:cubicBezTo>
                <a:cubicBezTo>
                  <a:pt x="590749" y="258587"/>
                  <a:pt x="577421" y="241669"/>
                  <a:pt x="577421" y="222591"/>
                </a:cubicBezTo>
                <a:lnTo>
                  <a:pt x="577421" y="166438"/>
                </a:lnTo>
                <a:lnTo>
                  <a:pt x="447384" y="166438"/>
                </a:lnTo>
                <a:lnTo>
                  <a:pt x="447384" y="222591"/>
                </a:lnTo>
                <a:cubicBezTo>
                  <a:pt x="447384" y="242029"/>
                  <a:pt x="434416" y="258587"/>
                  <a:pt x="415685" y="263627"/>
                </a:cubicBezTo>
                <a:cubicBezTo>
                  <a:pt x="381825" y="272266"/>
                  <a:pt x="349406" y="285944"/>
                  <a:pt x="319148" y="303942"/>
                </a:cubicBezTo>
                <a:cubicBezTo>
                  <a:pt x="302578" y="313301"/>
                  <a:pt x="281686" y="310782"/>
                  <a:pt x="267998" y="297103"/>
                </a:cubicBezTo>
                <a:lnTo>
                  <a:pt x="228014" y="257148"/>
                </a:lnTo>
                <a:lnTo>
                  <a:pt x="135440" y="349297"/>
                </a:lnTo>
                <a:lnTo>
                  <a:pt x="175783" y="389613"/>
                </a:lnTo>
                <a:cubicBezTo>
                  <a:pt x="189472" y="402931"/>
                  <a:pt x="191993" y="424169"/>
                  <a:pt x="182627" y="440727"/>
                </a:cubicBezTo>
                <a:cubicBezTo>
                  <a:pt x="164617" y="470964"/>
                  <a:pt x="151289" y="503360"/>
                  <a:pt x="142644" y="537196"/>
                </a:cubicBezTo>
                <a:cubicBezTo>
                  <a:pt x="137601" y="555914"/>
                  <a:pt x="121031" y="568513"/>
                  <a:pt x="101580" y="568513"/>
                </a:cubicBezTo>
                <a:lnTo>
                  <a:pt x="44666" y="568513"/>
                </a:lnTo>
                <a:lnTo>
                  <a:pt x="44666" y="699178"/>
                </a:lnTo>
                <a:lnTo>
                  <a:pt x="101580" y="699178"/>
                </a:lnTo>
                <a:cubicBezTo>
                  <a:pt x="121031" y="699178"/>
                  <a:pt x="137961" y="712137"/>
                  <a:pt x="142644" y="730495"/>
                </a:cubicBezTo>
                <a:cubicBezTo>
                  <a:pt x="151289" y="764331"/>
                  <a:pt x="164977" y="796727"/>
                  <a:pt x="182627" y="826964"/>
                </a:cubicBezTo>
                <a:cubicBezTo>
                  <a:pt x="191993" y="843522"/>
                  <a:pt x="189832" y="864400"/>
                  <a:pt x="175783" y="878078"/>
                </a:cubicBezTo>
                <a:lnTo>
                  <a:pt x="135440" y="918394"/>
                </a:lnTo>
                <a:lnTo>
                  <a:pt x="228014" y="1010903"/>
                </a:lnTo>
                <a:lnTo>
                  <a:pt x="268358" y="970228"/>
                </a:lnTo>
                <a:cubicBezTo>
                  <a:pt x="282046" y="956910"/>
                  <a:pt x="302938" y="954030"/>
                  <a:pt x="319508" y="963749"/>
                </a:cubicBezTo>
                <a:cubicBezTo>
                  <a:pt x="349406" y="981387"/>
                  <a:pt x="382185" y="994705"/>
                  <a:pt x="415685" y="1003704"/>
                </a:cubicBezTo>
                <a:cubicBezTo>
                  <a:pt x="434416" y="1008744"/>
                  <a:pt x="447384" y="1025302"/>
                  <a:pt x="447384" y="1044380"/>
                </a:cubicBezTo>
                <a:lnTo>
                  <a:pt x="447384" y="1101613"/>
                </a:lnTo>
                <a:lnTo>
                  <a:pt x="577781" y="1101613"/>
                </a:lnTo>
                <a:lnTo>
                  <a:pt x="577781" y="1044740"/>
                </a:lnTo>
                <a:cubicBezTo>
                  <a:pt x="577781" y="1025662"/>
                  <a:pt x="590749" y="1008744"/>
                  <a:pt x="609120" y="1003704"/>
                </a:cubicBezTo>
                <a:cubicBezTo>
                  <a:pt x="642980" y="995065"/>
                  <a:pt x="675399" y="981387"/>
                  <a:pt x="705657" y="964109"/>
                </a:cubicBezTo>
                <a:cubicBezTo>
                  <a:pt x="722226" y="954390"/>
                  <a:pt x="743119" y="956910"/>
                  <a:pt x="756807" y="970588"/>
                </a:cubicBezTo>
                <a:lnTo>
                  <a:pt x="797150" y="1010903"/>
                </a:lnTo>
                <a:lnTo>
                  <a:pt x="889365" y="918394"/>
                </a:lnTo>
                <a:lnTo>
                  <a:pt x="849381" y="878438"/>
                </a:lnTo>
                <a:cubicBezTo>
                  <a:pt x="835693" y="864760"/>
                  <a:pt x="833172" y="843882"/>
                  <a:pt x="842897" y="827324"/>
                </a:cubicBezTo>
                <a:cubicBezTo>
                  <a:pt x="860548" y="797087"/>
                  <a:pt x="873876" y="764691"/>
                  <a:pt x="882881" y="730495"/>
                </a:cubicBezTo>
                <a:cubicBezTo>
                  <a:pt x="887564" y="712137"/>
                  <a:pt x="904494" y="699178"/>
                  <a:pt x="923945" y="699178"/>
                </a:cubicBezTo>
                <a:lnTo>
                  <a:pt x="980138" y="699178"/>
                </a:lnTo>
                <a:lnTo>
                  <a:pt x="980138" y="568513"/>
                </a:lnTo>
                <a:lnTo>
                  <a:pt x="923945" y="568513"/>
                </a:lnTo>
                <a:cubicBezTo>
                  <a:pt x="904494" y="568513"/>
                  <a:pt x="887924" y="555914"/>
                  <a:pt x="882881" y="537196"/>
                </a:cubicBezTo>
                <a:cubicBezTo>
                  <a:pt x="879999" y="526037"/>
                  <a:pt x="876757" y="515239"/>
                  <a:pt x="873155" y="504800"/>
                </a:cubicBezTo>
                <a:cubicBezTo>
                  <a:pt x="868833" y="493281"/>
                  <a:pt x="874956" y="480323"/>
                  <a:pt x="886483" y="476363"/>
                </a:cubicBezTo>
                <a:cubicBezTo>
                  <a:pt x="898370" y="472043"/>
                  <a:pt x="910978" y="478163"/>
                  <a:pt x="915300" y="489681"/>
                </a:cubicBezTo>
                <a:cubicBezTo>
                  <a:pt x="919263" y="500840"/>
                  <a:pt x="922865" y="512359"/>
                  <a:pt x="925746" y="523878"/>
                </a:cubicBezTo>
                <a:lnTo>
                  <a:pt x="982660" y="523878"/>
                </a:lnTo>
                <a:cubicBezTo>
                  <a:pt x="1006074" y="523878"/>
                  <a:pt x="1025165" y="542955"/>
                  <a:pt x="1025165" y="565993"/>
                </a:cubicBezTo>
                <a:lnTo>
                  <a:pt x="1025165" y="701698"/>
                </a:lnTo>
                <a:cubicBezTo>
                  <a:pt x="1025165" y="724736"/>
                  <a:pt x="1006074" y="743813"/>
                  <a:pt x="982660" y="743813"/>
                </a:cubicBezTo>
                <a:lnTo>
                  <a:pt x="925746" y="743813"/>
                </a:lnTo>
                <a:cubicBezTo>
                  <a:pt x="916021" y="780529"/>
                  <a:pt x="901252" y="815445"/>
                  <a:pt x="882521" y="848202"/>
                </a:cubicBezTo>
                <a:lnTo>
                  <a:pt x="922865" y="888517"/>
                </a:lnTo>
                <a:cubicBezTo>
                  <a:pt x="939074" y="905075"/>
                  <a:pt x="939074" y="931712"/>
                  <a:pt x="922865" y="948271"/>
                </a:cubicBezTo>
                <a:lnTo>
                  <a:pt x="827048" y="1044020"/>
                </a:lnTo>
                <a:cubicBezTo>
                  <a:pt x="810478" y="1060578"/>
                  <a:pt x="783462" y="1060578"/>
                  <a:pt x="766893" y="1044020"/>
                </a:cubicBezTo>
                <a:lnTo>
                  <a:pt x="726549" y="1003704"/>
                </a:lnTo>
                <a:cubicBezTo>
                  <a:pt x="693770" y="1022422"/>
                  <a:pt x="658829" y="1036821"/>
                  <a:pt x="622447" y="1046539"/>
                </a:cubicBezTo>
                <a:lnTo>
                  <a:pt x="622447" y="1104133"/>
                </a:lnTo>
                <a:cubicBezTo>
                  <a:pt x="622447" y="1127530"/>
                  <a:pt x="603356" y="1146608"/>
                  <a:pt x="579942" y="1146608"/>
                </a:cubicBezTo>
                <a:lnTo>
                  <a:pt x="444862" y="1146608"/>
                </a:lnTo>
                <a:cubicBezTo>
                  <a:pt x="421448" y="1146608"/>
                  <a:pt x="402357" y="1127530"/>
                  <a:pt x="402357" y="1104133"/>
                </a:cubicBezTo>
                <a:lnTo>
                  <a:pt x="402357" y="1046539"/>
                </a:lnTo>
                <a:cubicBezTo>
                  <a:pt x="365976" y="1036821"/>
                  <a:pt x="331035" y="1022422"/>
                  <a:pt x="298616" y="1003344"/>
                </a:cubicBezTo>
                <a:lnTo>
                  <a:pt x="257552" y="1044020"/>
                </a:lnTo>
                <a:cubicBezTo>
                  <a:pt x="241342" y="1060578"/>
                  <a:pt x="214326" y="1060578"/>
                  <a:pt x="197756" y="1044020"/>
                </a:cubicBezTo>
                <a:lnTo>
                  <a:pt x="101940" y="948271"/>
                </a:lnTo>
                <a:cubicBezTo>
                  <a:pt x="85730" y="931712"/>
                  <a:pt x="85730" y="905075"/>
                  <a:pt x="101940" y="888517"/>
                </a:cubicBezTo>
                <a:lnTo>
                  <a:pt x="143004" y="847842"/>
                </a:lnTo>
                <a:cubicBezTo>
                  <a:pt x="123913" y="815085"/>
                  <a:pt x="109504" y="780169"/>
                  <a:pt x="99779" y="743813"/>
                </a:cubicBezTo>
                <a:lnTo>
                  <a:pt x="42145" y="743813"/>
                </a:lnTo>
                <a:cubicBezTo>
                  <a:pt x="19091" y="743813"/>
                  <a:pt x="0" y="724736"/>
                  <a:pt x="0" y="701698"/>
                </a:cubicBezTo>
                <a:lnTo>
                  <a:pt x="0" y="565993"/>
                </a:lnTo>
                <a:cubicBezTo>
                  <a:pt x="0" y="542955"/>
                  <a:pt x="19091" y="523878"/>
                  <a:pt x="42145" y="523878"/>
                </a:cubicBezTo>
                <a:lnTo>
                  <a:pt x="99779" y="523878"/>
                </a:lnTo>
                <a:cubicBezTo>
                  <a:pt x="109144" y="487522"/>
                  <a:pt x="123913" y="452606"/>
                  <a:pt x="142644" y="419849"/>
                </a:cubicBezTo>
                <a:lnTo>
                  <a:pt x="101940" y="379174"/>
                </a:lnTo>
                <a:cubicBezTo>
                  <a:pt x="85730" y="362616"/>
                  <a:pt x="85730" y="335979"/>
                  <a:pt x="101940" y="319421"/>
                </a:cubicBezTo>
                <a:lnTo>
                  <a:pt x="197756" y="223671"/>
                </a:lnTo>
                <a:cubicBezTo>
                  <a:pt x="214326" y="207113"/>
                  <a:pt x="241342" y="207113"/>
                  <a:pt x="257552" y="223671"/>
                </a:cubicBezTo>
                <a:lnTo>
                  <a:pt x="298256" y="264347"/>
                </a:lnTo>
                <a:cubicBezTo>
                  <a:pt x="331035" y="245269"/>
                  <a:pt x="365976" y="230511"/>
                  <a:pt x="402357" y="220792"/>
                </a:cubicBezTo>
                <a:lnTo>
                  <a:pt x="402357" y="163918"/>
                </a:lnTo>
                <a:cubicBezTo>
                  <a:pt x="402357" y="140521"/>
                  <a:pt x="421448" y="121443"/>
                  <a:pt x="444862" y="121443"/>
                </a:cubicBezTo>
                <a:close/>
                <a:moveTo>
                  <a:pt x="941862" y="44823"/>
                </a:moveTo>
                <a:cubicBezTo>
                  <a:pt x="936914" y="45003"/>
                  <a:pt x="931066" y="46802"/>
                  <a:pt x="925668" y="52380"/>
                </a:cubicBezTo>
                <a:lnTo>
                  <a:pt x="782805" y="194883"/>
                </a:lnTo>
                <a:lnTo>
                  <a:pt x="782805" y="330548"/>
                </a:lnTo>
                <a:lnTo>
                  <a:pt x="845780" y="267574"/>
                </a:lnTo>
                <a:lnTo>
                  <a:pt x="968131" y="145222"/>
                </a:lnTo>
                <a:lnTo>
                  <a:pt x="968131" y="70013"/>
                </a:lnTo>
                <a:cubicBezTo>
                  <a:pt x="968131" y="54539"/>
                  <a:pt x="956256" y="48421"/>
                  <a:pt x="952657" y="46982"/>
                </a:cubicBezTo>
                <a:cubicBezTo>
                  <a:pt x="950858" y="46082"/>
                  <a:pt x="946810" y="44643"/>
                  <a:pt x="941862" y="44823"/>
                </a:cubicBezTo>
                <a:close/>
                <a:moveTo>
                  <a:pt x="929672" y="1280"/>
                </a:moveTo>
                <a:cubicBezTo>
                  <a:pt x="942761" y="-1329"/>
                  <a:pt x="956616" y="21"/>
                  <a:pt x="969930" y="5598"/>
                </a:cubicBezTo>
                <a:cubicBezTo>
                  <a:pt x="996200" y="16394"/>
                  <a:pt x="1012753" y="41224"/>
                  <a:pt x="1012753" y="69653"/>
                </a:cubicBezTo>
                <a:lnTo>
                  <a:pt x="1013113" y="132268"/>
                </a:lnTo>
                <a:lnTo>
                  <a:pt x="1075368" y="132268"/>
                </a:lnTo>
                <a:cubicBezTo>
                  <a:pt x="1104157" y="132268"/>
                  <a:pt x="1128627" y="148821"/>
                  <a:pt x="1139783" y="175450"/>
                </a:cubicBezTo>
                <a:cubicBezTo>
                  <a:pt x="1150578" y="201720"/>
                  <a:pt x="1144821" y="230868"/>
                  <a:pt x="1124669" y="251380"/>
                </a:cubicBezTo>
                <a:lnTo>
                  <a:pt x="975328" y="400720"/>
                </a:lnTo>
                <a:cubicBezTo>
                  <a:pt x="971370" y="405039"/>
                  <a:pt x="965612" y="407198"/>
                  <a:pt x="959854" y="407198"/>
                </a:cubicBezTo>
                <a:lnTo>
                  <a:pt x="769490" y="407198"/>
                </a:lnTo>
                <a:lnTo>
                  <a:pt x="745380" y="431308"/>
                </a:lnTo>
                <a:cubicBezTo>
                  <a:pt x="789282" y="481688"/>
                  <a:pt x="814832" y="544303"/>
                  <a:pt x="819870" y="610516"/>
                </a:cubicBezTo>
                <a:lnTo>
                  <a:pt x="845780" y="610516"/>
                </a:lnTo>
                <a:cubicBezTo>
                  <a:pt x="858375" y="610516"/>
                  <a:pt x="868451" y="620593"/>
                  <a:pt x="868451" y="633188"/>
                </a:cubicBezTo>
                <a:cubicBezTo>
                  <a:pt x="868451" y="645423"/>
                  <a:pt x="858375" y="655499"/>
                  <a:pt x="845780" y="655499"/>
                </a:cubicBezTo>
                <a:lnTo>
                  <a:pt x="819870" y="655499"/>
                </a:lnTo>
                <a:cubicBezTo>
                  <a:pt x="814472" y="729629"/>
                  <a:pt x="783165" y="798362"/>
                  <a:pt x="730266" y="851261"/>
                </a:cubicBezTo>
                <a:cubicBezTo>
                  <a:pt x="677367" y="904519"/>
                  <a:pt x="608275" y="935827"/>
                  <a:pt x="534144" y="941225"/>
                </a:cubicBezTo>
                <a:lnTo>
                  <a:pt x="534144" y="967134"/>
                </a:lnTo>
                <a:cubicBezTo>
                  <a:pt x="534144" y="979369"/>
                  <a:pt x="524068" y="989445"/>
                  <a:pt x="511833" y="989445"/>
                </a:cubicBezTo>
                <a:cubicBezTo>
                  <a:pt x="499598" y="989445"/>
                  <a:pt x="489882" y="979369"/>
                  <a:pt x="489882" y="967134"/>
                </a:cubicBezTo>
                <a:lnTo>
                  <a:pt x="489882" y="941225"/>
                </a:lnTo>
                <a:cubicBezTo>
                  <a:pt x="416111" y="935827"/>
                  <a:pt x="347018" y="904519"/>
                  <a:pt x="293760" y="851261"/>
                </a:cubicBezTo>
                <a:cubicBezTo>
                  <a:pt x="240501" y="797642"/>
                  <a:pt x="209913" y="727830"/>
                  <a:pt x="204515" y="655499"/>
                </a:cubicBezTo>
                <a:lnTo>
                  <a:pt x="178246" y="655499"/>
                </a:lnTo>
                <a:cubicBezTo>
                  <a:pt x="166011" y="655499"/>
                  <a:pt x="155575" y="645423"/>
                  <a:pt x="155575" y="633188"/>
                </a:cubicBezTo>
                <a:cubicBezTo>
                  <a:pt x="155575" y="620593"/>
                  <a:pt x="166011" y="610516"/>
                  <a:pt x="178246" y="610516"/>
                </a:cubicBezTo>
                <a:lnTo>
                  <a:pt x="204515" y="610516"/>
                </a:lnTo>
                <a:cubicBezTo>
                  <a:pt x="207034" y="573451"/>
                  <a:pt x="216750" y="536026"/>
                  <a:pt x="233304" y="500760"/>
                </a:cubicBezTo>
                <a:cubicBezTo>
                  <a:pt x="238702" y="489605"/>
                  <a:pt x="252016" y="484927"/>
                  <a:pt x="263172" y="489965"/>
                </a:cubicBezTo>
                <a:cubicBezTo>
                  <a:pt x="274327" y="495362"/>
                  <a:pt x="279006" y="508677"/>
                  <a:pt x="273608" y="519833"/>
                </a:cubicBezTo>
                <a:cubicBezTo>
                  <a:pt x="259933" y="548981"/>
                  <a:pt x="252016" y="579569"/>
                  <a:pt x="249137" y="610516"/>
                </a:cubicBezTo>
                <a:lnTo>
                  <a:pt x="269289" y="610516"/>
                </a:lnTo>
                <a:cubicBezTo>
                  <a:pt x="281525" y="610516"/>
                  <a:pt x="291601" y="620593"/>
                  <a:pt x="291601" y="633188"/>
                </a:cubicBezTo>
                <a:cubicBezTo>
                  <a:pt x="291601" y="645423"/>
                  <a:pt x="281525" y="655499"/>
                  <a:pt x="269289" y="655499"/>
                </a:cubicBezTo>
                <a:lnTo>
                  <a:pt x="249497" y="655499"/>
                </a:lnTo>
                <a:cubicBezTo>
                  <a:pt x="254535" y="716315"/>
                  <a:pt x="280805" y="774611"/>
                  <a:pt x="325787" y="819593"/>
                </a:cubicBezTo>
                <a:cubicBezTo>
                  <a:pt x="371489" y="865655"/>
                  <a:pt x="429785" y="890845"/>
                  <a:pt x="489882" y="895883"/>
                </a:cubicBezTo>
                <a:lnTo>
                  <a:pt x="489882" y="876091"/>
                </a:lnTo>
                <a:cubicBezTo>
                  <a:pt x="489882" y="863856"/>
                  <a:pt x="499598" y="853780"/>
                  <a:pt x="511833" y="853780"/>
                </a:cubicBezTo>
                <a:cubicBezTo>
                  <a:pt x="524068" y="853780"/>
                  <a:pt x="534144" y="863856"/>
                  <a:pt x="534144" y="876091"/>
                </a:cubicBezTo>
                <a:lnTo>
                  <a:pt x="534144" y="895883"/>
                </a:lnTo>
                <a:cubicBezTo>
                  <a:pt x="594240" y="890845"/>
                  <a:pt x="652897" y="865655"/>
                  <a:pt x="698599" y="819593"/>
                </a:cubicBezTo>
                <a:cubicBezTo>
                  <a:pt x="744300" y="773892"/>
                  <a:pt x="769850" y="715235"/>
                  <a:pt x="774888" y="655499"/>
                </a:cubicBezTo>
                <a:lnTo>
                  <a:pt x="755096" y="655499"/>
                </a:lnTo>
                <a:cubicBezTo>
                  <a:pt x="742861" y="655499"/>
                  <a:pt x="732785" y="645423"/>
                  <a:pt x="732785" y="633188"/>
                </a:cubicBezTo>
                <a:cubicBezTo>
                  <a:pt x="732785" y="620593"/>
                  <a:pt x="742861" y="610516"/>
                  <a:pt x="755096" y="610516"/>
                </a:cubicBezTo>
                <a:lnTo>
                  <a:pt x="774888" y="610516"/>
                </a:lnTo>
                <a:cubicBezTo>
                  <a:pt x="770210" y="557618"/>
                  <a:pt x="750058" y="505798"/>
                  <a:pt x="713713" y="462975"/>
                </a:cubicBezTo>
                <a:lnTo>
                  <a:pt x="650018" y="526670"/>
                </a:lnTo>
                <a:cubicBezTo>
                  <a:pt x="672689" y="556178"/>
                  <a:pt x="686364" y="593243"/>
                  <a:pt x="686364" y="633188"/>
                </a:cubicBezTo>
                <a:cubicBezTo>
                  <a:pt x="686364" y="729269"/>
                  <a:pt x="608275" y="807358"/>
                  <a:pt x="511833" y="807358"/>
                </a:cubicBezTo>
                <a:cubicBezTo>
                  <a:pt x="416111" y="807358"/>
                  <a:pt x="337662" y="729269"/>
                  <a:pt x="337662" y="633188"/>
                </a:cubicBezTo>
                <a:cubicBezTo>
                  <a:pt x="337662" y="537106"/>
                  <a:pt x="416111" y="458657"/>
                  <a:pt x="511833" y="458657"/>
                </a:cubicBezTo>
                <a:cubicBezTo>
                  <a:pt x="552137" y="458657"/>
                  <a:pt x="588842" y="472332"/>
                  <a:pt x="618351" y="495003"/>
                </a:cubicBezTo>
                <a:lnTo>
                  <a:pt x="682045" y="431308"/>
                </a:lnTo>
                <a:cubicBezTo>
                  <a:pt x="639582" y="395322"/>
                  <a:pt x="587763" y="374451"/>
                  <a:pt x="534144" y="370133"/>
                </a:cubicBezTo>
                <a:lnTo>
                  <a:pt x="534144" y="389925"/>
                </a:lnTo>
                <a:cubicBezTo>
                  <a:pt x="534144" y="402160"/>
                  <a:pt x="524068" y="412236"/>
                  <a:pt x="511833" y="412236"/>
                </a:cubicBezTo>
                <a:cubicBezTo>
                  <a:pt x="499598" y="412236"/>
                  <a:pt x="489882" y="402160"/>
                  <a:pt x="489882" y="389925"/>
                </a:cubicBezTo>
                <a:lnTo>
                  <a:pt x="489882" y="370133"/>
                </a:lnTo>
                <a:cubicBezTo>
                  <a:pt x="457854" y="372652"/>
                  <a:pt x="425467" y="381288"/>
                  <a:pt x="395239" y="396042"/>
                </a:cubicBezTo>
                <a:cubicBezTo>
                  <a:pt x="384443" y="401800"/>
                  <a:pt x="370769" y="397122"/>
                  <a:pt x="365371" y="385966"/>
                </a:cubicBezTo>
                <a:cubicBezTo>
                  <a:pt x="359973" y="375171"/>
                  <a:pt x="364651" y="361496"/>
                  <a:pt x="375447" y="356098"/>
                </a:cubicBezTo>
                <a:cubicBezTo>
                  <a:pt x="412152" y="338105"/>
                  <a:pt x="451017" y="328029"/>
                  <a:pt x="489882" y="325151"/>
                </a:cubicBezTo>
                <a:lnTo>
                  <a:pt x="489882" y="298881"/>
                </a:lnTo>
                <a:cubicBezTo>
                  <a:pt x="489882" y="286646"/>
                  <a:pt x="499598" y="276570"/>
                  <a:pt x="511833" y="276570"/>
                </a:cubicBezTo>
                <a:cubicBezTo>
                  <a:pt x="524068" y="276570"/>
                  <a:pt x="534144" y="286646"/>
                  <a:pt x="534144" y="298881"/>
                </a:cubicBezTo>
                <a:lnTo>
                  <a:pt x="534144" y="325151"/>
                </a:lnTo>
                <a:cubicBezTo>
                  <a:pt x="599278" y="329829"/>
                  <a:pt x="662613" y="355019"/>
                  <a:pt x="713713" y="399641"/>
                </a:cubicBezTo>
                <a:lnTo>
                  <a:pt x="738183" y="375530"/>
                </a:lnTo>
                <a:lnTo>
                  <a:pt x="738183" y="185526"/>
                </a:lnTo>
                <a:cubicBezTo>
                  <a:pt x="738183" y="179409"/>
                  <a:pt x="740342" y="173651"/>
                  <a:pt x="744660" y="169693"/>
                </a:cubicBezTo>
                <a:lnTo>
                  <a:pt x="894001" y="20712"/>
                </a:lnTo>
                <a:cubicBezTo>
                  <a:pt x="904257" y="10456"/>
                  <a:pt x="916582" y="3889"/>
                  <a:pt x="929672" y="1280"/>
                </a:cubicBezTo>
                <a:close/>
              </a:path>
            </a:pathLst>
          </a:custGeom>
          <a:solidFill>
            <a:schemeClr val="bg1"/>
          </a:solidFill>
          <a:ln>
            <a:noFill/>
          </a:ln>
          <a:effectLst/>
        </p:spPr>
        <p:txBody>
          <a:bodyPr wrap="square" anchor="ctr">
            <a:noAutofit/>
          </a:bodyPr>
          <a:lstStyle/>
          <a:p>
            <a:endParaRPr lang="en-US" sz="900">
              <a:solidFill>
                <a:schemeClr val="bg1"/>
              </a:solidFill>
              <a:latin typeface="Lato Light" panose="020F0502020204030203" pitchFamily="34" charset="0"/>
            </a:endParaRPr>
          </a:p>
        </p:txBody>
      </p:sp>
      <p:sp>
        <p:nvSpPr>
          <p:cNvPr id="91" name="Freeform 2">
            <a:extLst>
              <a:ext uri="{FF2B5EF4-FFF2-40B4-BE49-F238E27FC236}">
                <a16:creationId xmlns:a16="http://schemas.microsoft.com/office/drawing/2014/main" id="{1F58CE42-3DB1-9D69-91A4-5BACA019BD0A}"/>
              </a:ext>
            </a:extLst>
          </p:cNvPr>
          <p:cNvSpPr>
            <a:spLocks noChangeAspect="1" noChangeArrowheads="1"/>
          </p:cNvSpPr>
          <p:nvPr userDrawn="1"/>
        </p:nvSpPr>
        <p:spPr bwMode="auto">
          <a:xfrm>
            <a:off x="9961831" y="3224457"/>
            <a:ext cx="676302" cy="676302"/>
          </a:xfrm>
          <a:custGeom>
            <a:avLst/>
            <a:gdLst>
              <a:gd name="connsiteX0" fmla="*/ 67316 w 1145815"/>
              <a:gd name="connsiteY0" fmla="*/ 1020222 h 1145815"/>
              <a:gd name="connsiteX1" fmla="*/ 44997 w 1145815"/>
              <a:gd name="connsiteY1" fmla="*/ 1042893 h 1145815"/>
              <a:gd name="connsiteX2" fmla="*/ 44997 w 1145815"/>
              <a:gd name="connsiteY2" fmla="*/ 1100832 h 1145815"/>
              <a:gd name="connsiteX3" fmla="*/ 366819 w 1145815"/>
              <a:gd name="connsiteY3" fmla="*/ 1100832 h 1145815"/>
              <a:gd name="connsiteX4" fmla="*/ 366819 w 1145815"/>
              <a:gd name="connsiteY4" fmla="*/ 1042893 h 1145815"/>
              <a:gd name="connsiteX5" fmla="*/ 344860 w 1145815"/>
              <a:gd name="connsiteY5" fmla="*/ 1020222 h 1145815"/>
              <a:gd name="connsiteX6" fmla="*/ 434135 w 1145815"/>
              <a:gd name="connsiteY6" fmla="*/ 912982 h 1145815"/>
              <a:gd name="connsiteX7" fmla="*/ 411816 w 1145815"/>
              <a:gd name="connsiteY7" fmla="*/ 935293 h 1145815"/>
              <a:gd name="connsiteX8" fmla="*/ 411816 w 1145815"/>
              <a:gd name="connsiteY8" fmla="*/ 1100832 h 1145815"/>
              <a:gd name="connsiteX9" fmla="*/ 733998 w 1145815"/>
              <a:gd name="connsiteY9" fmla="*/ 1100832 h 1145815"/>
              <a:gd name="connsiteX10" fmla="*/ 733998 w 1145815"/>
              <a:gd name="connsiteY10" fmla="*/ 935293 h 1145815"/>
              <a:gd name="connsiteX11" fmla="*/ 711679 w 1145815"/>
              <a:gd name="connsiteY11" fmla="*/ 912982 h 1145815"/>
              <a:gd name="connsiteX12" fmla="*/ 801314 w 1145815"/>
              <a:gd name="connsiteY12" fmla="*/ 841368 h 1145815"/>
              <a:gd name="connsiteX13" fmla="*/ 778996 w 1145815"/>
              <a:gd name="connsiteY13" fmla="*/ 863680 h 1145815"/>
              <a:gd name="connsiteX14" fmla="*/ 778996 w 1145815"/>
              <a:gd name="connsiteY14" fmla="*/ 1100832 h 1145815"/>
              <a:gd name="connsiteX15" fmla="*/ 1101178 w 1145815"/>
              <a:gd name="connsiteY15" fmla="*/ 1100832 h 1145815"/>
              <a:gd name="connsiteX16" fmla="*/ 1101178 w 1145815"/>
              <a:gd name="connsiteY16" fmla="*/ 863680 h 1145815"/>
              <a:gd name="connsiteX17" fmla="*/ 1078859 w 1145815"/>
              <a:gd name="connsiteY17" fmla="*/ 841368 h 1145815"/>
              <a:gd name="connsiteX18" fmla="*/ 292894 w 1145815"/>
              <a:gd name="connsiteY18" fmla="*/ 747713 h 1145815"/>
              <a:gd name="connsiteX19" fmla="*/ 308971 w 1145815"/>
              <a:gd name="connsiteY19" fmla="*/ 754114 h 1145815"/>
              <a:gd name="connsiteX20" fmla="*/ 315547 w 1145815"/>
              <a:gd name="connsiteY20" fmla="*/ 769760 h 1145815"/>
              <a:gd name="connsiteX21" fmla="*/ 308971 w 1145815"/>
              <a:gd name="connsiteY21" fmla="*/ 785407 h 1145815"/>
              <a:gd name="connsiteX22" fmla="*/ 292894 w 1145815"/>
              <a:gd name="connsiteY22" fmla="*/ 791808 h 1145815"/>
              <a:gd name="connsiteX23" fmla="*/ 276817 w 1145815"/>
              <a:gd name="connsiteY23" fmla="*/ 785407 h 1145815"/>
              <a:gd name="connsiteX24" fmla="*/ 269875 w 1145815"/>
              <a:gd name="connsiteY24" fmla="*/ 769760 h 1145815"/>
              <a:gd name="connsiteX25" fmla="*/ 276817 w 1145815"/>
              <a:gd name="connsiteY25" fmla="*/ 754114 h 1145815"/>
              <a:gd name="connsiteX26" fmla="*/ 292894 w 1145815"/>
              <a:gd name="connsiteY26" fmla="*/ 747713 h 1145815"/>
              <a:gd name="connsiteX27" fmla="*/ 895172 w 1145815"/>
              <a:gd name="connsiteY27" fmla="*/ 704850 h 1145815"/>
              <a:gd name="connsiteX28" fmla="*/ 910819 w 1145815"/>
              <a:gd name="connsiteY28" fmla="*/ 711251 h 1145815"/>
              <a:gd name="connsiteX29" fmla="*/ 917220 w 1145815"/>
              <a:gd name="connsiteY29" fmla="*/ 726897 h 1145815"/>
              <a:gd name="connsiteX30" fmla="*/ 910819 w 1145815"/>
              <a:gd name="connsiteY30" fmla="*/ 742544 h 1145815"/>
              <a:gd name="connsiteX31" fmla="*/ 895172 w 1145815"/>
              <a:gd name="connsiteY31" fmla="*/ 748945 h 1145815"/>
              <a:gd name="connsiteX32" fmla="*/ 879526 w 1145815"/>
              <a:gd name="connsiteY32" fmla="*/ 742544 h 1145815"/>
              <a:gd name="connsiteX33" fmla="*/ 873125 w 1145815"/>
              <a:gd name="connsiteY33" fmla="*/ 726897 h 1145815"/>
              <a:gd name="connsiteX34" fmla="*/ 879526 w 1145815"/>
              <a:gd name="connsiteY34" fmla="*/ 711251 h 1145815"/>
              <a:gd name="connsiteX35" fmla="*/ 895172 w 1145815"/>
              <a:gd name="connsiteY35" fmla="*/ 704850 h 1145815"/>
              <a:gd name="connsiteX36" fmla="*/ 411816 w 1145815"/>
              <a:gd name="connsiteY36" fmla="*/ 671151 h 1145815"/>
              <a:gd name="connsiteX37" fmla="*/ 411816 w 1145815"/>
              <a:gd name="connsiteY37" fmla="*/ 871957 h 1145815"/>
              <a:gd name="connsiteX38" fmla="*/ 434135 w 1145815"/>
              <a:gd name="connsiteY38" fmla="*/ 867998 h 1145815"/>
              <a:gd name="connsiteX39" fmla="*/ 467973 w 1145815"/>
              <a:gd name="connsiteY39" fmla="*/ 867998 h 1145815"/>
              <a:gd name="connsiteX40" fmla="*/ 467973 w 1145815"/>
              <a:gd name="connsiteY40" fmla="*/ 671151 h 1145815"/>
              <a:gd name="connsiteX41" fmla="*/ 326861 w 1145815"/>
              <a:gd name="connsiteY41" fmla="*/ 228515 h 1145815"/>
              <a:gd name="connsiteX42" fmla="*/ 223907 w 1145815"/>
              <a:gd name="connsiteY42" fmla="*/ 331437 h 1145815"/>
              <a:gd name="connsiteX43" fmla="*/ 223907 w 1145815"/>
              <a:gd name="connsiteY43" fmla="*/ 447314 h 1145815"/>
              <a:gd name="connsiteX44" fmla="*/ 268545 w 1145815"/>
              <a:gd name="connsiteY44" fmla="*/ 510651 h 1145815"/>
              <a:gd name="connsiteX45" fmla="*/ 268545 w 1145815"/>
              <a:gd name="connsiteY45" fmla="*/ 354109 h 1145815"/>
              <a:gd name="connsiteX46" fmla="*/ 291223 w 1145815"/>
              <a:gd name="connsiteY46" fmla="*/ 331797 h 1145815"/>
              <a:gd name="connsiteX47" fmla="*/ 313542 w 1145815"/>
              <a:gd name="connsiteY47" fmla="*/ 354109 h 1145815"/>
              <a:gd name="connsiteX48" fmla="*/ 313542 w 1145815"/>
              <a:gd name="connsiteY48" fmla="*/ 509931 h 1145815"/>
              <a:gd name="connsiteX49" fmla="*/ 428015 w 1145815"/>
              <a:gd name="connsiteY49" fmla="*/ 509931 h 1145815"/>
              <a:gd name="connsiteX50" fmla="*/ 428015 w 1145815"/>
              <a:gd name="connsiteY50" fmla="*/ 354109 h 1145815"/>
              <a:gd name="connsiteX51" fmla="*/ 450334 w 1145815"/>
              <a:gd name="connsiteY51" fmla="*/ 331797 h 1145815"/>
              <a:gd name="connsiteX52" fmla="*/ 472653 w 1145815"/>
              <a:gd name="connsiteY52" fmla="*/ 354109 h 1145815"/>
              <a:gd name="connsiteX53" fmla="*/ 472653 w 1145815"/>
              <a:gd name="connsiteY53" fmla="*/ 413487 h 1145815"/>
              <a:gd name="connsiteX54" fmla="*/ 503611 w 1145815"/>
              <a:gd name="connsiteY54" fmla="*/ 444435 h 1145815"/>
              <a:gd name="connsiteX55" fmla="*/ 619525 w 1145815"/>
              <a:gd name="connsiteY55" fmla="*/ 444435 h 1145815"/>
              <a:gd name="connsiteX56" fmla="*/ 641123 w 1145815"/>
              <a:gd name="connsiteY56" fmla="*/ 422843 h 1145815"/>
              <a:gd name="connsiteX57" fmla="*/ 619525 w 1145815"/>
              <a:gd name="connsiteY57" fmla="*/ 401251 h 1145815"/>
              <a:gd name="connsiteX58" fmla="*/ 539969 w 1145815"/>
              <a:gd name="connsiteY58" fmla="*/ 401251 h 1145815"/>
              <a:gd name="connsiteX59" fmla="*/ 517290 w 1145815"/>
              <a:gd name="connsiteY59" fmla="*/ 378939 h 1145815"/>
              <a:gd name="connsiteX60" fmla="*/ 517290 w 1145815"/>
              <a:gd name="connsiteY60" fmla="*/ 331437 h 1145815"/>
              <a:gd name="connsiteX61" fmla="*/ 414336 w 1145815"/>
              <a:gd name="connsiteY61" fmla="*/ 228515 h 1145815"/>
              <a:gd name="connsiteX62" fmla="*/ 372579 w 1145815"/>
              <a:gd name="connsiteY62" fmla="*/ 44623 h 1145815"/>
              <a:gd name="connsiteX63" fmla="*/ 313542 w 1145815"/>
              <a:gd name="connsiteY63" fmla="*/ 104001 h 1145815"/>
              <a:gd name="connsiteX64" fmla="*/ 313542 w 1145815"/>
              <a:gd name="connsiteY64" fmla="*/ 124514 h 1145815"/>
              <a:gd name="connsiteX65" fmla="*/ 372579 w 1145815"/>
              <a:gd name="connsiteY65" fmla="*/ 183892 h 1145815"/>
              <a:gd name="connsiteX66" fmla="*/ 431975 w 1145815"/>
              <a:gd name="connsiteY66" fmla="*/ 124514 h 1145815"/>
              <a:gd name="connsiteX67" fmla="*/ 431975 w 1145815"/>
              <a:gd name="connsiteY67" fmla="*/ 104001 h 1145815"/>
              <a:gd name="connsiteX68" fmla="*/ 372579 w 1145815"/>
              <a:gd name="connsiteY68" fmla="*/ 44623 h 1145815"/>
              <a:gd name="connsiteX69" fmla="*/ 372579 w 1145815"/>
              <a:gd name="connsiteY69" fmla="*/ 0 h 1145815"/>
              <a:gd name="connsiteX70" fmla="*/ 476973 w 1145815"/>
              <a:gd name="connsiteY70" fmla="*/ 104001 h 1145815"/>
              <a:gd name="connsiteX71" fmla="*/ 476973 w 1145815"/>
              <a:gd name="connsiteY71" fmla="*/ 124514 h 1145815"/>
              <a:gd name="connsiteX72" fmla="*/ 453934 w 1145815"/>
              <a:gd name="connsiteY72" fmla="*/ 189290 h 1145815"/>
              <a:gd name="connsiteX73" fmla="*/ 562288 w 1145815"/>
              <a:gd name="connsiteY73" fmla="*/ 331437 h 1145815"/>
              <a:gd name="connsiteX74" fmla="*/ 562288 w 1145815"/>
              <a:gd name="connsiteY74" fmla="*/ 356628 h 1145815"/>
              <a:gd name="connsiteX75" fmla="*/ 619525 w 1145815"/>
              <a:gd name="connsiteY75" fmla="*/ 356628 h 1145815"/>
              <a:gd name="connsiteX76" fmla="*/ 686121 w 1145815"/>
              <a:gd name="connsiteY76" fmla="*/ 422843 h 1145815"/>
              <a:gd name="connsiteX77" fmla="*/ 619525 w 1145815"/>
              <a:gd name="connsiteY77" fmla="*/ 489059 h 1145815"/>
              <a:gd name="connsiteX78" fmla="*/ 503611 w 1145815"/>
              <a:gd name="connsiteY78" fmla="*/ 489059 h 1145815"/>
              <a:gd name="connsiteX79" fmla="*/ 472653 w 1145815"/>
              <a:gd name="connsiteY79" fmla="*/ 482581 h 1145815"/>
              <a:gd name="connsiteX80" fmla="*/ 472653 w 1145815"/>
              <a:gd name="connsiteY80" fmla="*/ 509931 h 1145815"/>
              <a:gd name="connsiteX81" fmla="*/ 499291 w 1145815"/>
              <a:gd name="connsiteY81" fmla="*/ 509931 h 1145815"/>
              <a:gd name="connsiteX82" fmla="*/ 611245 w 1145815"/>
              <a:gd name="connsiteY82" fmla="*/ 621849 h 1145815"/>
              <a:gd name="connsiteX83" fmla="*/ 611245 w 1145815"/>
              <a:gd name="connsiteY83" fmla="*/ 867998 h 1145815"/>
              <a:gd name="connsiteX84" fmla="*/ 711679 w 1145815"/>
              <a:gd name="connsiteY84" fmla="*/ 867998 h 1145815"/>
              <a:gd name="connsiteX85" fmla="*/ 733998 w 1145815"/>
              <a:gd name="connsiteY85" fmla="*/ 871957 h 1145815"/>
              <a:gd name="connsiteX86" fmla="*/ 733998 w 1145815"/>
              <a:gd name="connsiteY86" fmla="*/ 863680 h 1145815"/>
              <a:gd name="connsiteX87" fmla="*/ 801314 w 1145815"/>
              <a:gd name="connsiteY87" fmla="*/ 796385 h 1145815"/>
              <a:gd name="connsiteX88" fmla="*/ 962586 w 1145815"/>
              <a:gd name="connsiteY88" fmla="*/ 796385 h 1145815"/>
              <a:gd name="connsiteX89" fmla="*/ 962586 w 1145815"/>
              <a:gd name="connsiteY89" fmla="*/ 186051 h 1145815"/>
              <a:gd name="connsiteX90" fmla="*/ 975545 w 1145815"/>
              <a:gd name="connsiteY90" fmla="*/ 165898 h 1145815"/>
              <a:gd name="connsiteX91" fmla="*/ 939907 w 1145815"/>
              <a:gd name="connsiteY91" fmla="*/ 109399 h 1145815"/>
              <a:gd name="connsiteX92" fmla="*/ 904629 w 1145815"/>
              <a:gd name="connsiteY92" fmla="*/ 165898 h 1145815"/>
              <a:gd name="connsiteX93" fmla="*/ 917588 w 1145815"/>
              <a:gd name="connsiteY93" fmla="*/ 186051 h 1145815"/>
              <a:gd name="connsiteX94" fmla="*/ 917588 w 1145815"/>
              <a:gd name="connsiteY94" fmla="*/ 642362 h 1145815"/>
              <a:gd name="connsiteX95" fmla="*/ 895269 w 1145815"/>
              <a:gd name="connsiteY95" fmla="*/ 664673 h 1145815"/>
              <a:gd name="connsiteX96" fmla="*/ 872950 w 1145815"/>
              <a:gd name="connsiteY96" fmla="*/ 642362 h 1145815"/>
              <a:gd name="connsiteX97" fmla="*/ 872950 w 1145815"/>
              <a:gd name="connsiteY97" fmla="*/ 208363 h 1145815"/>
              <a:gd name="connsiteX98" fmla="*/ 865391 w 1145815"/>
              <a:gd name="connsiteY98" fmla="*/ 208363 h 1145815"/>
              <a:gd name="connsiteX99" fmla="*/ 845952 w 1145815"/>
              <a:gd name="connsiteY99" fmla="*/ 197207 h 1145815"/>
              <a:gd name="connsiteX100" fmla="*/ 846672 w 1145815"/>
              <a:gd name="connsiteY100" fmla="*/ 174175 h 1145815"/>
              <a:gd name="connsiteX101" fmla="*/ 921188 w 1145815"/>
              <a:gd name="connsiteY101" fmla="*/ 55419 h 1145815"/>
              <a:gd name="connsiteX102" fmla="*/ 939907 w 1145815"/>
              <a:gd name="connsiteY102" fmla="*/ 44983 h 1145815"/>
              <a:gd name="connsiteX103" fmla="*/ 958986 w 1145815"/>
              <a:gd name="connsiteY103" fmla="*/ 55419 h 1145815"/>
              <a:gd name="connsiteX104" fmla="*/ 1033502 w 1145815"/>
              <a:gd name="connsiteY104" fmla="*/ 174175 h 1145815"/>
              <a:gd name="connsiteX105" fmla="*/ 1033862 w 1145815"/>
              <a:gd name="connsiteY105" fmla="*/ 197207 h 1145815"/>
              <a:gd name="connsiteX106" fmla="*/ 1014423 w 1145815"/>
              <a:gd name="connsiteY106" fmla="*/ 208363 h 1145815"/>
              <a:gd name="connsiteX107" fmla="*/ 1007223 w 1145815"/>
              <a:gd name="connsiteY107" fmla="*/ 208363 h 1145815"/>
              <a:gd name="connsiteX108" fmla="*/ 1007223 w 1145815"/>
              <a:gd name="connsiteY108" fmla="*/ 796385 h 1145815"/>
              <a:gd name="connsiteX109" fmla="*/ 1078859 w 1145815"/>
              <a:gd name="connsiteY109" fmla="*/ 796385 h 1145815"/>
              <a:gd name="connsiteX110" fmla="*/ 1145815 w 1145815"/>
              <a:gd name="connsiteY110" fmla="*/ 863680 h 1145815"/>
              <a:gd name="connsiteX111" fmla="*/ 1145815 w 1145815"/>
              <a:gd name="connsiteY111" fmla="*/ 1123144 h 1145815"/>
              <a:gd name="connsiteX112" fmla="*/ 1123496 w 1145815"/>
              <a:gd name="connsiteY112" fmla="*/ 1145815 h 1145815"/>
              <a:gd name="connsiteX113" fmla="*/ 22318 w 1145815"/>
              <a:gd name="connsiteY113" fmla="*/ 1145815 h 1145815"/>
              <a:gd name="connsiteX114" fmla="*/ 0 w 1145815"/>
              <a:gd name="connsiteY114" fmla="*/ 1123144 h 1145815"/>
              <a:gd name="connsiteX115" fmla="*/ 0 w 1145815"/>
              <a:gd name="connsiteY115" fmla="*/ 1042893 h 1145815"/>
              <a:gd name="connsiteX116" fmla="*/ 67316 w 1145815"/>
              <a:gd name="connsiteY116" fmla="*/ 975598 h 1145815"/>
              <a:gd name="connsiteX117" fmla="*/ 268545 w 1145815"/>
              <a:gd name="connsiteY117" fmla="*/ 975598 h 1145815"/>
              <a:gd name="connsiteX118" fmla="*/ 268545 w 1145815"/>
              <a:gd name="connsiteY118" fmla="*/ 865839 h 1145815"/>
              <a:gd name="connsiteX119" fmla="*/ 291223 w 1145815"/>
              <a:gd name="connsiteY119" fmla="*/ 843527 h 1145815"/>
              <a:gd name="connsiteX120" fmla="*/ 313542 w 1145815"/>
              <a:gd name="connsiteY120" fmla="*/ 865839 h 1145815"/>
              <a:gd name="connsiteX121" fmla="*/ 313542 w 1145815"/>
              <a:gd name="connsiteY121" fmla="*/ 975598 h 1145815"/>
              <a:gd name="connsiteX122" fmla="*/ 366819 w 1145815"/>
              <a:gd name="connsiteY122" fmla="*/ 975598 h 1145815"/>
              <a:gd name="connsiteX123" fmla="*/ 366819 w 1145815"/>
              <a:gd name="connsiteY123" fmla="*/ 648839 h 1145815"/>
              <a:gd name="connsiteX124" fmla="*/ 389498 w 1145815"/>
              <a:gd name="connsiteY124" fmla="*/ 626168 h 1145815"/>
              <a:gd name="connsiteX125" fmla="*/ 490292 w 1145815"/>
              <a:gd name="connsiteY125" fmla="*/ 626168 h 1145815"/>
              <a:gd name="connsiteX126" fmla="*/ 512611 w 1145815"/>
              <a:gd name="connsiteY126" fmla="*/ 648839 h 1145815"/>
              <a:gd name="connsiteX127" fmla="*/ 512611 w 1145815"/>
              <a:gd name="connsiteY127" fmla="*/ 867998 h 1145815"/>
              <a:gd name="connsiteX128" fmla="*/ 566248 w 1145815"/>
              <a:gd name="connsiteY128" fmla="*/ 867998 h 1145815"/>
              <a:gd name="connsiteX129" fmla="*/ 566248 w 1145815"/>
              <a:gd name="connsiteY129" fmla="*/ 621849 h 1145815"/>
              <a:gd name="connsiteX130" fmla="*/ 499291 w 1145815"/>
              <a:gd name="connsiteY130" fmla="*/ 554554 h 1145815"/>
              <a:gd name="connsiteX131" fmla="*/ 313542 w 1145815"/>
              <a:gd name="connsiteY131" fmla="*/ 554554 h 1145815"/>
              <a:gd name="connsiteX132" fmla="*/ 313542 w 1145815"/>
              <a:gd name="connsiteY132" fmla="*/ 683746 h 1145815"/>
              <a:gd name="connsiteX133" fmla="*/ 291223 w 1145815"/>
              <a:gd name="connsiteY133" fmla="*/ 705698 h 1145815"/>
              <a:gd name="connsiteX134" fmla="*/ 268545 w 1145815"/>
              <a:gd name="connsiteY134" fmla="*/ 683746 h 1145815"/>
              <a:gd name="connsiteX135" fmla="*/ 268545 w 1145815"/>
              <a:gd name="connsiteY135" fmla="*/ 556713 h 1145815"/>
              <a:gd name="connsiteX136" fmla="*/ 179270 w 1145815"/>
              <a:gd name="connsiteY136" fmla="*/ 447314 h 1145815"/>
              <a:gd name="connsiteX137" fmla="*/ 179270 w 1145815"/>
              <a:gd name="connsiteY137" fmla="*/ 331437 h 1145815"/>
              <a:gd name="connsiteX138" fmla="*/ 290503 w 1145815"/>
              <a:gd name="connsiteY138" fmla="*/ 188210 h 1145815"/>
              <a:gd name="connsiteX139" fmla="*/ 268545 w 1145815"/>
              <a:gd name="connsiteY139" fmla="*/ 124514 h 1145815"/>
              <a:gd name="connsiteX140" fmla="*/ 268545 w 1145815"/>
              <a:gd name="connsiteY140" fmla="*/ 104001 h 1145815"/>
              <a:gd name="connsiteX141" fmla="*/ 372579 w 1145815"/>
              <a:gd name="connsiteY141" fmla="*/ 0 h 114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145815" h="1145815">
                <a:moveTo>
                  <a:pt x="67316" y="1020222"/>
                </a:moveTo>
                <a:cubicBezTo>
                  <a:pt x="55077" y="1020222"/>
                  <a:pt x="44997" y="1030298"/>
                  <a:pt x="44997" y="1042893"/>
                </a:cubicBezTo>
                <a:lnTo>
                  <a:pt x="44997" y="1100832"/>
                </a:lnTo>
                <a:lnTo>
                  <a:pt x="366819" y="1100832"/>
                </a:lnTo>
                <a:lnTo>
                  <a:pt x="366819" y="1042893"/>
                </a:lnTo>
                <a:cubicBezTo>
                  <a:pt x="366819" y="1030298"/>
                  <a:pt x="357100" y="1020222"/>
                  <a:pt x="344860" y="1020222"/>
                </a:cubicBezTo>
                <a:close/>
                <a:moveTo>
                  <a:pt x="434135" y="912982"/>
                </a:moveTo>
                <a:cubicBezTo>
                  <a:pt x="421896" y="912982"/>
                  <a:pt x="411816" y="923058"/>
                  <a:pt x="411816" y="935293"/>
                </a:cubicBezTo>
                <a:lnTo>
                  <a:pt x="411816" y="1100832"/>
                </a:lnTo>
                <a:lnTo>
                  <a:pt x="733998" y="1100832"/>
                </a:lnTo>
                <a:lnTo>
                  <a:pt x="733998" y="935293"/>
                </a:lnTo>
                <a:cubicBezTo>
                  <a:pt x="733998" y="923058"/>
                  <a:pt x="723919" y="912982"/>
                  <a:pt x="711679" y="912982"/>
                </a:cubicBezTo>
                <a:close/>
                <a:moveTo>
                  <a:pt x="801314" y="841368"/>
                </a:moveTo>
                <a:cubicBezTo>
                  <a:pt x="789075" y="841368"/>
                  <a:pt x="778996" y="851444"/>
                  <a:pt x="778996" y="863680"/>
                </a:cubicBezTo>
                <a:lnTo>
                  <a:pt x="778996" y="1100832"/>
                </a:lnTo>
                <a:lnTo>
                  <a:pt x="1101178" y="1100832"/>
                </a:lnTo>
                <a:lnTo>
                  <a:pt x="1101178" y="863680"/>
                </a:lnTo>
                <a:cubicBezTo>
                  <a:pt x="1101178" y="851444"/>
                  <a:pt x="1091098" y="841368"/>
                  <a:pt x="1078859" y="841368"/>
                </a:cubicBezTo>
                <a:close/>
                <a:moveTo>
                  <a:pt x="292894" y="747713"/>
                </a:moveTo>
                <a:cubicBezTo>
                  <a:pt x="298740" y="747713"/>
                  <a:pt x="304586" y="750202"/>
                  <a:pt x="308971" y="754114"/>
                </a:cubicBezTo>
                <a:cubicBezTo>
                  <a:pt x="313355" y="758381"/>
                  <a:pt x="315547" y="764071"/>
                  <a:pt x="315547" y="769760"/>
                </a:cubicBezTo>
                <a:cubicBezTo>
                  <a:pt x="315547" y="775450"/>
                  <a:pt x="313355" y="781140"/>
                  <a:pt x="308971" y="785407"/>
                </a:cubicBezTo>
                <a:cubicBezTo>
                  <a:pt x="304586" y="789674"/>
                  <a:pt x="298740" y="791808"/>
                  <a:pt x="292894" y="791808"/>
                </a:cubicBezTo>
                <a:cubicBezTo>
                  <a:pt x="286682" y="791808"/>
                  <a:pt x="280836" y="789674"/>
                  <a:pt x="276817" y="785407"/>
                </a:cubicBezTo>
                <a:cubicBezTo>
                  <a:pt x="272432" y="781140"/>
                  <a:pt x="269875" y="775450"/>
                  <a:pt x="269875" y="769760"/>
                </a:cubicBezTo>
                <a:cubicBezTo>
                  <a:pt x="269875" y="764071"/>
                  <a:pt x="272432" y="758381"/>
                  <a:pt x="276817" y="754114"/>
                </a:cubicBezTo>
                <a:cubicBezTo>
                  <a:pt x="280836" y="750202"/>
                  <a:pt x="286682" y="747713"/>
                  <a:pt x="292894" y="747713"/>
                </a:cubicBezTo>
                <a:close/>
                <a:moveTo>
                  <a:pt x="895172" y="704850"/>
                </a:moveTo>
                <a:cubicBezTo>
                  <a:pt x="901218" y="704850"/>
                  <a:pt x="906907" y="706984"/>
                  <a:pt x="910819" y="711251"/>
                </a:cubicBezTo>
                <a:cubicBezTo>
                  <a:pt x="915086" y="715163"/>
                  <a:pt x="917220" y="720852"/>
                  <a:pt x="917220" y="726897"/>
                </a:cubicBezTo>
                <a:cubicBezTo>
                  <a:pt x="917220" y="732587"/>
                  <a:pt x="915086" y="738277"/>
                  <a:pt x="910819" y="742544"/>
                </a:cubicBezTo>
                <a:cubicBezTo>
                  <a:pt x="906907" y="746455"/>
                  <a:pt x="901218" y="748945"/>
                  <a:pt x="895172" y="748945"/>
                </a:cubicBezTo>
                <a:cubicBezTo>
                  <a:pt x="889483" y="748945"/>
                  <a:pt x="883438" y="746455"/>
                  <a:pt x="879526" y="742544"/>
                </a:cubicBezTo>
                <a:cubicBezTo>
                  <a:pt x="875614" y="738277"/>
                  <a:pt x="873125" y="732587"/>
                  <a:pt x="873125" y="726897"/>
                </a:cubicBezTo>
                <a:cubicBezTo>
                  <a:pt x="873125" y="720852"/>
                  <a:pt x="875614" y="715163"/>
                  <a:pt x="879526" y="711251"/>
                </a:cubicBezTo>
                <a:cubicBezTo>
                  <a:pt x="883438" y="706984"/>
                  <a:pt x="889483" y="704850"/>
                  <a:pt x="895172" y="704850"/>
                </a:cubicBezTo>
                <a:close/>
                <a:moveTo>
                  <a:pt x="411816" y="671151"/>
                </a:moveTo>
                <a:lnTo>
                  <a:pt x="411816" y="871957"/>
                </a:lnTo>
                <a:cubicBezTo>
                  <a:pt x="418656" y="869438"/>
                  <a:pt x="426576" y="867998"/>
                  <a:pt x="434135" y="867998"/>
                </a:cubicBezTo>
                <a:lnTo>
                  <a:pt x="467973" y="867998"/>
                </a:lnTo>
                <a:lnTo>
                  <a:pt x="467973" y="671151"/>
                </a:lnTo>
                <a:close/>
                <a:moveTo>
                  <a:pt x="326861" y="228515"/>
                </a:moveTo>
                <a:cubicBezTo>
                  <a:pt x="270344" y="228515"/>
                  <a:pt x="223907" y="274578"/>
                  <a:pt x="223907" y="331437"/>
                </a:cubicBezTo>
                <a:lnTo>
                  <a:pt x="223907" y="447314"/>
                </a:lnTo>
                <a:cubicBezTo>
                  <a:pt x="223907" y="476463"/>
                  <a:pt x="242626" y="501294"/>
                  <a:pt x="268545" y="510651"/>
                </a:cubicBezTo>
                <a:lnTo>
                  <a:pt x="268545" y="354109"/>
                </a:lnTo>
                <a:cubicBezTo>
                  <a:pt x="268545" y="341873"/>
                  <a:pt x="278984" y="331797"/>
                  <a:pt x="291223" y="331797"/>
                </a:cubicBezTo>
                <a:cubicBezTo>
                  <a:pt x="303463" y="331797"/>
                  <a:pt x="313542" y="341873"/>
                  <a:pt x="313542" y="354109"/>
                </a:cubicBezTo>
                <a:lnTo>
                  <a:pt x="313542" y="509931"/>
                </a:lnTo>
                <a:lnTo>
                  <a:pt x="428015" y="509931"/>
                </a:lnTo>
                <a:lnTo>
                  <a:pt x="428015" y="354109"/>
                </a:lnTo>
                <a:cubicBezTo>
                  <a:pt x="428015" y="341873"/>
                  <a:pt x="438095" y="331797"/>
                  <a:pt x="450334" y="331797"/>
                </a:cubicBezTo>
                <a:cubicBezTo>
                  <a:pt x="462934" y="331797"/>
                  <a:pt x="472653" y="341873"/>
                  <a:pt x="472653" y="354109"/>
                </a:cubicBezTo>
                <a:lnTo>
                  <a:pt x="472653" y="413487"/>
                </a:lnTo>
                <a:cubicBezTo>
                  <a:pt x="472653" y="430760"/>
                  <a:pt x="486692" y="444435"/>
                  <a:pt x="503611" y="444435"/>
                </a:cubicBezTo>
                <a:lnTo>
                  <a:pt x="619525" y="444435"/>
                </a:lnTo>
                <a:cubicBezTo>
                  <a:pt x="631404" y="444435"/>
                  <a:pt x="641123" y="434719"/>
                  <a:pt x="641123" y="422843"/>
                </a:cubicBezTo>
                <a:cubicBezTo>
                  <a:pt x="641123" y="410967"/>
                  <a:pt x="631404" y="401251"/>
                  <a:pt x="619525" y="401251"/>
                </a:cubicBezTo>
                <a:lnTo>
                  <a:pt x="539969" y="401251"/>
                </a:lnTo>
                <a:cubicBezTo>
                  <a:pt x="527370" y="401251"/>
                  <a:pt x="517290" y="391535"/>
                  <a:pt x="517290" y="378939"/>
                </a:cubicBezTo>
                <a:lnTo>
                  <a:pt x="517290" y="331437"/>
                </a:lnTo>
                <a:cubicBezTo>
                  <a:pt x="517290" y="274578"/>
                  <a:pt x="471213" y="228515"/>
                  <a:pt x="414336" y="228515"/>
                </a:cubicBezTo>
                <a:close/>
                <a:moveTo>
                  <a:pt x="372579" y="44623"/>
                </a:moveTo>
                <a:cubicBezTo>
                  <a:pt x="340180" y="44623"/>
                  <a:pt x="313542" y="71254"/>
                  <a:pt x="313542" y="104001"/>
                </a:cubicBezTo>
                <a:lnTo>
                  <a:pt x="313542" y="124514"/>
                </a:lnTo>
                <a:cubicBezTo>
                  <a:pt x="313542" y="157262"/>
                  <a:pt x="340180" y="183892"/>
                  <a:pt x="372579" y="183892"/>
                </a:cubicBezTo>
                <a:cubicBezTo>
                  <a:pt x="405697" y="183892"/>
                  <a:pt x="431975" y="157262"/>
                  <a:pt x="431975" y="124514"/>
                </a:cubicBezTo>
                <a:lnTo>
                  <a:pt x="431975" y="104001"/>
                </a:lnTo>
                <a:cubicBezTo>
                  <a:pt x="431975" y="71254"/>
                  <a:pt x="405697" y="44623"/>
                  <a:pt x="372579" y="44623"/>
                </a:cubicBezTo>
                <a:close/>
                <a:moveTo>
                  <a:pt x="372579" y="0"/>
                </a:moveTo>
                <a:cubicBezTo>
                  <a:pt x="430175" y="0"/>
                  <a:pt x="476973" y="46423"/>
                  <a:pt x="476973" y="104001"/>
                </a:cubicBezTo>
                <a:lnTo>
                  <a:pt x="476973" y="124514"/>
                </a:lnTo>
                <a:cubicBezTo>
                  <a:pt x="476973" y="148985"/>
                  <a:pt x="468333" y="171656"/>
                  <a:pt x="453934" y="189290"/>
                </a:cubicBezTo>
                <a:cubicBezTo>
                  <a:pt x="516570" y="206563"/>
                  <a:pt x="562288" y="263782"/>
                  <a:pt x="562288" y="331437"/>
                </a:cubicBezTo>
                <a:lnTo>
                  <a:pt x="562288" y="356628"/>
                </a:lnTo>
                <a:lnTo>
                  <a:pt x="619525" y="356628"/>
                </a:lnTo>
                <a:cubicBezTo>
                  <a:pt x="656243" y="356628"/>
                  <a:pt x="686121" y="386137"/>
                  <a:pt x="686121" y="422843"/>
                </a:cubicBezTo>
                <a:cubicBezTo>
                  <a:pt x="686121" y="459190"/>
                  <a:pt x="656243" y="489059"/>
                  <a:pt x="619525" y="489059"/>
                </a:cubicBezTo>
                <a:lnTo>
                  <a:pt x="503611" y="489059"/>
                </a:lnTo>
                <a:cubicBezTo>
                  <a:pt x="492812" y="489059"/>
                  <a:pt x="482372" y="486899"/>
                  <a:pt x="472653" y="482581"/>
                </a:cubicBezTo>
                <a:lnTo>
                  <a:pt x="472653" y="509931"/>
                </a:lnTo>
                <a:lnTo>
                  <a:pt x="499291" y="509931"/>
                </a:lnTo>
                <a:cubicBezTo>
                  <a:pt x="561208" y="509931"/>
                  <a:pt x="611245" y="559952"/>
                  <a:pt x="611245" y="621849"/>
                </a:cubicBezTo>
                <a:lnTo>
                  <a:pt x="611245" y="867998"/>
                </a:lnTo>
                <a:lnTo>
                  <a:pt x="711679" y="867998"/>
                </a:lnTo>
                <a:cubicBezTo>
                  <a:pt x="719599" y="867998"/>
                  <a:pt x="727159" y="869438"/>
                  <a:pt x="733998" y="871957"/>
                </a:cubicBezTo>
                <a:lnTo>
                  <a:pt x="733998" y="863680"/>
                </a:lnTo>
                <a:cubicBezTo>
                  <a:pt x="733998" y="826614"/>
                  <a:pt x="764236" y="796385"/>
                  <a:pt x="801314" y="796385"/>
                </a:cubicBezTo>
                <a:lnTo>
                  <a:pt x="962586" y="796385"/>
                </a:lnTo>
                <a:lnTo>
                  <a:pt x="962586" y="186051"/>
                </a:lnTo>
                <a:cubicBezTo>
                  <a:pt x="962586" y="177054"/>
                  <a:pt x="967625" y="169497"/>
                  <a:pt x="975545" y="165898"/>
                </a:cubicBezTo>
                <a:lnTo>
                  <a:pt x="939907" y="109399"/>
                </a:lnTo>
                <a:lnTo>
                  <a:pt x="904629" y="165898"/>
                </a:lnTo>
                <a:cubicBezTo>
                  <a:pt x="912188" y="169497"/>
                  <a:pt x="917588" y="177054"/>
                  <a:pt x="917588" y="186051"/>
                </a:cubicBezTo>
                <a:lnTo>
                  <a:pt x="917588" y="642362"/>
                </a:lnTo>
                <a:cubicBezTo>
                  <a:pt x="917588" y="654597"/>
                  <a:pt x="907509" y="664673"/>
                  <a:pt x="895269" y="664673"/>
                </a:cubicBezTo>
                <a:cubicBezTo>
                  <a:pt x="883030" y="664673"/>
                  <a:pt x="872950" y="654597"/>
                  <a:pt x="872950" y="642362"/>
                </a:cubicBezTo>
                <a:lnTo>
                  <a:pt x="872950" y="208363"/>
                </a:lnTo>
                <a:lnTo>
                  <a:pt x="865391" y="208363"/>
                </a:lnTo>
                <a:cubicBezTo>
                  <a:pt x="857471" y="208363"/>
                  <a:pt x="849912" y="204044"/>
                  <a:pt x="845952" y="197207"/>
                </a:cubicBezTo>
                <a:cubicBezTo>
                  <a:pt x="841992" y="190009"/>
                  <a:pt x="842352" y="181373"/>
                  <a:pt x="846672" y="174175"/>
                </a:cubicBezTo>
                <a:lnTo>
                  <a:pt x="921188" y="55419"/>
                </a:lnTo>
                <a:cubicBezTo>
                  <a:pt x="925148" y="48942"/>
                  <a:pt x="932347" y="44983"/>
                  <a:pt x="939907" y="44983"/>
                </a:cubicBezTo>
                <a:cubicBezTo>
                  <a:pt x="947826" y="44983"/>
                  <a:pt x="955026" y="48942"/>
                  <a:pt x="958986" y="55419"/>
                </a:cubicBezTo>
                <a:lnTo>
                  <a:pt x="1033502" y="174175"/>
                </a:lnTo>
                <a:cubicBezTo>
                  <a:pt x="1037821" y="181373"/>
                  <a:pt x="1038181" y="190009"/>
                  <a:pt x="1033862" y="197207"/>
                </a:cubicBezTo>
                <a:cubicBezTo>
                  <a:pt x="1030262" y="204044"/>
                  <a:pt x="1022702" y="208363"/>
                  <a:pt x="1014423" y="208363"/>
                </a:cubicBezTo>
                <a:lnTo>
                  <a:pt x="1007223" y="208363"/>
                </a:lnTo>
                <a:lnTo>
                  <a:pt x="1007223" y="796385"/>
                </a:lnTo>
                <a:lnTo>
                  <a:pt x="1078859" y="796385"/>
                </a:lnTo>
                <a:cubicBezTo>
                  <a:pt x="1115937" y="796385"/>
                  <a:pt x="1145815" y="826614"/>
                  <a:pt x="1145815" y="863680"/>
                </a:cubicBezTo>
                <a:lnTo>
                  <a:pt x="1145815" y="1123144"/>
                </a:lnTo>
                <a:cubicBezTo>
                  <a:pt x="1145815" y="1135739"/>
                  <a:pt x="1136096" y="1145815"/>
                  <a:pt x="1123496" y="1145815"/>
                </a:cubicBezTo>
                <a:lnTo>
                  <a:pt x="22318" y="1145815"/>
                </a:lnTo>
                <a:cubicBezTo>
                  <a:pt x="10079" y="1145815"/>
                  <a:pt x="0" y="1135739"/>
                  <a:pt x="0" y="1123144"/>
                </a:cubicBezTo>
                <a:lnTo>
                  <a:pt x="0" y="1042893"/>
                </a:lnTo>
                <a:cubicBezTo>
                  <a:pt x="0" y="1005827"/>
                  <a:pt x="30238" y="975598"/>
                  <a:pt x="67316" y="975598"/>
                </a:cubicBezTo>
                <a:lnTo>
                  <a:pt x="268545" y="975598"/>
                </a:lnTo>
                <a:lnTo>
                  <a:pt x="268545" y="865839"/>
                </a:lnTo>
                <a:cubicBezTo>
                  <a:pt x="268545" y="853604"/>
                  <a:pt x="278984" y="843527"/>
                  <a:pt x="291223" y="843527"/>
                </a:cubicBezTo>
                <a:cubicBezTo>
                  <a:pt x="303463" y="843527"/>
                  <a:pt x="313542" y="853604"/>
                  <a:pt x="313542" y="865839"/>
                </a:cubicBezTo>
                <a:lnTo>
                  <a:pt x="313542" y="975598"/>
                </a:lnTo>
                <a:lnTo>
                  <a:pt x="366819" y="975598"/>
                </a:lnTo>
                <a:lnTo>
                  <a:pt x="366819" y="648839"/>
                </a:lnTo>
                <a:cubicBezTo>
                  <a:pt x="366819" y="636244"/>
                  <a:pt x="377258" y="626168"/>
                  <a:pt x="389498" y="626168"/>
                </a:cubicBezTo>
                <a:lnTo>
                  <a:pt x="490292" y="626168"/>
                </a:lnTo>
                <a:cubicBezTo>
                  <a:pt x="502891" y="626168"/>
                  <a:pt x="512611" y="636244"/>
                  <a:pt x="512611" y="648839"/>
                </a:cubicBezTo>
                <a:lnTo>
                  <a:pt x="512611" y="867998"/>
                </a:lnTo>
                <a:lnTo>
                  <a:pt x="566248" y="867998"/>
                </a:lnTo>
                <a:lnTo>
                  <a:pt x="566248" y="621849"/>
                </a:lnTo>
                <a:cubicBezTo>
                  <a:pt x="566248" y="584783"/>
                  <a:pt x="536369" y="554554"/>
                  <a:pt x="499291" y="554554"/>
                </a:cubicBezTo>
                <a:lnTo>
                  <a:pt x="313542" y="554554"/>
                </a:lnTo>
                <a:lnTo>
                  <a:pt x="313542" y="683746"/>
                </a:lnTo>
                <a:cubicBezTo>
                  <a:pt x="313542" y="695982"/>
                  <a:pt x="303463" y="705698"/>
                  <a:pt x="291223" y="705698"/>
                </a:cubicBezTo>
                <a:cubicBezTo>
                  <a:pt x="278984" y="705698"/>
                  <a:pt x="268545" y="695982"/>
                  <a:pt x="268545" y="683746"/>
                </a:cubicBezTo>
                <a:lnTo>
                  <a:pt x="268545" y="556713"/>
                </a:lnTo>
                <a:cubicBezTo>
                  <a:pt x="217787" y="546277"/>
                  <a:pt x="179270" y="501294"/>
                  <a:pt x="179270" y="447314"/>
                </a:cubicBezTo>
                <a:lnTo>
                  <a:pt x="179270" y="331437"/>
                </a:lnTo>
                <a:cubicBezTo>
                  <a:pt x="179270" y="262343"/>
                  <a:pt x="226787" y="204404"/>
                  <a:pt x="290503" y="188210"/>
                </a:cubicBezTo>
                <a:cubicBezTo>
                  <a:pt x="276824" y="170577"/>
                  <a:pt x="268545" y="148625"/>
                  <a:pt x="268545" y="124514"/>
                </a:cubicBezTo>
                <a:lnTo>
                  <a:pt x="268545" y="104001"/>
                </a:lnTo>
                <a:cubicBezTo>
                  <a:pt x="268545" y="46423"/>
                  <a:pt x="315342" y="0"/>
                  <a:pt x="372579" y="0"/>
                </a:cubicBezTo>
                <a:close/>
              </a:path>
            </a:pathLst>
          </a:custGeom>
          <a:solidFill>
            <a:schemeClr val="bg1"/>
          </a:solidFill>
          <a:ln>
            <a:noFill/>
          </a:ln>
          <a:effectLst/>
        </p:spPr>
        <p:txBody>
          <a:bodyPr wrap="square" anchor="ctr">
            <a:noAutofit/>
          </a:bodyPr>
          <a:lstStyle/>
          <a:p>
            <a:endParaRPr lang="en-US" sz="900">
              <a:solidFill>
                <a:schemeClr val="bg1"/>
              </a:solidFill>
              <a:latin typeface="Lato Light" panose="020F0502020204030203" pitchFamily="34" charset="0"/>
            </a:endParaRPr>
          </a:p>
        </p:txBody>
      </p:sp>
      <p:sp>
        <p:nvSpPr>
          <p:cNvPr id="92" name="Freeform 3">
            <a:extLst>
              <a:ext uri="{FF2B5EF4-FFF2-40B4-BE49-F238E27FC236}">
                <a16:creationId xmlns:a16="http://schemas.microsoft.com/office/drawing/2014/main" id="{87BCB4F6-688F-296A-DBDB-B040BB299727}"/>
              </a:ext>
            </a:extLst>
          </p:cNvPr>
          <p:cNvSpPr>
            <a:spLocks noChangeAspect="1" noChangeArrowheads="1"/>
          </p:cNvSpPr>
          <p:nvPr userDrawn="1"/>
        </p:nvSpPr>
        <p:spPr bwMode="auto">
          <a:xfrm>
            <a:off x="7389756" y="4354784"/>
            <a:ext cx="676304" cy="437414"/>
          </a:xfrm>
          <a:custGeom>
            <a:avLst/>
            <a:gdLst>
              <a:gd name="connsiteX0" fmla="*/ 541769 w 1145819"/>
              <a:gd name="connsiteY0" fmla="*/ 621171 h 741084"/>
              <a:gd name="connsiteX1" fmla="*/ 539250 w 1145819"/>
              <a:gd name="connsiteY1" fmla="*/ 621531 h 741084"/>
              <a:gd name="connsiteX2" fmla="*/ 521251 w 1145819"/>
              <a:gd name="connsiteY2" fmla="*/ 630894 h 741084"/>
              <a:gd name="connsiteX3" fmla="*/ 503252 w 1145819"/>
              <a:gd name="connsiteY3" fmla="*/ 652860 h 741084"/>
              <a:gd name="connsiteX4" fmla="*/ 506851 w 1145819"/>
              <a:gd name="connsiteY4" fmla="*/ 689950 h 741084"/>
              <a:gd name="connsiteX5" fmla="*/ 526290 w 1145819"/>
              <a:gd name="connsiteY5" fmla="*/ 696072 h 741084"/>
              <a:gd name="connsiteX6" fmla="*/ 543929 w 1145819"/>
              <a:gd name="connsiteY6" fmla="*/ 686349 h 741084"/>
              <a:gd name="connsiteX7" fmla="*/ 562288 w 1145819"/>
              <a:gd name="connsiteY7" fmla="*/ 664383 h 741084"/>
              <a:gd name="connsiteX8" fmla="*/ 568048 w 1145819"/>
              <a:gd name="connsiteY8" fmla="*/ 644938 h 741084"/>
              <a:gd name="connsiteX9" fmla="*/ 558689 w 1145819"/>
              <a:gd name="connsiteY9" fmla="*/ 627293 h 741084"/>
              <a:gd name="connsiteX10" fmla="*/ 541769 w 1145819"/>
              <a:gd name="connsiteY10" fmla="*/ 621171 h 741084"/>
              <a:gd name="connsiteX11" fmla="*/ 466534 w 1145819"/>
              <a:gd name="connsiteY11" fmla="*/ 559234 h 741084"/>
              <a:gd name="connsiteX12" fmla="*/ 446015 w 1145819"/>
              <a:gd name="connsiteY12" fmla="*/ 568597 h 741084"/>
              <a:gd name="connsiteX13" fmla="*/ 428016 w 1145819"/>
              <a:gd name="connsiteY13" fmla="*/ 590923 h 741084"/>
              <a:gd name="connsiteX14" fmla="*/ 421896 w 1145819"/>
              <a:gd name="connsiteY14" fmla="*/ 610008 h 741084"/>
              <a:gd name="connsiteX15" fmla="*/ 431616 w 1145819"/>
              <a:gd name="connsiteY15" fmla="*/ 628013 h 741084"/>
              <a:gd name="connsiteX16" fmla="*/ 450695 w 1145819"/>
              <a:gd name="connsiteY16" fmla="*/ 634135 h 741084"/>
              <a:gd name="connsiteX17" fmla="*/ 468694 w 1145819"/>
              <a:gd name="connsiteY17" fmla="*/ 624412 h 741084"/>
              <a:gd name="connsiteX18" fmla="*/ 486693 w 1145819"/>
              <a:gd name="connsiteY18" fmla="*/ 602446 h 741084"/>
              <a:gd name="connsiteX19" fmla="*/ 483093 w 1145819"/>
              <a:gd name="connsiteY19" fmla="*/ 564996 h 741084"/>
              <a:gd name="connsiteX20" fmla="*/ 466534 w 1145819"/>
              <a:gd name="connsiteY20" fmla="*/ 559234 h 741084"/>
              <a:gd name="connsiteX21" fmla="*/ 390938 w 1145819"/>
              <a:gd name="connsiteY21" fmla="*/ 496937 h 741084"/>
              <a:gd name="connsiteX22" fmla="*/ 388418 w 1145819"/>
              <a:gd name="connsiteY22" fmla="*/ 497297 h 741084"/>
              <a:gd name="connsiteX23" fmla="*/ 370779 w 1145819"/>
              <a:gd name="connsiteY23" fmla="*/ 506660 h 741084"/>
              <a:gd name="connsiteX24" fmla="*/ 352420 w 1145819"/>
              <a:gd name="connsiteY24" fmla="*/ 528626 h 741084"/>
              <a:gd name="connsiteX25" fmla="*/ 346661 w 1145819"/>
              <a:gd name="connsiteY25" fmla="*/ 548071 h 741084"/>
              <a:gd name="connsiteX26" fmla="*/ 356020 w 1145819"/>
              <a:gd name="connsiteY26" fmla="*/ 566076 h 741084"/>
              <a:gd name="connsiteX27" fmla="*/ 393458 w 1145819"/>
              <a:gd name="connsiteY27" fmla="*/ 562475 h 741084"/>
              <a:gd name="connsiteX28" fmla="*/ 411457 w 1145819"/>
              <a:gd name="connsiteY28" fmla="*/ 540509 h 741084"/>
              <a:gd name="connsiteX29" fmla="*/ 417577 w 1145819"/>
              <a:gd name="connsiteY29" fmla="*/ 520704 h 741084"/>
              <a:gd name="connsiteX30" fmla="*/ 407857 w 1145819"/>
              <a:gd name="connsiteY30" fmla="*/ 503059 h 741084"/>
              <a:gd name="connsiteX31" fmla="*/ 390938 w 1145819"/>
              <a:gd name="connsiteY31" fmla="*/ 496937 h 741084"/>
              <a:gd name="connsiteX32" fmla="*/ 313182 w 1145819"/>
              <a:gd name="connsiteY32" fmla="*/ 435000 h 741084"/>
              <a:gd name="connsiteX33" fmla="*/ 295183 w 1145819"/>
              <a:gd name="connsiteY33" fmla="*/ 444363 h 741084"/>
              <a:gd name="connsiteX34" fmla="*/ 277185 w 1145819"/>
              <a:gd name="connsiteY34" fmla="*/ 466689 h 741084"/>
              <a:gd name="connsiteX35" fmla="*/ 280784 w 1145819"/>
              <a:gd name="connsiteY35" fmla="*/ 503779 h 741084"/>
              <a:gd name="connsiteX36" fmla="*/ 317862 w 1145819"/>
              <a:gd name="connsiteY36" fmla="*/ 500538 h 741084"/>
              <a:gd name="connsiteX37" fmla="*/ 336221 w 1145819"/>
              <a:gd name="connsiteY37" fmla="*/ 478212 h 741084"/>
              <a:gd name="connsiteX38" fmla="*/ 332621 w 1145819"/>
              <a:gd name="connsiteY38" fmla="*/ 440762 h 741084"/>
              <a:gd name="connsiteX39" fmla="*/ 315702 w 1145819"/>
              <a:gd name="connsiteY39" fmla="*/ 435000 h 741084"/>
              <a:gd name="connsiteX40" fmla="*/ 313182 w 1145819"/>
              <a:gd name="connsiteY40" fmla="*/ 435000 h 741084"/>
              <a:gd name="connsiteX41" fmla="*/ 1123772 w 1145819"/>
              <a:gd name="connsiteY41" fmla="*/ 235031 h 741084"/>
              <a:gd name="connsiteX42" fmla="*/ 1139419 w 1145819"/>
              <a:gd name="connsiteY42" fmla="*/ 241432 h 741084"/>
              <a:gd name="connsiteX43" fmla="*/ 1145819 w 1145819"/>
              <a:gd name="connsiteY43" fmla="*/ 257078 h 741084"/>
              <a:gd name="connsiteX44" fmla="*/ 1139419 w 1145819"/>
              <a:gd name="connsiteY44" fmla="*/ 272369 h 741084"/>
              <a:gd name="connsiteX45" fmla="*/ 1123772 w 1145819"/>
              <a:gd name="connsiteY45" fmla="*/ 279126 h 741084"/>
              <a:gd name="connsiteX46" fmla="*/ 1108126 w 1145819"/>
              <a:gd name="connsiteY46" fmla="*/ 272369 h 741084"/>
              <a:gd name="connsiteX47" fmla="*/ 1101725 w 1145819"/>
              <a:gd name="connsiteY47" fmla="*/ 257078 h 741084"/>
              <a:gd name="connsiteX48" fmla="*/ 1108126 w 1145819"/>
              <a:gd name="connsiteY48" fmla="*/ 241432 h 741084"/>
              <a:gd name="connsiteX49" fmla="*/ 1123772 w 1145819"/>
              <a:gd name="connsiteY49" fmla="*/ 235031 h 741084"/>
              <a:gd name="connsiteX50" fmla="*/ 22047 w 1145819"/>
              <a:gd name="connsiteY50" fmla="*/ 235031 h 741084"/>
              <a:gd name="connsiteX51" fmla="*/ 37694 w 1145819"/>
              <a:gd name="connsiteY51" fmla="*/ 241432 h 741084"/>
              <a:gd name="connsiteX52" fmla="*/ 44095 w 1145819"/>
              <a:gd name="connsiteY52" fmla="*/ 257078 h 741084"/>
              <a:gd name="connsiteX53" fmla="*/ 37694 w 1145819"/>
              <a:gd name="connsiteY53" fmla="*/ 272369 h 741084"/>
              <a:gd name="connsiteX54" fmla="*/ 22047 w 1145819"/>
              <a:gd name="connsiteY54" fmla="*/ 279126 h 741084"/>
              <a:gd name="connsiteX55" fmla="*/ 6401 w 1145819"/>
              <a:gd name="connsiteY55" fmla="*/ 272369 h 741084"/>
              <a:gd name="connsiteX56" fmla="*/ 0 w 1145819"/>
              <a:gd name="connsiteY56" fmla="*/ 257078 h 741084"/>
              <a:gd name="connsiteX57" fmla="*/ 6401 w 1145819"/>
              <a:gd name="connsiteY57" fmla="*/ 241432 h 741084"/>
              <a:gd name="connsiteX58" fmla="*/ 22047 w 1145819"/>
              <a:gd name="connsiteY58" fmla="*/ 235031 h 741084"/>
              <a:gd name="connsiteX59" fmla="*/ 641124 w 1145819"/>
              <a:gd name="connsiteY59" fmla="*/ 75981 h 741084"/>
              <a:gd name="connsiteX60" fmla="*/ 521251 w 1145819"/>
              <a:gd name="connsiteY60" fmla="*/ 125314 h 741084"/>
              <a:gd name="connsiteX61" fmla="*/ 352060 w 1145819"/>
              <a:gd name="connsiteY61" fmla="*/ 292761 h 741084"/>
              <a:gd name="connsiteX62" fmla="*/ 351340 w 1145819"/>
              <a:gd name="connsiteY62" fmla="*/ 341374 h 741084"/>
              <a:gd name="connsiteX63" fmla="*/ 393098 w 1145819"/>
              <a:gd name="connsiteY63" fmla="*/ 347496 h 741084"/>
              <a:gd name="connsiteX64" fmla="*/ 575968 w 1145819"/>
              <a:gd name="connsiteY64" fmla="*/ 244148 h 741084"/>
              <a:gd name="connsiteX65" fmla="*/ 586767 w 1145819"/>
              <a:gd name="connsiteY65" fmla="*/ 241267 h 741084"/>
              <a:gd name="connsiteX66" fmla="*/ 733999 w 1145819"/>
              <a:gd name="connsiteY66" fmla="*/ 241267 h 741084"/>
              <a:gd name="connsiteX67" fmla="*/ 756317 w 1145819"/>
              <a:gd name="connsiteY67" fmla="*/ 263593 h 741084"/>
              <a:gd name="connsiteX68" fmla="*/ 733999 w 1145819"/>
              <a:gd name="connsiteY68" fmla="*/ 286279 h 741084"/>
              <a:gd name="connsiteX69" fmla="*/ 718159 w 1145819"/>
              <a:gd name="connsiteY69" fmla="*/ 286279 h 741084"/>
              <a:gd name="connsiteX70" fmla="*/ 757915 w 1145819"/>
              <a:gd name="connsiteY70" fmla="*/ 325063 h 741084"/>
              <a:gd name="connsiteX71" fmla="*/ 877990 w 1145819"/>
              <a:gd name="connsiteY71" fmla="*/ 442202 h 741084"/>
              <a:gd name="connsiteX72" fmla="*/ 957906 w 1145819"/>
              <a:gd name="connsiteY72" fmla="*/ 399350 h 741084"/>
              <a:gd name="connsiteX73" fmla="*/ 957906 w 1145819"/>
              <a:gd name="connsiteY73" fmla="*/ 252432 h 741084"/>
              <a:gd name="connsiteX74" fmla="*/ 957906 w 1145819"/>
              <a:gd name="connsiteY74" fmla="*/ 75981 h 741084"/>
              <a:gd name="connsiteX75" fmla="*/ 506492 w 1145819"/>
              <a:gd name="connsiteY75" fmla="*/ 46993 h 741084"/>
              <a:gd name="connsiteX76" fmla="*/ 460054 w 1145819"/>
              <a:gd name="connsiteY76" fmla="*/ 51854 h 741084"/>
              <a:gd name="connsiteX77" fmla="*/ 276825 w 1145819"/>
              <a:gd name="connsiteY77" fmla="*/ 87864 h 741084"/>
              <a:gd name="connsiteX78" fmla="*/ 272505 w 1145819"/>
              <a:gd name="connsiteY78" fmla="*/ 88224 h 741084"/>
              <a:gd name="connsiteX79" fmla="*/ 187910 w 1145819"/>
              <a:gd name="connsiteY79" fmla="*/ 88224 h 741084"/>
              <a:gd name="connsiteX80" fmla="*/ 187910 w 1145819"/>
              <a:gd name="connsiteY80" fmla="*/ 423117 h 741084"/>
              <a:gd name="connsiteX81" fmla="*/ 238307 w 1145819"/>
              <a:gd name="connsiteY81" fmla="*/ 444003 h 741084"/>
              <a:gd name="connsiteX82" fmla="*/ 242626 w 1145819"/>
              <a:gd name="connsiteY82" fmla="*/ 438241 h 741084"/>
              <a:gd name="connsiteX83" fmla="*/ 260985 w 1145819"/>
              <a:gd name="connsiteY83" fmla="*/ 416275 h 741084"/>
              <a:gd name="connsiteX84" fmla="*/ 308863 w 1145819"/>
              <a:gd name="connsiteY84" fmla="*/ 390708 h 741084"/>
              <a:gd name="connsiteX85" fmla="*/ 361060 w 1145819"/>
              <a:gd name="connsiteY85" fmla="*/ 406552 h 741084"/>
              <a:gd name="connsiteX86" fmla="*/ 386258 w 1145819"/>
              <a:gd name="connsiteY86" fmla="*/ 452285 h 741084"/>
              <a:gd name="connsiteX87" fmla="*/ 402087 w 1145819"/>
              <a:gd name="connsiteY87" fmla="*/ 454291 h 741084"/>
              <a:gd name="connsiteX88" fmla="*/ 412897 w 1145819"/>
              <a:gd name="connsiteY88" fmla="*/ 455661 h 741084"/>
              <a:gd name="connsiteX89" fmla="*/ 436295 w 1145819"/>
              <a:gd name="connsiteY89" fmla="*/ 468489 h 741084"/>
              <a:gd name="connsiteX90" fmla="*/ 461494 w 1145819"/>
              <a:gd name="connsiteY90" fmla="*/ 514582 h 741084"/>
              <a:gd name="connsiteX91" fmla="*/ 511891 w 1145819"/>
              <a:gd name="connsiteY91" fmla="*/ 530786 h 741084"/>
              <a:gd name="connsiteX92" fmla="*/ 537090 w 1145819"/>
              <a:gd name="connsiteY92" fmla="*/ 576879 h 741084"/>
              <a:gd name="connsiteX93" fmla="*/ 587127 w 1145819"/>
              <a:gd name="connsiteY93" fmla="*/ 592723 h 741084"/>
              <a:gd name="connsiteX94" fmla="*/ 588207 w 1145819"/>
              <a:gd name="connsiteY94" fmla="*/ 593804 h 741084"/>
              <a:gd name="connsiteX95" fmla="*/ 590727 w 1145819"/>
              <a:gd name="connsiteY95" fmla="*/ 595604 h 741084"/>
              <a:gd name="connsiteX96" fmla="*/ 623125 w 1145819"/>
              <a:gd name="connsiteY96" fmla="*/ 627293 h 741084"/>
              <a:gd name="connsiteX97" fmla="*/ 644004 w 1145819"/>
              <a:gd name="connsiteY97" fmla="*/ 635575 h 741084"/>
              <a:gd name="connsiteX98" fmla="*/ 664523 w 1145819"/>
              <a:gd name="connsiteY98" fmla="*/ 626933 h 741084"/>
              <a:gd name="connsiteX99" fmla="*/ 664163 w 1145819"/>
              <a:gd name="connsiteY99" fmla="*/ 585161 h 741084"/>
              <a:gd name="connsiteX100" fmla="*/ 547889 w 1145819"/>
              <a:gd name="connsiteY100" fmla="*/ 472090 h 741084"/>
              <a:gd name="connsiteX101" fmla="*/ 547529 w 1145819"/>
              <a:gd name="connsiteY101" fmla="*/ 440402 h 741084"/>
              <a:gd name="connsiteX102" fmla="*/ 578847 w 1145819"/>
              <a:gd name="connsiteY102" fmla="*/ 440041 h 741084"/>
              <a:gd name="connsiteX103" fmla="*/ 635004 w 1145819"/>
              <a:gd name="connsiteY103" fmla="*/ 494416 h 741084"/>
              <a:gd name="connsiteX104" fmla="*/ 635724 w 1145819"/>
              <a:gd name="connsiteY104" fmla="*/ 495137 h 741084"/>
              <a:gd name="connsiteX105" fmla="*/ 751638 w 1145819"/>
              <a:gd name="connsiteY105" fmla="*/ 607848 h 741084"/>
              <a:gd name="connsiteX106" fmla="*/ 793395 w 1145819"/>
              <a:gd name="connsiteY106" fmla="*/ 607487 h 741084"/>
              <a:gd name="connsiteX107" fmla="*/ 792675 w 1145819"/>
              <a:gd name="connsiteY107" fmla="*/ 566076 h 741084"/>
              <a:gd name="connsiteX108" fmla="*/ 676402 w 1145819"/>
              <a:gd name="connsiteY108" fmla="*/ 453005 h 741084"/>
              <a:gd name="connsiteX109" fmla="*/ 676042 w 1145819"/>
              <a:gd name="connsiteY109" fmla="*/ 421316 h 741084"/>
              <a:gd name="connsiteX110" fmla="*/ 707720 w 1145819"/>
              <a:gd name="connsiteY110" fmla="*/ 420956 h 741084"/>
              <a:gd name="connsiteX111" fmla="*/ 780796 w 1145819"/>
              <a:gd name="connsiteY111" fmla="*/ 491896 h 741084"/>
              <a:gd name="connsiteX112" fmla="*/ 781156 w 1145819"/>
              <a:gd name="connsiteY112" fmla="*/ 491896 h 741084"/>
              <a:gd name="connsiteX113" fmla="*/ 855312 w 1145819"/>
              <a:gd name="connsiteY113" fmla="*/ 564276 h 741084"/>
              <a:gd name="connsiteX114" fmla="*/ 896709 w 1145819"/>
              <a:gd name="connsiteY114" fmla="*/ 563555 h 741084"/>
              <a:gd name="connsiteX115" fmla="*/ 904989 w 1145819"/>
              <a:gd name="connsiteY115" fmla="*/ 542670 h 741084"/>
              <a:gd name="connsiteX116" fmla="*/ 895989 w 1145819"/>
              <a:gd name="connsiteY116" fmla="*/ 522144 h 741084"/>
              <a:gd name="connsiteX117" fmla="*/ 711244 w 1145819"/>
              <a:gd name="connsiteY117" fmla="*/ 342013 h 741084"/>
              <a:gd name="connsiteX118" fmla="*/ 654083 w 1145819"/>
              <a:gd name="connsiteY118" fmla="*/ 286279 h 741084"/>
              <a:gd name="connsiteX119" fmla="*/ 592887 w 1145819"/>
              <a:gd name="connsiteY119" fmla="*/ 286279 h 741084"/>
              <a:gd name="connsiteX120" fmla="*/ 415057 w 1145819"/>
              <a:gd name="connsiteY120" fmla="*/ 386387 h 741084"/>
              <a:gd name="connsiteX121" fmla="*/ 376179 w 1145819"/>
              <a:gd name="connsiteY121" fmla="*/ 396830 h 741084"/>
              <a:gd name="connsiteX122" fmla="*/ 319302 w 1145819"/>
              <a:gd name="connsiteY122" fmla="*/ 372703 h 741084"/>
              <a:gd name="connsiteX123" fmla="*/ 320382 w 1145819"/>
              <a:gd name="connsiteY123" fmla="*/ 261072 h 741084"/>
              <a:gd name="connsiteX124" fmla="*/ 489932 w 1145819"/>
              <a:gd name="connsiteY124" fmla="*/ 93266 h 741084"/>
              <a:gd name="connsiteX125" fmla="*/ 552929 w 1145819"/>
              <a:gd name="connsiteY125" fmla="*/ 49694 h 741084"/>
              <a:gd name="connsiteX126" fmla="*/ 506492 w 1145819"/>
              <a:gd name="connsiteY126" fmla="*/ 46993 h 741084"/>
              <a:gd name="connsiteX127" fmla="*/ 22319 w 1145819"/>
              <a:gd name="connsiteY127" fmla="*/ 0 h 741084"/>
              <a:gd name="connsiteX128" fmla="*/ 143272 w 1145819"/>
              <a:gd name="connsiteY128" fmla="*/ 0 h 741084"/>
              <a:gd name="connsiteX129" fmla="*/ 187910 w 1145819"/>
              <a:gd name="connsiteY129" fmla="*/ 43212 h 741084"/>
              <a:gd name="connsiteX130" fmla="*/ 270705 w 1145819"/>
              <a:gd name="connsiteY130" fmla="*/ 43212 h 741084"/>
              <a:gd name="connsiteX131" fmla="*/ 451415 w 1145819"/>
              <a:gd name="connsiteY131" fmla="*/ 7922 h 741084"/>
              <a:gd name="connsiteX132" fmla="*/ 644364 w 1145819"/>
              <a:gd name="connsiteY132" fmla="*/ 30969 h 741084"/>
              <a:gd name="connsiteX133" fmla="*/ 645084 w 1145819"/>
              <a:gd name="connsiteY133" fmla="*/ 30969 h 741084"/>
              <a:gd name="connsiteX134" fmla="*/ 960066 w 1145819"/>
              <a:gd name="connsiteY134" fmla="*/ 30969 h 741084"/>
              <a:gd name="connsiteX135" fmla="*/ 1002543 w 1145819"/>
              <a:gd name="connsiteY135" fmla="*/ 0 h 741084"/>
              <a:gd name="connsiteX136" fmla="*/ 1123496 w 1145819"/>
              <a:gd name="connsiteY136" fmla="*/ 0 h 741084"/>
              <a:gd name="connsiteX137" fmla="*/ 1145815 w 1145819"/>
              <a:gd name="connsiteY137" fmla="*/ 22326 h 741084"/>
              <a:gd name="connsiteX138" fmla="*/ 1145815 w 1145819"/>
              <a:gd name="connsiteY138" fmla="*/ 169607 h 741084"/>
              <a:gd name="connsiteX139" fmla="*/ 1123496 w 1145819"/>
              <a:gd name="connsiteY139" fmla="*/ 192293 h 741084"/>
              <a:gd name="connsiteX140" fmla="*/ 1101178 w 1145819"/>
              <a:gd name="connsiteY140" fmla="*/ 169607 h 741084"/>
              <a:gd name="connsiteX141" fmla="*/ 1101178 w 1145819"/>
              <a:gd name="connsiteY141" fmla="*/ 44652 h 741084"/>
              <a:gd name="connsiteX142" fmla="*/ 1002543 w 1145819"/>
              <a:gd name="connsiteY142" fmla="*/ 44652 h 741084"/>
              <a:gd name="connsiteX143" fmla="*/ 1002543 w 1145819"/>
              <a:gd name="connsiteY143" fmla="*/ 236220 h 741084"/>
              <a:gd name="connsiteX144" fmla="*/ 1002543 w 1145819"/>
              <a:gd name="connsiteY144" fmla="*/ 469209 h 741084"/>
              <a:gd name="connsiteX145" fmla="*/ 1101178 w 1145819"/>
              <a:gd name="connsiteY145" fmla="*/ 469209 h 741084"/>
              <a:gd name="connsiteX146" fmla="*/ 1101178 w 1145819"/>
              <a:gd name="connsiteY146" fmla="*/ 343175 h 741084"/>
              <a:gd name="connsiteX147" fmla="*/ 1123496 w 1145819"/>
              <a:gd name="connsiteY147" fmla="*/ 320849 h 741084"/>
              <a:gd name="connsiteX148" fmla="*/ 1145815 w 1145819"/>
              <a:gd name="connsiteY148" fmla="*/ 343175 h 741084"/>
              <a:gd name="connsiteX149" fmla="*/ 1145815 w 1145819"/>
              <a:gd name="connsiteY149" fmla="*/ 491536 h 741084"/>
              <a:gd name="connsiteX150" fmla="*/ 1123496 w 1145819"/>
              <a:gd name="connsiteY150" fmla="*/ 514222 h 741084"/>
              <a:gd name="connsiteX151" fmla="*/ 1002543 w 1145819"/>
              <a:gd name="connsiteY151" fmla="*/ 514222 h 741084"/>
              <a:gd name="connsiteX152" fmla="*/ 957906 w 1145819"/>
              <a:gd name="connsiteY152" fmla="*/ 469209 h 741084"/>
              <a:gd name="connsiteX153" fmla="*/ 957906 w 1145819"/>
              <a:gd name="connsiteY153" fmla="*/ 450124 h 741084"/>
              <a:gd name="connsiteX154" fmla="*/ 911829 w 1145819"/>
              <a:gd name="connsiteY154" fmla="*/ 474971 h 741084"/>
              <a:gd name="connsiteX155" fmla="*/ 927308 w 1145819"/>
              <a:gd name="connsiteY155" fmla="*/ 490095 h 741084"/>
              <a:gd name="connsiteX156" fmla="*/ 949986 w 1145819"/>
              <a:gd name="connsiteY156" fmla="*/ 542310 h 741084"/>
              <a:gd name="connsiteX157" fmla="*/ 928748 w 1145819"/>
              <a:gd name="connsiteY157" fmla="*/ 594884 h 741084"/>
              <a:gd name="connsiteX158" fmla="*/ 875831 w 1145819"/>
              <a:gd name="connsiteY158" fmla="*/ 617210 h 741084"/>
              <a:gd name="connsiteX159" fmla="*/ 843072 w 1145819"/>
              <a:gd name="connsiteY159" fmla="*/ 609648 h 741084"/>
              <a:gd name="connsiteX160" fmla="*/ 825433 w 1145819"/>
              <a:gd name="connsiteY160" fmla="*/ 638816 h 741084"/>
              <a:gd name="connsiteX161" fmla="*/ 772156 w 1145819"/>
              <a:gd name="connsiteY161" fmla="*/ 661142 h 741084"/>
              <a:gd name="connsiteX162" fmla="*/ 720679 w 1145819"/>
              <a:gd name="connsiteY162" fmla="*/ 640256 h 741084"/>
              <a:gd name="connsiteX163" fmla="*/ 712760 w 1145819"/>
              <a:gd name="connsiteY163" fmla="*/ 632694 h 741084"/>
              <a:gd name="connsiteX164" fmla="*/ 696921 w 1145819"/>
              <a:gd name="connsiteY164" fmla="*/ 657901 h 741084"/>
              <a:gd name="connsiteX165" fmla="*/ 644364 w 1145819"/>
              <a:gd name="connsiteY165" fmla="*/ 680227 h 741084"/>
              <a:gd name="connsiteX166" fmla="*/ 643644 w 1145819"/>
              <a:gd name="connsiteY166" fmla="*/ 680227 h 741084"/>
              <a:gd name="connsiteX167" fmla="*/ 608726 w 1145819"/>
              <a:gd name="connsiteY167" fmla="*/ 671585 h 741084"/>
              <a:gd name="connsiteX168" fmla="*/ 596846 w 1145819"/>
              <a:gd name="connsiteY168" fmla="*/ 692831 h 741084"/>
              <a:gd name="connsiteX169" fmla="*/ 578487 w 1145819"/>
              <a:gd name="connsiteY169" fmla="*/ 715157 h 741084"/>
              <a:gd name="connsiteX170" fmla="*/ 530250 w 1145819"/>
              <a:gd name="connsiteY170" fmla="*/ 740724 h 741084"/>
              <a:gd name="connsiteX171" fmla="*/ 523411 w 1145819"/>
              <a:gd name="connsiteY171" fmla="*/ 741084 h 741084"/>
              <a:gd name="connsiteX172" fmla="*/ 478413 w 1145819"/>
              <a:gd name="connsiteY172" fmla="*/ 724880 h 741084"/>
              <a:gd name="connsiteX173" fmla="*/ 453215 w 1145819"/>
              <a:gd name="connsiteY173" fmla="*/ 678787 h 741084"/>
              <a:gd name="connsiteX174" fmla="*/ 448175 w 1145819"/>
              <a:gd name="connsiteY174" fmla="*/ 678787 h 741084"/>
              <a:gd name="connsiteX175" fmla="*/ 402817 w 1145819"/>
              <a:gd name="connsiteY175" fmla="*/ 662583 h 741084"/>
              <a:gd name="connsiteX176" fmla="*/ 377619 w 1145819"/>
              <a:gd name="connsiteY176" fmla="*/ 616490 h 741084"/>
              <a:gd name="connsiteX177" fmla="*/ 372939 w 1145819"/>
              <a:gd name="connsiteY177" fmla="*/ 616490 h 741084"/>
              <a:gd name="connsiteX178" fmla="*/ 327582 w 1145819"/>
              <a:gd name="connsiteY178" fmla="*/ 600646 h 741084"/>
              <a:gd name="connsiteX179" fmla="*/ 302383 w 1145819"/>
              <a:gd name="connsiteY179" fmla="*/ 554553 h 741084"/>
              <a:gd name="connsiteX180" fmla="*/ 297343 w 1145819"/>
              <a:gd name="connsiteY180" fmla="*/ 554553 h 741084"/>
              <a:gd name="connsiteX181" fmla="*/ 252346 w 1145819"/>
              <a:gd name="connsiteY181" fmla="*/ 538348 h 741084"/>
              <a:gd name="connsiteX182" fmla="*/ 226787 w 1145819"/>
              <a:gd name="connsiteY182" fmla="*/ 491536 h 741084"/>
              <a:gd name="connsiteX183" fmla="*/ 216348 w 1145819"/>
              <a:gd name="connsiteY183" fmla="*/ 483253 h 741084"/>
              <a:gd name="connsiteX184" fmla="*/ 187910 w 1145819"/>
              <a:gd name="connsiteY184" fmla="*/ 469209 h 741084"/>
              <a:gd name="connsiteX185" fmla="*/ 143272 w 1145819"/>
              <a:gd name="connsiteY185" fmla="*/ 514222 h 741084"/>
              <a:gd name="connsiteX186" fmla="*/ 22319 w 1145819"/>
              <a:gd name="connsiteY186" fmla="*/ 514222 h 741084"/>
              <a:gd name="connsiteX187" fmla="*/ 0 w 1145819"/>
              <a:gd name="connsiteY187" fmla="*/ 491536 h 741084"/>
              <a:gd name="connsiteX188" fmla="*/ 0 w 1145819"/>
              <a:gd name="connsiteY188" fmla="*/ 350017 h 741084"/>
              <a:gd name="connsiteX189" fmla="*/ 22319 w 1145819"/>
              <a:gd name="connsiteY189" fmla="*/ 327691 h 741084"/>
              <a:gd name="connsiteX190" fmla="*/ 44638 w 1145819"/>
              <a:gd name="connsiteY190" fmla="*/ 350017 h 741084"/>
              <a:gd name="connsiteX191" fmla="*/ 44638 w 1145819"/>
              <a:gd name="connsiteY191" fmla="*/ 469209 h 741084"/>
              <a:gd name="connsiteX192" fmla="*/ 143272 w 1145819"/>
              <a:gd name="connsiteY192" fmla="*/ 469209 h 741084"/>
              <a:gd name="connsiteX193" fmla="*/ 143272 w 1145819"/>
              <a:gd name="connsiteY193" fmla="*/ 44652 h 741084"/>
              <a:gd name="connsiteX194" fmla="*/ 44638 w 1145819"/>
              <a:gd name="connsiteY194" fmla="*/ 44652 h 741084"/>
              <a:gd name="connsiteX195" fmla="*/ 44638 w 1145819"/>
              <a:gd name="connsiteY195" fmla="*/ 166366 h 741084"/>
              <a:gd name="connsiteX196" fmla="*/ 22319 w 1145819"/>
              <a:gd name="connsiteY196" fmla="*/ 188692 h 741084"/>
              <a:gd name="connsiteX197" fmla="*/ 0 w 1145819"/>
              <a:gd name="connsiteY197" fmla="*/ 166366 h 741084"/>
              <a:gd name="connsiteX198" fmla="*/ 0 w 1145819"/>
              <a:gd name="connsiteY198" fmla="*/ 22326 h 741084"/>
              <a:gd name="connsiteX199" fmla="*/ 22319 w 1145819"/>
              <a:gd name="connsiteY199" fmla="*/ 0 h 741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1145819" h="741084">
                <a:moveTo>
                  <a:pt x="541769" y="621171"/>
                </a:moveTo>
                <a:cubicBezTo>
                  <a:pt x="541050" y="621171"/>
                  <a:pt x="539970" y="621531"/>
                  <a:pt x="539250" y="621531"/>
                </a:cubicBezTo>
                <a:cubicBezTo>
                  <a:pt x="532410" y="621891"/>
                  <a:pt x="525930" y="625492"/>
                  <a:pt x="521251" y="630894"/>
                </a:cubicBezTo>
                <a:lnTo>
                  <a:pt x="503252" y="652860"/>
                </a:lnTo>
                <a:cubicBezTo>
                  <a:pt x="493892" y="664383"/>
                  <a:pt x="495332" y="680948"/>
                  <a:pt x="506851" y="689950"/>
                </a:cubicBezTo>
                <a:cubicBezTo>
                  <a:pt x="512251" y="694631"/>
                  <a:pt x="519091" y="696792"/>
                  <a:pt x="526290" y="696072"/>
                </a:cubicBezTo>
                <a:cubicBezTo>
                  <a:pt x="533130" y="695352"/>
                  <a:pt x="539610" y="692111"/>
                  <a:pt x="543929" y="686349"/>
                </a:cubicBezTo>
                <a:lnTo>
                  <a:pt x="562288" y="664383"/>
                </a:lnTo>
                <a:cubicBezTo>
                  <a:pt x="566608" y="658982"/>
                  <a:pt x="568768" y="652140"/>
                  <a:pt x="568048" y="644938"/>
                </a:cubicBezTo>
                <a:cubicBezTo>
                  <a:pt x="567328" y="638096"/>
                  <a:pt x="564088" y="631614"/>
                  <a:pt x="558689" y="627293"/>
                </a:cubicBezTo>
                <a:cubicBezTo>
                  <a:pt x="553649" y="623332"/>
                  <a:pt x="547889" y="621171"/>
                  <a:pt x="541769" y="621171"/>
                </a:cubicBezTo>
                <a:close/>
                <a:moveTo>
                  <a:pt x="466534" y="559234"/>
                </a:moveTo>
                <a:cubicBezTo>
                  <a:pt x="458974" y="559234"/>
                  <a:pt x="451415" y="562475"/>
                  <a:pt x="446015" y="568597"/>
                </a:cubicBezTo>
                <a:lnTo>
                  <a:pt x="428016" y="590923"/>
                </a:lnTo>
                <a:cubicBezTo>
                  <a:pt x="423336" y="596324"/>
                  <a:pt x="421176" y="603166"/>
                  <a:pt x="421896" y="610008"/>
                </a:cubicBezTo>
                <a:cubicBezTo>
                  <a:pt x="422616" y="617210"/>
                  <a:pt x="425856" y="623692"/>
                  <a:pt x="431616" y="628013"/>
                </a:cubicBezTo>
                <a:cubicBezTo>
                  <a:pt x="437015" y="632694"/>
                  <a:pt x="443495" y="634495"/>
                  <a:pt x="450695" y="634135"/>
                </a:cubicBezTo>
                <a:cubicBezTo>
                  <a:pt x="457894" y="633415"/>
                  <a:pt x="464374" y="629814"/>
                  <a:pt x="468694" y="624412"/>
                </a:cubicBezTo>
                <a:lnTo>
                  <a:pt x="486693" y="602446"/>
                </a:lnTo>
                <a:cubicBezTo>
                  <a:pt x="496052" y="590923"/>
                  <a:pt x="494252" y="574358"/>
                  <a:pt x="483093" y="564996"/>
                </a:cubicBezTo>
                <a:cubicBezTo>
                  <a:pt x="478413" y="561035"/>
                  <a:pt x="472293" y="559234"/>
                  <a:pt x="466534" y="559234"/>
                </a:cubicBezTo>
                <a:close/>
                <a:moveTo>
                  <a:pt x="390938" y="496937"/>
                </a:moveTo>
                <a:cubicBezTo>
                  <a:pt x="390218" y="496937"/>
                  <a:pt x="389138" y="496937"/>
                  <a:pt x="388418" y="497297"/>
                </a:cubicBezTo>
                <a:cubicBezTo>
                  <a:pt x="381579" y="497657"/>
                  <a:pt x="375099" y="501258"/>
                  <a:pt x="370779" y="506660"/>
                </a:cubicBezTo>
                <a:lnTo>
                  <a:pt x="352420" y="528626"/>
                </a:lnTo>
                <a:cubicBezTo>
                  <a:pt x="348100" y="534387"/>
                  <a:pt x="345581" y="541229"/>
                  <a:pt x="346661" y="548071"/>
                </a:cubicBezTo>
                <a:cubicBezTo>
                  <a:pt x="347381" y="555273"/>
                  <a:pt x="350620" y="561395"/>
                  <a:pt x="356020" y="566076"/>
                </a:cubicBezTo>
                <a:cubicBezTo>
                  <a:pt x="367179" y="575079"/>
                  <a:pt x="384098" y="573638"/>
                  <a:pt x="393458" y="562475"/>
                </a:cubicBezTo>
                <a:lnTo>
                  <a:pt x="411457" y="540509"/>
                </a:lnTo>
                <a:cubicBezTo>
                  <a:pt x="416137" y="534747"/>
                  <a:pt x="417937" y="527906"/>
                  <a:pt x="417577" y="520704"/>
                </a:cubicBezTo>
                <a:cubicBezTo>
                  <a:pt x="416497" y="513862"/>
                  <a:pt x="413257" y="507380"/>
                  <a:pt x="407857" y="503059"/>
                </a:cubicBezTo>
                <a:cubicBezTo>
                  <a:pt x="403177" y="499098"/>
                  <a:pt x="397058" y="496937"/>
                  <a:pt x="390938" y="496937"/>
                </a:cubicBezTo>
                <a:close/>
                <a:moveTo>
                  <a:pt x="313182" y="435000"/>
                </a:moveTo>
                <a:cubicBezTo>
                  <a:pt x="306343" y="435720"/>
                  <a:pt x="299863" y="438961"/>
                  <a:pt x="295183" y="444363"/>
                </a:cubicBezTo>
                <a:lnTo>
                  <a:pt x="277185" y="466689"/>
                </a:lnTo>
                <a:cubicBezTo>
                  <a:pt x="267825" y="477852"/>
                  <a:pt x="269265" y="494776"/>
                  <a:pt x="280784" y="503779"/>
                </a:cubicBezTo>
                <a:cubicBezTo>
                  <a:pt x="291944" y="513142"/>
                  <a:pt x="308503" y="511701"/>
                  <a:pt x="317862" y="500538"/>
                </a:cubicBezTo>
                <a:lnTo>
                  <a:pt x="336221" y="478212"/>
                </a:lnTo>
                <a:cubicBezTo>
                  <a:pt x="345221" y="467049"/>
                  <a:pt x="343781" y="450124"/>
                  <a:pt x="332621" y="440762"/>
                </a:cubicBezTo>
                <a:cubicBezTo>
                  <a:pt x="327942" y="437161"/>
                  <a:pt x="321822" y="435000"/>
                  <a:pt x="315702" y="435000"/>
                </a:cubicBezTo>
                <a:cubicBezTo>
                  <a:pt x="314982" y="435000"/>
                  <a:pt x="314262" y="435000"/>
                  <a:pt x="313182" y="435000"/>
                </a:cubicBezTo>
                <a:close/>
                <a:moveTo>
                  <a:pt x="1123772" y="235031"/>
                </a:moveTo>
                <a:cubicBezTo>
                  <a:pt x="1129462" y="235031"/>
                  <a:pt x="1135151" y="237165"/>
                  <a:pt x="1139419" y="241432"/>
                </a:cubicBezTo>
                <a:cubicBezTo>
                  <a:pt x="1143330" y="245344"/>
                  <a:pt x="1145819" y="251033"/>
                  <a:pt x="1145819" y="257078"/>
                </a:cubicBezTo>
                <a:cubicBezTo>
                  <a:pt x="1145819" y="262768"/>
                  <a:pt x="1143330" y="268458"/>
                  <a:pt x="1139419" y="272369"/>
                </a:cubicBezTo>
                <a:cubicBezTo>
                  <a:pt x="1135151" y="276636"/>
                  <a:pt x="1129462" y="279126"/>
                  <a:pt x="1123772" y="279126"/>
                </a:cubicBezTo>
                <a:cubicBezTo>
                  <a:pt x="1117727" y="279126"/>
                  <a:pt x="1112037" y="276636"/>
                  <a:pt x="1108126" y="272369"/>
                </a:cubicBezTo>
                <a:cubicBezTo>
                  <a:pt x="1103859" y="268458"/>
                  <a:pt x="1101725" y="262768"/>
                  <a:pt x="1101725" y="257078"/>
                </a:cubicBezTo>
                <a:cubicBezTo>
                  <a:pt x="1101725" y="251033"/>
                  <a:pt x="1103859" y="245344"/>
                  <a:pt x="1108126" y="241432"/>
                </a:cubicBezTo>
                <a:cubicBezTo>
                  <a:pt x="1112037" y="237165"/>
                  <a:pt x="1117727" y="235031"/>
                  <a:pt x="1123772" y="235031"/>
                </a:cubicBezTo>
                <a:close/>
                <a:moveTo>
                  <a:pt x="22047" y="235031"/>
                </a:moveTo>
                <a:cubicBezTo>
                  <a:pt x="27737" y="235031"/>
                  <a:pt x="33427" y="237165"/>
                  <a:pt x="37694" y="241432"/>
                </a:cubicBezTo>
                <a:cubicBezTo>
                  <a:pt x="41605" y="245344"/>
                  <a:pt x="44095" y="251033"/>
                  <a:pt x="44095" y="257078"/>
                </a:cubicBezTo>
                <a:cubicBezTo>
                  <a:pt x="44095" y="262768"/>
                  <a:pt x="41605" y="268458"/>
                  <a:pt x="37694" y="272369"/>
                </a:cubicBezTo>
                <a:cubicBezTo>
                  <a:pt x="33427" y="276636"/>
                  <a:pt x="27737" y="279126"/>
                  <a:pt x="22047" y="279126"/>
                </a:cubicBezTo>
                <a:cubicBezTo>
                  <a:pt x="16358" y="279126"/>
                  <a:pt x="10668" y="276636"/>
                  <a:pt x="6401" y="272369"/>
                </a:cubicBezTo>
                <a:cubicBezTo>
                  <a:pt x="2134" y="268458"/>
                  <a:pt x="0" y="262768"/>
                  <a:pt x="0" y="257078"/>
                </a:cubicBezTo>
                <a:cubicBezTo>
                  <a:pt x="0" y="251033"/>
                  <a:pt x="2134" y="245344"/>
                  <a:pt x="6401" y="241432"/>
                </a:cubicBezTo>
                <a:cubicBezTo>
                  <a:pt x="10668" y="237165"/>
                  <a:pt x="16358" y="235031"/>
                  <a:pt x="22047" y="235031"/>
                </a:cubicBezTo>
                <a:close/>
                <a:moveTo>
                  <a:pt x="641124" y="75981"/>
                </a:moveTo>
                <a:cubicBezTo>
                  <a:pt x="595766" y="75981"/>
                  <a:pt x="553289" y="93266"/>
                  <a:pt x="521251" y="125314"/>
                </a:cubicBezTo>
                <a:lnTo>
                  <a:pt x="352060" y="292761"/>
                </a:lnTo>
                <a:cubicBezTo>
                  <a:pt x="338741" y="306085"/>
                  <a:pt x="338021" y="328051"/>
                  <a:pt x="351340" y="341374"/>
                </a:cubicBezTo>
                <a:cubicBezTo>
                  <a:pt x="362500" y="352537"/>
                  <a:pt x="379419" y="355418"/>
                  <a:pt x="393098" y="347496"/>
                </a:cubicBezTo>
                <a:lnTo>
                  <a:pt x="575968" y="244148"/>
                </a:lnTo>
                <a:cubicBezTo>
                  <a:pt x="579207" y="242347"/>
                  <a:pt x="583167" y="241267"/>
                  <a:pt x="586767" y="241267"/>
                </a:cubicBezTo>
                <a:lnTo>
                  <a:pt x="733999" y="241267"/>
                </a:lnTo>
                <a:cubicBezTo>
                  <a:pt x="746238" y="241267"/>
                  <a:pt x="756317" y="251350"/>
                  <a:pt x="756317" y="263593"/>
                </a:cubicBezTo>
                <a:cubicBezTo>
                  <a:pt x="756317" y="276196"/>
                  <a:pt x="746238" y="286279"/>
                  <a:pt x="733999" y="286279"/>
                </a:cubicBezTo>
                <a:lnTo>
                  <a:pt x="718159" y="286279"/>
                </a:lnTo>
                <a:lnTo>
                  <a:pt x="757915" y="325063"/>
                </a:lnTo>
                <a:lnTo>
                  <a:pt x="877990" y="442202"/>
                </a:lnTo>
                <a:lnTo>
                  <a:pt x="957906" y="399350"/>
                </a:lnTo>
                <a:lnTo>
                  <a:pt x="957906" y="252432"/>
                </a:lnTo>
                <a:lnTo>
                  <a:pt x="957906" y="75981"/>
                </a:lnTo>
                <a:close/>
                <a:moveTo>
                  <a:pt x="506492" y="46993"/>
                </a:moveTo>
                <a:cubicBezTo>
                  <a:pt x="490922" y="47353"/>
                  <a:pt x="475353" y="48974"/>
                  <a:pt x="460054" y="51854"/>
                </a:cubicBezTo>
                <a:lnTo>
                  <a:pt x="276825" y="87864"/>
                </a:lnTo>
                <a:cubicBezTo>
                  <a:pt x="275745" y="87864"/>
                  <a:pt x="274305" y="88224"/>
                  <a:pt x="272505" y="88224"/>
                </a:cubicBezTo>
                <a:lnTo>
                  <a:pt x="187910" y="88224"/>
                </a:lnTo>
                <a:lnTo>
                  <a:pt x="187910" y="423117"/>
                </a:lnTo>
                <a:cubicBezTo>
                  <a:pt x="205909" y="426358"/>
                  <a:pt x="223188" y="433560"/>
                  <a:pt x="238307" y="444003"/>
                </a:cubicBezTo>
                <a:cubicBezTo>
                  <a:pt x="239747" y="441842"/>
                  <a:pt x="241187" y="440041"/>
                  <a:pt x="242626" y="438241"/>
                </a:cubicBezTo>
                <a:lnTo>
                  <a:pt x="260985" y="416275"/>
                </a:lnTo>
                <a:cubicBezTo>
                  <a:pt x="272865" y="401511"/>
                  <a:pt x="290144" y="392148"/>
                  <a:pt x="308863" y="390708"/>
                </a:cubicBezTo>
                <a:cubicBezTo>
                  <a:pt x="327942" y="388547"/>
                  <a:pt x="346301" y="394309"/>
                  <a:pt x="361060" y="406552"/>
                </a:cubicBezTo>
                <a:cubicBezTo>
                  <a:pt x="375459" y="418435"/>
                  <a:pt x="384098" y="435000"/>
                  <a:pt x="386258" y="452285"/>
                </a:cubicBezTo>
                <a:lnTo>
                  <a:pt x="402087" y="454291"/>
                </a:lnTo>
                <a:lnTo>
                  <a:pt x="412897" y="455661"/>
                </a:lnTo>
                <a:cubicBezTo>
                  <a:pt x="421356" y="458407"/>
                  <a:pt x="429276" y="462728"/>
                  <a:pt x="436295" y="468489"/>
                </a:cubicBezTo>
                <a:cubicBezTo>
                  <a:pt x="450335" y="480012"/>
                  <a:pt x="459334" y="496577"/>
                  <a:pt x="461494" y="514582"/>
                </a:cubicBezTo>
                <a:cubicBezTo>
                  <a:pt x="479133" y="513502"/>
                  <a:pt x="497132" y="518543"/>
                  <a:pt x="511891" y="530786"/>
                </a:cubicBezTo>
                <a:cubicBezTo>
                  <a:pt x="526290" y="542670"/>
                  <a:pt x="534930" y="559234"/>
                  <a:pt x="537090" y="576879"/>
                </a:cubicBezTo>
                <a:cubicBezTo>
                  <a:pt x="554369" y="575439"/>
                  <a:pt x="572368" y="580840"/>
                  <a:pt x="587127" y="592723"/>
                </a:cubicBezTo>
                <a:cubicBezTo>
                  <a:pt x="587487" y="593083"/>
                  <a:pt x="587847" y="593444"/>
                  <a:pt x="588207" y="593804"/>
                </a:cubicBezTo>
                <a:cubicBezTo>
                  <a:pt x="589287" y="594164"/>
                  <a:pt x="589647" y="594884"/>
                  <a:pt x="590727" y="595604"/>
                </a:cubicBezTo>
                <a:lnTo>
                  <a:pt x="623125" y="627293"/>
                </a:lnTo>
                <a:cubicBezTo>
                  <a:pt x="628525" y="632694"/>
                  <a:pt x="636444" y="635575"/>
                  <a:pt x="644004" y="635575"/>
                </a:cubicBezTo>
                <a:cubicBezTo>
                  <a:pt x="651563" y="635575"/>
                  <a:pt x="659123" y="632334"/>
                  <a:pt x="664523" y="626933"/>
                </a:cubicBezTo>
                <a:cubicBezTo>
                  <a:pt x="675682" y="615049"/>
                  <a:pt x="675682" y="596684"/>
                  <a:pt x="664163" y="585161"/>
                </a:cubicBezTo>
                <a:lnTo>
                  <a:pt x="547889" y="472090"/>
                </a:lnTo>
                <a:cubicBezTo>
                  <a:pt x="538890" y="463448"/>
                  <a:pt x="538890" y="449404"/>
                  <a:pt x="547529" y="440402"/>
                </a:cubicBezTo>
                <a:cubicBezTo>
                  <a:pt x="555809" y="431759"/>
                  <a:pt x="570208" y="431759"/>
                  <a:pt x="578847" y="440041"/>
                </a:cubicBezTo>
                <a:lnTo>
                  <a:pt x="635004" y="494416"/>
                </a:lnTo>
                <a:cubicBezTo>
                  <a:pt x="635004" y="494776"/>
                  <a:pt x="635364" y="494776"/>
                  <a:pt x="635724" y="495137"/>
                </a:cubicBezTo>
                <a:lnTo>
                  <a:pt x="751638" y="607848"/>
                </a:lnTo>
                <a:cubicBezTo>
                  <a:pt x="763517" y="619011"/>
                  <a:pt x="781876" y="619011"/>
                  <a:pt x="793395" y="607487"/>
                </a:cubicBezTo>
                <a:cubicBezTo>
                  <a:pt x="804555" y="595604"/>
                  <a:pt x="804195" y="577239"/>
                  <a:pt x="792675" y="566076"/>
                </a:cubicBezTo>
                <a:lnTo>
                  <a:pt x="676402" y="453005"/>
                </a:lnTo>
                <a:cubicBezTo>
                  <a:pt x="667762" y="444363"/>
                  <a:pt x="667402" y="429959"/>
                  <a:pt x="676042" y="421316"/>
                </a:cubicBezTo>
                <a:cubicBezTo>
                  <a:pt x="684681" y="412314"/>
                  <a:pt x="698721" y="411954"/>
                  <a:pt x="707720" y="420956"/>
                </a:cubicBezTo>
                <a:lnTo>
                  <a:pt x="780796" y="491896"/>
                </a:lnTo>
                <a:cubicBezTo>
                  <a:pt x="780796" y="491896"/>
                  <a:pt x="780796" y="491896"/>
                  <a:pt x="781156" y="491896"/>
                </a:cubicBezTo>
                <a:lnTo>
                  <a:pt x="855312" y="564276"/>
                </a:lnTo>
                <a:cubicBezTo>
                  <a:pt x="866831" y="575439"/>
                  <a:pt x="885550" y="575079"/>
                  <a:pt x="896709" y="563555"/>
                </a:cubicBezTo>
                <a:cubicBezTo>
                  <a:pt x="902109" y="558154"/>
                  <a:pt x="905349" y="550592"/>
                  <a:pt x="904989" y="542670"/>
                </a:cubicBezTo>
                <a:cubicBezTo>
                  <a:pt x="904989" y="534747"/>
                  <a:pt x="901749" y="527545"/>
                  <a:pt x="895989" y="522144"/>
                </a:cubicBezTo>
                <a:lnTo>
                  <a:pt x="711244" y="342013"/>
                </a:lnTo>
                <a:lnTo>
                  <a:pt x="654083" y="286279"/>
                </a:lnTo>
                <a:lnTo>
                  <a:pt x="592887" y="286279"/>
                </a:lnTo>
                <a:lnTo>
                  <a:pt x="415057" y="386387"/>
                </a:lnTo>
                <a:cubicBezTo>
                  <a:pt x="402817" y="393229"/>
                  <a:pt x="389498" y="396830"/>
                  <a:pt x="376179" y="396830"/>
                </a:cubicBezTo>
                <a:cubicBezTo>
                  <a:pt x="355300" y="396830"/>
                  <a:pt x="334421" y="388547"/>
                  <a:pt x="319302" y="372703"/>
                </a:cubicBezTo>
                <a:cubicBezTo>
                  <a:pt x="289064" y="341374"/>
                  <a:pt x="289784" y="291321"/>
                  <a:pt x="320382" y="261072"/>
                </a:cubicBezTo>
                <a:lnTo>
                  <a:pt x="489932" y="93266"/>
                </a:lnTo>
                <a:cubicBezTo>
                  <a:pt x="508291" y="74901"/>
                  <a:pt x="529890" y="60497"/>
                  <a:pt x="552929" y="49694"/>
                </a:cubicBezTo>
                <a:cubicBezTo>
                  <a:pt x="537630" y="47533"/>
                  <a:pt x="522061" y="46633"/>
                  <a:pt x="506492" y="46993"/>
                </a:cubicBezTo>
                <a:close/>
                <a:moveTo>
                  <a:pt x="22319" y="0"/>
                </a:moveTo>
                <a:lnTo>
                  <a:pt x="143272" y="0"/>
                </a:lnTo>
                <a:cubicBezTo>
                  <a:pt x="167391" y="0"/>
                  <a:pt x="187190" y="19445"/>
                  <a:pt x="187910" y="43212"/>
                </a:cubicBezTo>
                <a:lnTo>
                  <a:pt x="270705" y="43212"/>
                </a:lnTo>
                <a:lnTo>
                  <a:pt x="451415" y="7922"/>
                </a:lnTo>
                <a:cubicBezTo>
                  <a:pt x="516931" y="-4681"/>
                  <a:pt x="583527" y="3241"/>
                  <a:pt x="644364" y="30969"/>
                </a:cubicBezTo>
                <a:cubicBezTo>
                  <a:pt x="644364" y="30969"/>
                  <a:pt x="644724" y="30969"/>
                  <a:pt x="645084" y="30969"/>
                </a:cubicBezTo>
                <a:lnTo>
                  <a:pt x="960066" y="30969"/>
                </a:lnTo>
                <a:cubicBezTo>
                  <a:pt x="965825" y="12964"/>
                  <a:pt x="982744" y="0"/>
                  <a:pt x="1002543" y="0"/>
                </a:cubicBezTo>
                <a:lnTo>
                  <a:pt x="1123496" y="0"/>
                </a:lnTo>
                <a:cubicBezTo>
                  <a:pt x="1135736" y="0"/>
                  <a:pt x="1145815" y="10083"/>
                  <a:pt x="1145815" y="22326"/>
                </a:cubicBezTo>
                <a:lnTo>
                  <a:pt x="1145815" y="169607"/>
                </a:lnTo>
                <a:cubicBezTo>
                  <a:pt x="1145815" y="181850"/>
                  <a:pt x="1135736" y="192293"/>
                  <a:pt x="1123496" y="192293"/>
                </a:cubicBezTo>
                <a:cubicBezTo>
                  <a:pt x="1111257" y="192293"/>
                  <a:pt x="1101178" y="181850"/>
                  <a:pt x="1101178" y="169607"/>
                </a:cubicBezTo>
                <a:lnTo>
                  <a:pt x="1101178" y="44652"/>
                </a:lnTo>
                <a:lnTo>
                  <a:pt x="1002543" y="44652"/>
                </a:lnTo>
                <a:lnTo>
                  <a:pt x="1002543" y="236220"/>
                </a:lnTo>
                <a:lnTo>
                  <a:pt x="1002543" y="469209"/>
                </a:lnTo>
                <a:lnTo>
                  <a:pt x="1101178" y="469209"/>
                </a:lnTo>
                <a:lnTo>
                  <a:pt x="1101178" y="343175"/>
                </a:lnTo>
                <a:cubicBezTo>
                  <a:pt x="1101178" y="330931"/>
                  <a:pt x="1111257" y="320849"/>
                  <a:pt x="1123496" y="320849"/>
                </a:cubicBezTo>
                <a:cubicBezTo>
                  <a:pt x="1135736" y="320849"/>
                  <a:pt x="1145815" y="330931"/>
                  <a:pt x="1145815" y="343175"/>
                </a:cubicBezTo>
                <a:lnTo>
                  <a:pt x="1145815" y="491536"/>
                </a:lnTo>
                <a:cubicBezTo>
                  <a:pt x="1145815" y="503779"/>
                  <a:pt x="1135736" y="514222"/>
                  <a:pt x="1123496" y="514222"/>
                </a:cubicBezTo>
                <a:lnTo>
                  <a:pt x="1002543" y="514222"/>
                </a:lnTo>
                <a:cubicBezTo>
                  <a:pt x="978065" y="514222"/>
                  <a:pt x="957906" y="494056"/>
                  <a:pt x="957906" y="469209"/>
                </a:cubicBezTo>
                <a:lnTo>
                  <a:pt x="957906" y="450124"/>
                </a:lnTo>
                <a:lnTo>
                  <a:pt x="911829" y="474971"/>
                </a:lnTo>
                <a:lnTo>
                  <a:pt x="927308" y="490095"/>
                </a:lnTo>
                <a:cubicBezTo>
                  <a:pt x="941707" y="503779"/>
                  <a:pt x="949626" y="522504"/>
                  <a:pt x="949986" y="542310"/>
                </a:cubicBezTo>
                <a:cubicBezTo>
                  <a:pt x="949986" y="561755"/>
                  <a:pt x="942787" y="580840"/>
                  <a:pt x="928748" y="594884"/>
                </a:cubicBezTo>
                <a:cubicBezTo>
                  <a:pt x="914348" y="609648"/>
                  <a:pt x="894909" y="617210"/>
                  <a:pt x="875831" y="617210"/>
                </a:cubicBezTo>
                <a:cubicBezTo>
                  <a:pt x="864311" y="617210"/>
                  <a:pt x="853152" y="614689"/>
                  <a:pt x="843072" y="609648"/>
                </a:cubicBezTo>
                <a:cubicBezTo>
                  <a:pt x="839473" y="620091"/>
                  <a:pt x="833353" y="630174"/>
                  <a:pt x="825433" y="638816"/>
                </a:cubicBezTo>
                <a:cubicBezTo>
                  <a:pt x="811034" y="653580"/>
                  <a:pt x="791595" y="661142"/>
                  <a:pt x="772156" y="661142"/>
                </a:cubicBezTo>
                <a:cubicBezTo>
                  <a:pt x="753437" y="661142"/>
                  <a:pt x="735079" y="654300"/>
                  <a:pt x="720679" y="640256"/>
                </a:cubicBezTo>
                <a:lnTo>
                  <a:pt x="712760" y="632694"/>
                </a:lnTo>
                <a:cubicBezTo>
                  <a:pt x="709520" y="641697"/>
                  <a:pt x="704120" y="650699"/>
                  <a:pt x="696921" y="657901"/>
                </a:cubicBezTo>
                <a:cubicBezTo>
                  <a:pt x="682881" y="671945"/>
                  <a:pt x="664523" y="680227"/>
                  <a:pt x="644364" y="680227"/>
                </a:cubicBezTo>
                <a:cubicBezTo>
                  <a:pt x="644364" y="680227"/>
                  <a:pt x="644004" y="680227"/>
                  <a:pt x="643644" y="680227"/>
                </a:cubicBezTo>
                <a:cubicBezTo>
                  <a:pt x="631404" y="680227"/>
                  <a:pt x="619525" y="677347"/>
                  <a:pt x="608726" y="671585"/>
                </a:cubicBezTo>
                <a:cubicBezTo>
                  <a:pt x="606206" y="679147"/>
                  <a:pt x="602246" y="686349"/>
                  <a:pt x="596846" y="692831"/>
                </a:cubicBezTo>
                <a:lnTo>
                  <a:pt x="578487" y="715157"/>
                </a:lnTo>
                <a:cubicBezTo>
                  <a:pt x="566608" y="729561"/>
                  <a:pt x="549329" y="738563"/>
                  <a:pt x="530250" y="740724"/>
                </a:cubicBezTo>
                <a:cubicBezTo>
                  <a:pt x="528090" y="740724"/>
                  <a:pt x="525930" y="741084"/>
                  <a:pt x="523411" y="741084"/>
                </a:cubicBezTo>
                <a:cubicBezTo>
                  <a:pt x="506851" y="741084"/>
                  <a:pt x="491372" y="735323"/>
                  <a:pt x="478413" y="724880"/>
                </a:cubicBezTo>
                <a:cubicBezTo>
                  <a:pt x="463654" y="712636"/>
                  <a:pt x="455014" y="696072"/>
                  <a:pt x="453215" y="678787"/>
                </a:cubicBezTo>
                <a:cubicBezTo>
                  <a:pt x="451415" y="678787"/>
                  <a:pt x="449975" y="678787"/>
                  <a:pt x="448175" y="678787"/>
                </a:cubicBezTo>
                <a:cubicBezTo>
                  <a:pt x="431616" y="678787"/>
                  <a:pt x="415777" y="673025"/>
                  <a:pt x="402817" y="662583"/>
                </a:cubicBezTo>
                <a:cubicBezTo>
                  <a:pt x="388778" y="651059"/>
                  <a:pt x="379779" y="634495"/>
                  <a:pt x="377619" y="616490"/>
                </a:cubicBezTo>
                <a:cubicBezTo>
                  <a:pt x="376179" y="616490"/>
                  <a:pt x="374379" y="616490"/>
                  <a:pt x="372939" y="616490"/>
                </a:cubicBezTo>
                <a:cubicBezTo>
                  <a:pt x="356740" y="616490"/>
                  <a:pt x="340901" y="611449"/>
                  <a:pt x="327582" y="600646"/>
                </a:cubicBezTo>
                <a:cubicBezTo>
                  <a:pt x="313542" y="589122"/>
                  <a:pt x="304543" y="572558"/>
                  <a:pt x="302383" y="554553"/>
                </a:cubicBezTo>
                <a:cubicBezTo>
                  <a:pt x="300943" y="554553"/>
                  <a:pt x="299143" y="554553"/>
                  <a:pt x="297343" y="554553"/>
                </a:cubicBezTo>
                <a:cubicBezTo>
                  <a:pt x="281504" y="554553"/>
                  <a:pt x="265305" y="549511"/>
                  <a:pt x="252346" y="538348"/>
                </a:cubicBezTo>
                <a:cubicBezTo>
                  <a:pt x="237227" y="526105"/>
                  <a:pt x="228947" y="509180"/>
                  <a:pt x="226787" y="491536"/>
                </a:cubicBezTo>
                <a:lnTo>
                  <a:pt x="216348" y="483253"/>
                </a:lnTo>
                <a:cubicBezTo>
                  <a:pt x="208068" y="476772"/>
                  <a:pt x="198349" y="472090"/>
                  <a:pt x="187910" y="469209"/>
                </a:cubicBezTo>
                <a:cubicBezTo>
                  <a:pt x="187910" y="494056"/>
                  <a:pt x="167751" y="514222"/>
                  <a:pt x="143272" y="514222"/>
                </a:cubicBezTo>
                <a:lnTo>
                  <a:pt x="22319" y="514222"/>
                </a:lnTo>
                <a:cubicBezTo>
                  <a:pt x="9720" y="514222"/>
                  <a:pt x="0" y="503779"/>
                  <a:pt x="0" y="491536"/>
                </a:cubicBezTo>
                <a:lnTo>
                  <a:pt x="0" y="350017"/>
                </a:lnTo>
                <a:cubicBezTo>
                  <a:pt x="0" y="337413"/>
                  <a:pt x="9720" y="327691"/>
                  <a:pt x="22319" y="327691"/>
                </a:cubicBezTo>
                <a:cubicBezTo>
                  <a:pt x="34558" y="327691"/>
                  <a:pt x="44638" y="337413"/>
                  <a:pt x="44638" y="350017"/>
                </a:cubicBezTo>
                <a:lnTo>
                  <a:pt x="44638" y="469209"/>
                </a:lnTo>
                <a:lnTo>
                  <a:pt x="143272" y="469209"/>
                </a:lnTo>
                <a:lnTo>
                  <a:pt x="143272" y="44652"/>
                </a:lnTo>
                <a:lnTo>
                  <a:pt x="44638" y="44652"/>
                </a:lnTo>
                <a:lnTo>
                  <a:pt x="44638" y="166366"/>
                </a:lnTo>
                <a:cubicBezTo>
                  <a:pt x="44638" y="178609"/>
                  <a:pt x="34558" y="188692"/>
                  <a:pt x="22319" y="188692"/>
                </a:cubicBezTo>
                <a:cubicBezTo>
                  <a:pt x="9720" y="188692"/>
                  <a:pt x="0" y="178609"/>
                  <a:pt x="0" y="166366"/>
                </a:cubicBezTo>
                <a:lnTo>
                  <a:pt x="0" y="22326"/>
                </a:lnTo>
                <a:cubicBezTo>
                  <a:pt x="0" y="10083"/>
                  <a:pt x="9720" y="0"/>
                  <a:pt x="22319" y="0"/>
                </a:cubicBezTo>
                <a:close/>
              </a:path>
            </a:pathLst>
          </a:custGeom>
          <a:solidFill>
            <a:schemeClr val="bg1"/>
          </a:solidFill>
          <a:ln>
            <a:noFill/>
          </a:ln>
          <a:effectLst/>
        </p:spPr>
        <p:txBody>
          <a:bodyPr wrap="square" anchor="ctr">
            <a:noAutofit/>
          </a:bodyPr>
          <a:lstStyle/>
          <a:p>
            <a:endParaRPr lang="en-US" sz="900">
              <a:solidFill>
                <a:schemeClr val="bg1"/>
              </a:solidFill>
              <a:latin typeface="Lato Light" panose="020F0502020204030203" pitchFamily="34" charset="0"/>
            </a:endParaRPr>
          </a:p>
        </p:txBody>
      </p:sp>
      <p:sp>
        <p:nvSpPr>
          <p:cNvPr id="93" name="Freeform 4">
            <a:extLst>
              <a:ext uri="{FF2B5EF4-FFF2-40B4-BE49-F238E27FC236}">
                <a16:creationId xmlns:a16="http://schemas.microsoft.com/office/drawing/2014/main" id="{39DDEBEE-08EE-35C8-94E9-910AF811C342}"/>
              </a:ext>
            </a:extLst>
          </p:cNvPr>
          <p:cNvSpPr>
            <a:spLocks noChangeAspect="1" noChangeArrowheads="1"/>
          </p:cNvSpPr>
          <p:nvPr userDrawn="1"/>
        </p:nvSpPr>
        <p:spPr bwMode="auto">
          <a:xfrm>
            <a:off x="1704229" y="1225938"/>
            <a:ext cx="645381" cy="731585"/>
          </a:xfrm>
          <a:custGeom>
            <a:avLst/>
            <a:gdLst>
              <a:gd name="connsiteX0" fmla="*/ 216332 w 1093427"/>
              <a:gd name="connsiteY0" fmla="*/ 1190625 h 1239478"/>
              <a:gd name="connsiteX1" fmla="*/ 233701 w 1093427"/>
              <a:gd name="connsiteY1" fmla="*/ 1197916 h 1239478"/>
              <a:gd name="connsiteX2" fmla="*/ 240938 w 1093427"/>
              <a:gd name="connsiteY2" fmla="*/ 1215049 h 1239478"/>
              <a:gd name="connsiteX3" fmla="*/ 233701 w 1093427"/>
              <a:gd name="connsiteY3" fmla="*/ 1232547 h 1239478"/>
              <a:gd name="connsiteX4" fmla="*/ 216332 w 1093427"/>
              <a:gd name="connsiteY4" fmla="*/ 1239474 h 1239478"/>
              <a:gd name="connsiteX5" fmla="*/ 199324 w 1093427"/>
              <a:gd name="connsiteY5" fmla="*/ 1232547 h 1239478"/>
              <a:gd name="connsiteX6" fmla="*/ 192087 w 1093427"/>
              <a:gd name="connsiteY6" fmla="*/ 1215049 h 1239478"/>
              <a:gd name="connsiteX7" fmla="*/ 199324 w 1093427"/>
              <a:gd name="connsiteY7" fmla="*/ 1197916 h 1239478"/>
              <a:gd name="connsiteX8" fmla="*/ 216332 w 1093427"/>
              <a:gd name="connsiteY8" fmla="*/ 1190625 h 1239478"/>
              <a:gd name="connsiteX9" fmla="*/ 927894 w 1093427"/>
              <a:gd name="connsiteY9" fmla="*/ 1060450 h 1239478"/>
              <a:gd name="connsiteX10" fmla="*/ 944901 w 1093427"/>
              <a:gd name="connsiteY10" fmla="*/ 1067741 h 1239478"/>
              <a:gd name="connsiteX11" fmla="*/ 952138 w 1093427"/>
              <a:gd name="connsiteY11" fmla="*/ 1084874 h 1239478"/>
              <a:gd name="connsiteX12" fmla="*/ 944901 w 1093427"/>
              <a:gd name="connsiteY12" fmla="*/ 1102372 h 1239478"/>
              <a:gd name="connsiteX13" fmla="*/ 927894 w 1093427"/>
              <a:gd name="connsiteY13" fmla="*/ 1109299 h 1239478"/>
              <a:gd name="connsiteX14" fmla="*/ 910524 w 1093427"/>
              <a:gd name="connsiteY14" fmla="*/ 1102372 h 1239478"/>
              <a:gd name="connsiteX15" fmla="*/ 903287 w 1093427"/>
              <a:gd name="connsiteY15" fmla="*/ 1084874 h 1239478"/>
              <a:gd name="connsiteX16" fmla="*/ 910524 w 1093427"/>
              <a:gd name="connsiteY16" fmla="*/ 1067741 h 1239478"/>
              <a:gd name="connsiteX17" fmla="*/ 927894 w 1093427"/>
              <a:gd name="connsiteY17" fmla="*/ 1060450 h 1239478"/>
              <a:gd name="connsiteX18" fmla="*/ 753142 w 1093427"/>
              <a:gd name="connsiteY18" fmla="*/ 1060450 h 1239478"/>
              <a:gd name="connsiteX19" fmla="*/ 835944 w 1093427"/>
              <a:gd name="connsiteY19" fmla="*/ 1060450 h 1239478"/>
              <a:gd name="connsiteX20" fmla="*/ 860065 w 1093427"/>
              <a:gd name="connsiteY20" fmla="*/ 1084874 h 1239478"/>
              <a:gd name="connsiteX21" fmla="*/ 835944 w 1093427"/>
              <a:gd name="connsiteY21" fmla="*/ 1109299 h 1239478"/>
              <a:gd name="connsiteX22" fmla="*/ 753142 w 1093427"/>
              <a:gd name="connsiteY22" fmla="*/ 1109299 h 1239478"/>
              <a:gd name="connsiteX23" fmla="*/ 728662 w 1093427"/>
              <a:gd name="connsiteY23" fmla="*/ 1084874 h 1239478"/>
              <a:gd name="connsiteX24" fmla="*/ 753142 w 1093427"/>
              <a:gd name="connsiteY24" fmla="*/ 1060450 h 1239478"/>
              <a:gd name="connsiteX25" fmla="*/ 463842 w 1093427"/>
              <a:gd name="connsiteY25" fmla="*/ 844951 h 1239478"/>
              <a:gd name="connsiteX26" fmla="*/ 463842 w 1093427"/>
              <a:gd name="connsiteY26" fmla="*/ 917678 h 1239478"/>
              <a:gd name="connsiteX27" fmla="*/ 497725 w 1093427"/>
              <a:gd name="connsiteY27" fmla="*/ 951161 h 1239478"/>
              <a:gd name="connsiteX28" fmla="*/ 604421 w 1093427"/>
              <a:gd name="connsiteY28" fmla="*/ 951161 h 1239478"/>
              <a:gd name="connsiteX29" fmla="*/ 638305 w 1093427"/>
              <a:gd name="connsiteY29" fmla="*/ 917678 h 1239478"/>
              <a:gd name="connsiteX30" fmla="*/ 638305 w 1093427"/>
              <a:gd name="connsiteY30" fmla="*/ 844951 h 1239478"/>
              <a:gd name="connsiteX31" fmla="*/ 280557 w 1093427"/>
              <a:gd name="connsiteY31" fmla="*/ 831046 h 1239478"/>
              <a:gd name="connsiteX32" fmla="*/ 310373 w 1093427"/>
              <a:gd name="connsiteY32" fmla="*/ 847239 h 1239478"/>
              <a:gd name="connsiteX33" fmla="*/ 293849 w 1093427"/>
              <a:gd name="connsiteY33" fmla="*/ 877467 h 1239478"/>
              <a:gd name="connsiteX34" fmla="*/ 178177 w 1093427"/>
              <a:gd name="connsiteY34" fmla="*/ 910933 h 1239478"/>
              <a:gd name="connsiteX35" fmla="*/ 48496 w 1093427"/>
              <a:gd name="connsiteY35" fmla="*/ 1083303 h 1239478"/>
              <a:gd name="connsiteX36" fmla="*/ 48496 w 1093427"/>
              <a:gd name="connsiteY36" fmla="*/ 1191258 h 1239478"/>
              <a:gd name="connsiteX37" fmla="*/ 116031 w 1093427"/>
              <a:gd name="connsiteY37" fmla="*/ 1191258 h 1239478"/>
              <a:gd name="connsiteX38" fmla="*/ 140099 w 1093427"/>
              <a:gd name="connsiteY38" fmla="*/ 1215368 h 1239478"/>
              <a:gd name="connsiteX39" fmla="*/ 116031 w 1093427"/>
              <a:gd name="connsiteY39" fmla="*/ 1239478 h 1239478"/>
              <a:gd name="connsiteX40" fmla="*/ 24068 w 1093427"/>
              <a:gd name="connsiteY40" fmla="*/ 1239478 h 1239478"/>
              <a:gd name="connsiteX41" fmla="*/ 0 w 1093427"/>
              <a:gd name="connsiteY41" fmla="*/ 1215368 h 1239478"/>
              <a:gd name="connsiteX42" fmla="*/ 0 w 1093427"/>
              <a:gd name="connsiteY42" fmla="*/ 1083303 h 1239478"/>
              <a:gd name="connsiteX43" fmla="*/ 45981 w 1093427"/>
              <a:gd name="connsiteY43" fmla="*/ 946199 h 1239478"/>
              <a:gd name="connsiteX44" fmla="*/ 164527 w 1093427"/>
              <a:gd name="connsiteY44" fmla="*/ 864152 h 1239478"/>
              <a:gd name="connsiteX45" fmla="*/ 796541 w 1093427"/>
              <a:gd name="connsiteY45" fmla="*/ 825924 h 1239478"/>
              <a:gd name="connsiteX46" fmla="*/ 928611 w 1093427"/>
              <a:gd name="connsiteY46" fmla="*/ 864076 h 1239478"/>
              <a:gd name="connsiteX47" fmla="*/ 1047725 w 1093427"/>
              <a:gd name="connsiteY47" fmla="*/ 946139 h 1239478"/>
              <a:gd name="connsiteX48" fmla="*/ 1093427 w 1093427"/>
              <a:gd name="connsiteY48" fmla="*/ 1083271 h 1239478"/>
              <a:gd name="connsiteX49" fmla="*/ 1093427 w 1093427"/>
              <a:gd name="connsiteY49" fmla="*/ 1215363 h 1239478"/>
              <a:gd name="connsiteX50" fmla="*/ 1069317 w 1093427"/>
              <a:gd name="connsiteY50" fmla="*/ 1239478 h 1239478"/>
              <a:gd name="connsiteX51" fmla="*/ 311448 w 1093427"/>
              <a:gd name="connsiteY51" fmla="*/ 1239478 h 1239478"/>
              <a:gd name="connsiteX52" fmla="*/ 287337 w 1093427"/>
              <a:gd name="connsiteY52" fmla="*/ 1215363 h 1239478"/>
              <a:gd name="connsiteX53" fmla="*/ 311448 w 1093427"/>
              <a:gd name="connsiteY53" fmla="*/ 1191248 h 1239478"/>
              <a:gd name="connsiteX54" fmla="*/ 1045206 w 1093427"/>
              <a:gd name="connsiteY54" fmla="*/ 1191248 h 1239478"/>
              <a:gd name="connsiteX55" fmla="*/ 1045206 w 1093427"/>
              <a:gd name="connsiteY55" fmla="*/ 1083271 h 1239478"/>
              <a:gd name="connsiteX56" fmla="*/ 915296 w 1093427"/>
              <a:gd name="connsiteY56" fmla="*/ 910866 h 1239478"/>
              <a:gd name="connsiteX57" fmla="*/ 782866 w 1093427"/>
              <a:gd name="connsiteY57" fmla="*/ 872354 h 1239478"/>
              <a:gd name="connsiteX58" fmla="*/ 766673 w 1093427"/>
              <a:gd name="connsiteY58" fmla="*/ 842481 h 1239478"/>
              <a:gd name="connsiteX59" fmla="*/ 796541 w 1093427"/>
              <a:gd name="connsiteY59" fmla="*/ 825924 h 1239478"/>
              <a:gd name="connsiteX60" fmla="*/ 546100 w 1093427"/>
              <a:gd name="connsiteY60" fmla="*/ 445197 h 1239478"/>
              <a:gd name="connsiteX61" fmla="*/ 521517 w 1093427"/>
              <a:gd name="connsiteY61" fmla="*/ 469719 h 1239478"/>
              <a:gd name="connsiteX62" fmla="*/ 546100 w 1093427"/>
              <a:gd name="connsiteY62" fmla="*/ 493881 h 1239478"/>
              <a:gd name="connsiteX63" fmla="*/ 570321 w 1093427"/>
              <a:gd name="connsiteY63" fmla="*/ 469719 h 1239478"/>
              <a:gd name="connsiteX64" fmla="*/ 546100 w 1093427"/>
              <a:gd name="connsiteY64" fmla="*/ 445197 h 1239478"/>
              <a:gd name="connsiteX65" fmla="*/ 546100 w 1093427"/>
              <a:gd name="connsiteY65" fmla="*/ 396875 h 1239478"/>
              <a:gd name="connsiteX66" fmla="*/ 618763 w 1093427"/>
              <a:gd name="connsiteY66" fmla="*/ 469719 h 1239478"/>
              <a:gd name="connsiteX67" fmla="*/ 546100 w 1093427"/>
              <a:gd name="connsiteY67" fmla="*/ 542564 h 1239478"/>
              <a:gd name="connsiteX68" fmla="*/ 473075 w 1093427"/>
              <a:gd name="connsiteY68" fmla="*/ 469719 h 1239478"/>
              <a:gd name="connsiteX69" fmla="*/ 546100 w 1093427"/>
              <a:gd name="connsiteY69" fmla="*/ 396875 h 1239478"/>
              <a:gd name="connsiteX70" fmla="*/ 548910 w 1093427"/>
              <a:gd name="connsiteY70" fmla="*/ 179253 h 1239478"/>
              <a:gd name="connsiteX71" fmla="*/ 410854 w 1093427"/>
              <a:gd name="connsiteY71" fmla="*/ 214896 h 1239478"/>
              <a:gd name="connsiteX72" fmla="*/ 324344 w 1093427"/>
              <a:gd name="connsiteY72" fmla="*/ 302744 h 1239478"/>
              <a:gd name="connsiteX73" fmla="*/ 364715 w 1093427"/>
              <a:gd name="connsiteY73" fmla="*/ 618132 h 1239478"/>
              <a:gd name="connsiteX74" fmla="*/ 435005 w 1093427"/>
              <a:gd name="connsiteY74" fmla="*/ 792387 h 1239478"/>
              <a:gd name="connsiteX75" fmla="*/ 438970 w 1093427"/>
              <a:gd name="connsiteY75" fmla="*/ 796347 h 1239478"/>
              <a:gd name="connsiteX76" fmla="*/ 524039 w 1093427"/>
              <a:gd name="connsiteY76" fmla="*/ 796347 h 1239478"/>
              <a:gd name="connsiteX77" fmla="*/ 524039 w 1093427"/>
              <a:gd name="connsiteY77" fmla="*/ 619572 h 1239478"/>
              <a:gd name="connsiteX78" fmla="*/ 548190 w 1093427"/>
              <a:gd name="connsiteY78" fmla="*/ 595450 h 1239478"/>
              <a:gd name="connsiteX79" fmla="*/ 572340 w 1093427"/>
              <a:gd name="connsiteY79" fmla="*/ 619572 h 1239478"/>
              <a:gd name="connsiteX80" fmla="*/ 572340 w 1093427"/>
              <a:gd name="connsiteY80" fmla="*/ 796347 h 1239478"/>
              <a:gd name="connsiteX81" fmla="*/ 658130 w 1093427"/>
              <a:gd name="connsiteY81" fmla="*/ 796347 h 1239478"/>
              <a:gd name="connsiteX82" fmla="*/ 662095 w 1093427"/>
              <a:gd name="connsiteY82" fmla="*/ 792387 h 1239478"/>
              <a:gd name="connsiteX83" fmla="*/ 732745 w 1093427"/>
              <a:gd name="connsiteY83" fmla="*/ 617771 h 1239478"/>
              <a:gd name="connsiteX84" fmla="*/ 807000 w 1093427"/>
              <a:gd name="connsiteY84" fmla="*/ 437036 h 1239478"/>
              <a:gd name="connsiteX85" fmla="*/ 681920 w 1093427"/>
              <a:gd name="connsiteY85" fmla="*/ 216337 h 1239478"/>
              <a:gd name="connsiteX86" fmla="*/ 548910 w 1093427"/>
              <a:gd name="connsiteY86" fmla="*/ 179253 h 1239478"/>
              <a:gd name="connsiteX87" fmla="*/ 552019 w 1093427"/>
              <a:gd name="connsiteY87" fmla="*/ 130649 h 1239478"/>
              <a:gd name="connsiteX88" fmla="*/ 707152 w 1093427"/>
              <a:gd name="connsiteY88" fmla="*/ 174933 h 1239478"/>
              <a:gd name="connsiteX89" fmla="*/ 814569 w 1093427"/>
              <a:gd name="connsiteY89" fmla="*/ 284382 h 1239478"/>
              <a:gd name="connsiteX90" fmla="*/ 855301 w 1093427"/>
              <a:gd name="connsiteY90" fmla="*/ 437036 h 1239478"/>
              <a:gd name="connsiteX91" fmla="*/ 767349 w 1093427"/>
              <a:gd name="connsiteY91" fmla="*/ 651974 h 1239478"/>
              <a:gd name="connsiteX92" fmla="*/ 710397 w 1093427"/>
              <a:gd name="connsiteY92" fmla="*/ 792387 h 1239478"/>
              <a:gd name="connsiteX93" fmla="*/ 686606 w 1093427"/>
              <a:gd name="connsiteY93" fmla="*/ 836311 h 1239478"/>
              <a:gd name="connsiteX94" fmla="*/ 686606 w 1093427"/>
              <a:gd name="connsiteY94" fmla="*/ 917678 h 1239478"/>
              <a:gd name="connsiteX95" fmla="*/ 604421 w 1093427"/>
              <a:gd name="connsiteY95" fmla="*/ 999765 h 1239478"/>
              <a:gd name="connsiteX96" fmla="*/ 497725 w 1093427"/>
              <a:gd name="connsiteY96" fmla="*/ 999765 h 1239478"/>
              <a:gd name="connsiteX97" fmla="*/ 415180 w 1093427"/>
              <a:gd name="connsiteY97" fmla="*/ 917678 h 1239478"/>
              <a:gd name="connsiteX98" fmla="*/ 415180 w 1093427"/>
              <a:gd name="connsiteY98" fmla="*/ 838831 h 1239478"/>
              <a:gd name="connsiteX99" fmla="*/ 386703 w 1093427"/>
              <a:gd name="connsiteY99" fmla="*/ 792387 h 1239478"/>
              <a:gd name="connsiteX100" fmla="*/ 329751 w 1093427"/>
              <a:gd name="connsiteY100" fmla="*/ 651974 h 1239478"/>
              <a:gd name="connsiteX101" fmla="*/ 245764 w 1093427"/>
              <a:gd name="connsiteY101" fmla="*/ 485640 h 1239478"/>
              <a:gd name="connsiteX102" fmla="*/ 281089 w 1093427"/>
              <a:gd name="connsiteY102" fmla="*/ 280422 h 1239478"/>
              <a:gd name="connsiteX103" fmla="*/ 388506 w 1093427"/>
              <a:gd name="connsiteY103" fmla="*/ 171693 h 1239478"/>
              <a:gd name="connsiteX104" fmla="*/ 552019 w 1093427"/>
              <a:gd name="connsiteY104" fmla="*/ 130649 h 1239478"/>
              <a:gd name="connsiteX105" fmla="*/ 755759 w 1093427"/>
              <a:gd name="connsiteY105" fmla="*/ 35763 h 1239478"/>
              <a:gd name="connsiteX106" fmla="*/ 772993 w 1093427"/>
              <a:gd name="connsiteY106" fmla="*/ 43037 h 1239478"/>
              <a:gd name="connsiteX107" fmla="*/ 772993 w 1093427"/>
              <a:gd name="connsiteY107" fmla="*/ 77162 h 1239478"/>
              <a:gd name="connsiteX108" fmla="*/ 725844 w 1093427"/>
              <a:gd name="connsiteY108" fmla="*/ 124219 h 1239478"/>
              <a:gd name="connsiteX109" fmla="*/ 709057 w 1093427"/>
              <a:gd name="connsiteY109" fmla="*/ 131404 h 1239478"/>
              <a:gd name="connsiteX110" fmla="*/ 691912 w 1093427"/>
              <a:gd name="connsiteY110" fmla="*/ 124219 h 1239478"/>
              <a:gd name="connsiteX111" fmla="*/ 691912 w 1093427"/>
              <a:gd name="connsiteY111" fmla="*/ 90094 h 1239478"/>
              <a:gd name="connsiteX112" fmla="*/ 739060 w 1093427"/>
              <a:gd name="connsiteY112" fmla="*/ 43037 h 1239478"/>
              <a:gd name="connsiteX113" fmla="*/ 755759 w 1093427"/>
              <a:gd name="connsiteY113" fmla="*/ 35763 h 1239478"/>
              <a:gd name="connsiteX114" fmla="*/ 337725 w 1093427"/>
              <a:gd name="connsiteY114" fmla="*/ 35754 h 1239478"/>
              <a:gd name="connsiteX115" fmla="*/ 354899 w 1093427"/>
              <a:gd name="connsiteY115" fmla="*/ 43001 h 1239478"/>
              <a:gd name="connsiteX116" fmla="*/ 402626 w 1093427"/>
              <a:gd name="connsiteY116" fmla="*/ 90245 h 1239478"/>
              <a:gd name="connsiteX117" fmla="*/ 402626 w 1093427"/>
              <a:gd name="connsiteY117" fmla="*/ 124247 h 1239478"/>
              <a:gd name="connsiteX118" fmla="*/ 385632 w 1093427"/>
              <a:gd name="connsiteY118" fmla="*/ 131405 h 1239478"/>
              <a:gd name="connsiteX119" fmla="*/ 368277 w 1093427"/>
              <a:gd name="connsiteY119" fmla="*/ 124247 h 1239478"/>
              <a:gd name="connsiteX120" fmla="*/ 320551 w 1093427"/>
              <a:gd name="connsiteY120" fmla="*/ 76645 h 1239478"/>
              <a:gd name="connsiteX121" fmla="*/ 320551 w 1093427"/>
              <a:gd name="connsiteY121" fmla="*/ 43001 h 1239478"/>
              <a:gd name="connsiteX122" fmla="*/ 337725 w 1093427"/>
              <a:gd name="connsiteY122" fmla="*/ 35754 h 1239478"/>
              <a:gd name="connsiteX123" fmla="*/ 548481 w 1093427"/>
              <a:gd name="connsiteY123" fmla="*/ 0 h 1239478"/>
              <a:gd name="connsiteX124" fmla="*/ 572725 w 1093427"/>
              <a:gd name="connsiteY124" fmla="*/ 24067 h 1239478"/>
              <a:gd name="connsiteX125" fmla="*/ 572725 w 1093427"/>
              <a:gd name="connsiteY125" fmla="*/ 73998 h 1239478"/>
              <a:gd name="connsiteX126" fmla="*/ 548481 w 1093427"/>
              <a:gd name="connsiteY126" fmla="*/ 98066 h 1239478"/>
              <a:gd name="connsiteX127" fmla="*/ 523875 w 1093427"/>
              <a:gd name="connsiteY127" fmla="*/ 73998 h 1239478"/>
              <a:gd name="connsiteX128" fmla="*/ 523875 w 1093427"/>
              <a:gd name="connsiteY128" fmla="*/ 24067 h 1239478"/>
              <a:gd name="connsiteX129" fmla="*/ 548481 w 1093427"/>
              <a:gd name="connsiteY129" fmla="*/ 0 h 1239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1093427" h="1239478">
                <a:moveTo>
                  <a:pt x="216332" y="1190625"/>
                </a:moveTo>
                <a:cubicBezTo>
                  <a:pt x="222845" y="1190625"/>
                  <a:pt x="228997" y="1193542"/>
                  <a:pt x="233701" y="1197916"/>
                </a:cubicBezTo>
                <a:cubicBezTo>
                  <a:pt x="238043" y="1202291"/>
                  <a:pt x="240938" y="1208852"/>
                  <a:pt x="240938" y="1215049"/>
                </a:cubicBezTo>
                <a:cubicBezTo>
                  <a:pt x="240938" y="1221611"/>
                  <a:pt x="238043" y="1227808"/>
                  <a:pt x="233701" y="1232547"/>
                </a:cubicBezTo>
                <a:cubicBezTo>
                  <a:pt x="228997" y="1236922"/>
                  <a:pt x="222845" y="1239474"/>
                  <a:pt x="216332" y="1239474"/>
                </a:cubicBezTo>
                <a:cubicBezTo>
                  <a:pt x="209818" y="1239474"/>
                  <a:pt x="203666" y="1236922"/>
                  <a:pt x="199324" y="1232547"/>
                </a:cubicBezTo>
                <a:cubicBezTo>
                  <a:pt x="194620" y="1227808"/>
                  <a:pt x="192087" y="1221611"/>
                  <a:pt x="192087" y="1215049"/>
                </a:cubicBezTo>
                <a:cubicBezTo>
                  <a:pt x="192087" y="1208852"/>
                  <a:pt x="194620" y="1202291"/>
                  <a:pt x="199324" y="1197916"/>
                </a:cubicBezTo>
                <a:cubicBezTo>
                  <a:pt x="203666" y="1193542"/>
                  <a:pt x="209818" y="1190625"/>
                  <a:pt x="216332" y="1190625"/>
                </a:cubicBezTo>
                <a:close/>
                <a:moveTo>
                  <a:pt x="927894" y="1060450"/>
                </a:moveTo>
                <a:cubicBezTo>
                  <a:pt x="934045" y="1060450"/>
                  <a:pt x="940559" y="1063002"/>
                  <a:pt x="944901" y="1067741"/>
                </a:cubicBezTo>
                <a:cubicBezTo>
                  <a:pt x="949605" y="1072116"/>
                  <a:pt x="952138" y="1078677"/>
                  <a:pt x="952138" y="1084874"/>
                </a:cubicBezTo>
                <a:cubicBezTo>
                  <a:pt x="952138" y="1091436"/>
                  <a:pt x="949605" y="1097633"/>
                  <a:pt x="944901" y="1102372"/>
                </a:cubicBezTo>
                <a:cubicBezTo>
                  <a:pt x="940559" y="1106747"/>
                  <a:pt x="934045" y="1109299"/>
                  <a:pt x="927894" y="1109299"/>
                </a:cubicBezTo>
                <a:cubicBezTo>
                  <a:pt x="921380" y="1109299"/>
                  <a:pt x="915229" y="1106747"/>
                  <a:pt x="910524" y="1102372"/>
                </a:cubicBezTo>
                <a:cubicBezTo>
                  <a:pt x="906182" y="1097633"/>
                  <a:pt x="903287" y="1091436"/>
                  <a:pt x="903287" y="1084874"/>
                </a:cubicBezTo>
                <a:cubicBezTo>
                  <a:pt x="903287" y="1078677"/>
                  <a:pt x="906182" y="1072116"/>
                  <a:pt x="910524" y="1067741"/>
                </a:cubicBezTo>
                <a:cubicBezTo>
                  <a:pt x="915229" y="1063002"/>
                  <a:pt x="921380" y="1060450"/>
                  <a:pt x="927894" y="1060450"/>
                </a:cubicBezTo>
                <a:close/>
                <a:moveTo>
                  <a:pt x="753142" y="1060450"/>
                </a:moveTo>
                <a:lnTo>
                  <a:pt x="835944" y="1060450"/>
                </a:lnTo>
                <a:cubicBezTo>
                  <a:pt x="849265" y="1060450"/>
                  <a:pt x="860065" y="1071386"/>
                  <a:pt x="860065" y="1084874"/>
                </a:cubicBezTo>
                <a:cubicBezTo>
                  <a:pt x="860065" y="1098362"/>
                  <a:pt x="849265" y="1109299"/>
                  <a:pt x="835944" y="1109299"/>
                </a:cubicBezTo>
                <a:lnTo>
                  <a:pt x="753142" y="1109299"/>
                </a:lnTo>
                <a:cubicBezTo>
                  <a:pt x="739462" y="1109299"/>
                  <a:pt x="728662" y="1098362"/>
                  <a:pt x="728662" y="1084874"/>
                </a:cubicBezTo>
                <a:cubicBezTo>
                  <a:pt x="728662" y="1071386"/>
                  <a:pt x="739462" y="1060450"/>
                  <a:pt x="753142" y="1060450"/>
                </a:cubicBezTo>
                <a:close/>
                <a:moveTo>
                  <a:pt x="463842" y="844951"/>
                </a:moveTo>
                <a:lnTo>
                  <a:pt x="463842" y="917678"/>
                </a:lnTo>
                <a:cubicBezTo>
                  <a:pt x="463842" y="936039"/>
                  <a:pt x="478981" y="951161"/>
                  <a:pt x="497725" y="951161"/>
                </a:cubicBezTo>
                <a:lnTo>
                  <a:pt x="604421" y="951161"/>
                </a:lnTo>
                <a:cubicBezTo>
                  <a:pt x="623165" y="951161"/>
                  <a:pt x="638305" y="936039"/>
                  <a:pt x="638305" y="917678"/>
                </a:cubicBezTo>
                <a:lnTo>
                  <a:pt x="638305" y="844951"/>
                </a:lnTo>
                <a:close/>
                <a:moveTo>
                  <a:pt x="280557" y="831046"/>
                </a:moveTo>
                <a:cubicBezTo>
                  <a:pt x="293130" y="827088"/>
                  <a:pt x="306781" y="834645"/>
                  <a:pt x="310373" y="847239"/>
                </a:cubicBezTo>
                <a:cubicBezTo>
                  <a:pt x="313966" y="860194"/>
                  <a:pt x="306781" y="873509"/>
                  <a:pt x="293849" y="877467"/>
                </a:cubicBezTo>
                <a:lnTo>
                  <a:pt x="178177" y="910933"/>
                </a:lnTo>
                <a:cubicBezTo>
                  <a:pt x="101662" y="932884"/>
                  <a:pt x="48496" y="1003775"/>
                  <a:pt x="48496" y="1083303"/>
                </a:cubicBezTo>
                <a:lnTo>
                  <a:pt x="48496" y="1191258"/>
                </a:lnTo>
                <a:lnTo>
                  <a:pt x="116031" y="1191258"/>
                </a:lnTo>
                <a:cubicBezTo>
                  <a:pt x="129322" y="1191258"/>
                  <a:pt x="140099" y="1202054"/>
                  <a:pt x="140099" y="1215368"/>
                </a:cubicBezTo>
                <a:cubicBezTo>
                  <a:pt x="140099" y="1228683"/>
                  <a:pt x="129322" y="1239478"/>
                  <a:pt x="116031" y="1239478"/>
                </a:cubicBezTo>
                <a:lnTo>
                  <a:pt x="24068" y="1239478"/>
                </a:lnTo>
                <a:cubicBezTo>
                  <a:pt x="10777" y="1239478"/>
                  <a:pt x="0" y="1228683"/>
                  <a:pt x="0" y="1215368"/>
                </a:cubicBezTo>
                <a:lnTo>
                  <a:pt x="0" y="1083303"/>
                </a:lnTo>
                <a:cubicBezTo>
                  <a:pt x="0" y="1033643"/>
                  <a:pt x="15806" y="986142"/>
                  <a:pt x="45981" y="946199"/>
                </a:cubicBezTo>
                <a:cubicBezTo>
                  <a:pt x="75438" y="906255"/>
                  <a:pt x="116749" y="878187"/>
                  <a:pt x="164527" y="864152"/>
                </a:cubicBezTo>
                <a:close/>
                <a:moveTo>
                  <a:pt x="796541" y="825924"/>
                </a:moveTo>
                <a:lnTo>
                  <a:pt x="928611" y="864076"/>
                </a:lnTo>
                <a:cubicBezTo>
                  <a:pt x="976472" y="878113"/>
                  <a:pt x="1017856" y="906187"/>
                  <a:pt x="1047725" y="946139"/>
                </a:cubicBezTo>
                <a:cubicBezTo>
                  <a:pt x="1077593" y="986091"/>
                  <a:pt x="1093427" y="1033601"/>
                  <a:pt x="1093427" y="1083271"/>
                </a:cubicBezTo>
                <a:lnTo>
                  <a:pt x="1093427" y="1215363"/>
                </a:lnTo>
                <a:cubicBezTo>
                  <a:pt x="1093427" y="1228681"/>
                  <a:pt x="1082631" y="1239478"/>
                  <a:pt x="1069317" y="1239478"/>
                </a:cubicBezTo>
                <a:lnTo>
                  <a:pt x="311448" y="1239478"/>
                </a:lnTo>
                <a:cubicBezTo>
                  <a:pt x="298133" y="1239478"/>
                  <a:pt x="287337" y="1228681"/>
                  <a:pt x="287337" y="1215363"/>
                </a:cubicBezTo>
                <a:cubicBezTo>
                  <a:pt x="287337" y="1202046"/>
                  <a:pt x="298133" y="1191248"/>
                  <a:pt x="311448" y="1191248"/>
                </a:cubicBezTo>
                <a:lnTo>
                  <a:pt x="1045206" y="1191248"/>
                </a:lnTo>
                <a:lnTo>
                  <a:pt x="1045206" y="1083271"/>
                </a:lnTo>
                <a:cubicBezTo>
                  <a:pt x="1045206" y="1003727"/>
                  <a:pt x="991586" y="932822"/>
                  <a:pt x="915296" y="910866"/>
                </a:cubicBezTo>
                <a:lnTo>
                  <a:pt x="782866" y="872354"/>
                </a:lnTo>
                <a:cubicBezTo>
                  <a:pt x="770271" y="868755"/>
                  <a:pt x="762714" y="855438"/>
                  <a:pt x="766673" y="842481"/>
                </a:cubicBezTo>
                <a:cubicBezTo>
                  <a:pt x="770271" y="829883"/>
                  <a:pt x="783586" y="822325"/>
                  <a:pt x="796541" y="825924"/>
                </a:cubicBezTo>
                <a:close/>
                <a:moveTo>
                  <a:pt x="546100" y="445197"/>
                </a:moveTo>
                <a:cubicBezTo>
                  <a:pt x="532362" y="445197"/>
                  <a:pt x="521517" y="456016"/>
                  <a:pt x="521517" y="469719"/>
                </a:cubicBezTo>
                <a:cubicBezTo>
                  <a:pt x="521517" y="483062"/>
                  <a:pt x="532362" y="493881"/>
                  <a:pt x="546100" y="493881"/>
                </a:cubicBezTo>
                <a:cubicBezTo>
                  <a:pt x="559114" y="493881"/>
                  <a:pt x="570321" y="483062"/>
                  <a:pt x="570321" y="469719"/>
                </a:cubicBezTo>
                <a:cubicBezTo>
                  <a:pt x="570321" y="456016"/>
                  <a:pt x="559114" y="445197"/>
                  <a:pt x="546100" y="445197"/>
                </a:cubicBezTo>
                <a:close/>
                <a:moveTo>
                  <a:pt x="546100" y="396875"/>
                </a:moveTo>
                <a:cubicBezTo>
                  <a:pt x="586227" y="396875"/>
                  <a:pt x="618763" y="429691"/>
                  <a:pt x="618763" y="469719"/>
                </a:cubicBezTo>
                <a:cubicBezTo>
                  <a:pt x="618763" y="509748"/>
                  <a:pt x="586227" y="542564"/>
                  <a:pt x="546100" y="542564"/>
                </a:cubicBezTo>
                <a:cubicBezTo>
                  <a:pt x="505972" y="542564"/>
                  <a:pt x="473075" y="509748"/>
                  <a:pt x="473075" y="469719"/>
                </a:cubicBezTo>
                <a:cubicBezTo>
                  <a:pt x="473075" y="429691"/>
                  <a:pt x="505972" y="396875"/>
                  <a:pt x="546100" y="396875"/>
                </a:cubicBezTo>
                <a:close/>
                <a:moveTo>
                  <a:pt x="548910" y="179253"/>
                </a:moveTo>
                <a:cubicBezTo>
                  <a:pt x="503132" y="179253"/>
                  <a:pt x="456272" y="191134"/>
                  <a:pt x="410854" y="214896"/>
                </a:cubicBezTo>
                <a:cubicBezTo>
                  <a:pt x="374087" y="234338"/>
                  <a:pt x="343809" y="264581"/>
                  <a:pt x="324344" y="302744"/>
                </a:cubicBezTo>
                <a:cubicBezTo>
                  <a:pt x="255857" y="435956"/>
                  <a:pt x="300193" y="552966"/>
                  <a:pt x="364715" y="618132"/>
                </a:cubicBezTo>
                <a:cubicBezTo>
                  <a:pt x="410133" y="664216"/>
                  <a:pt x="435005" y="726141"/>
                  <a:pt x="435005" y="792387"/>
                </a:cubicBezTo>
                <a:cubicBezTo>
                  <a:pt x="435005" y="794547"/>
                  <a:pt x="436807" y="796347"/>
                  <a:pt x="438970" y="796347"/>
                </a:cubicBezTo>
                <a:lnTo>
                  <a:pt x="524039" y="796347"/>
                </a:lnTo>
                <a:lnTo>
                  <a:pt x="524039" y="619572"/>
                </a:lnTo>
                <a:cubicBezTo>
                  <a:pt x="524039" y="606250"/>
                  <a:pt x="534853" y="595450"/>
                  <a:pt x="548190" y="595450"/>
                </a:cubicBezTo>
                <a:cubicBezTo>
                  <a:pt x="561887" y="595450"/>
                  <a:pt x="572340" y="606250"/>
                  <a:pt x="572340" y="619572"/>
                </a:cubicBezTo>
                <a:lnTo>
                  <a:pt x="572340" y="796347"/>
                </a:lnTo>
                <a:lnTo>
                  <a:pt x="658130" y="796347"/>
                </a:lnTo>
                <a:cubicBezTo>
                  <a:pt x="660293" y="796347"/>
                  <a:pt x="662095" y="794547"/>
                  <a:pt x="662095" y="792387"/>
                </a:cubicBezTo>
                <a:cubicBezTo>
                  <a:pt x="662095" y="726141"/>
                  <a:pt x="686967" y="664216"/>
                  <a:pt x="732745" y="617771"/>
                </a:cubicBezTo>
                <a:cubicBezTo>
                  <a:pt x="780326" y="569527"/>
                  <a:pt x="807000" y="505082"/>
                  <a:pt x="807000" y="437036"/>
                </a:cubicBezTo>
                <a:cubicBezTo>
                  <a:pt x="807000" y="345948"/>
                  <a:pt x="760140" y="263501"/>
                  <a:pt x="681920" y="216337"/>
                </a:cubicBezTo>
                <a:cubicBezTo>
                  <a:pt x="641188" y="191494"/>
                  <a:pt x="595770" y="179253"/>
                  <a:pt x="548910" y="179253"/>
                </a:cubicBezTo>
                <a:close/>
                <a:moveTo>
                  <a:pt x="552019" y="130649"/>
                </a:moveTo>
                <a:cubicBezTo>
                  <a:pt x="606404" y="131189"/>
                  <a:pt x="659391" y="145950"/>
                  <a:pt x="707152" y="174933"/>
                </a:cubicBezTo>
                <a:cubicBezTo>
                  <a:pt x="751489" y="201575"/>
                  <a:pt x="788616" y="239739"/>
                  <a:pt x="814569" y="284382"/>
                </a:cubicBezTo>
                <a:cubicBezTo>
                  <a:pt x="841243" y="330826"/>
                  <a:pt x="855301" y="383391"/>
                  <a:pt x="855301" y="437036"/>
                </a:cubicBezTo>
                <a:cubicBezTo>
                  <a:pt x="855301" y="518043"/>
                  <a:pt x="823941" y="594009"/>
                  <a:pt x="767349" y="651974"/>
                </a:cubicBezTo>
                <a:cubicBezTo>
                  <a:pt x="730582" y="689058"/>
                  <a:pt x="710397" y="739102"/>
                  <a:pt x="710397" y="792387"/>
                </a:cubicBezTo>
                <a:cubicBezTo>
                  <a:pt x="710397" y="810748"/>
                  <a:pt x="701025" y="826950"/>
                  <a:pt x="686606" y="836311"/>
                </a:cubicBezTo>
                <a:lnTo>
                  <a:pt x="686606" y="917678"/>
                </a:lnTo>
                <a:cubicBezTo>
                  <a:pt x="686606" y="963042"/>
                  <a:pt x="649839" y="999765"/>
                  <a:pt x="604421" y="999765"/>
                </a:cubicBezTo>
                <a:lnTo>
                  <a:pt x="497725" y="999765"/>
                </a:lnTo>
                <a:cubicBezTo>
                  <a:pt x="452307" y="999765"/>
                  <a:pt x="415180" y="963042"/>
                  <a:pt x="415180" y="917678"/>
                </a:cubicBezTo>
                <a:lnTo>
                  <a:pt x="415180" y="838831"/>
                </a:lnTo>
                <a:cubicBezTo>
                  <a:pt x="398238" y="830550"/>
                  <a:pt x="386703" y="812908"/>
                  <a:pt x="386703" y="792387"/>
                </a:cubicBezTo>
                <a:cubicBezTo>
                  <a:pt x="386703" y="739102"/>
                  <a:pt x="366518" y="689058"/>
                  <a:pt x="329751" y="651974"/>
                </a:cubicBezTo>
                <a:cubicBezTo>
                  <a:pt x="284693" y="606250"/>
                  <a:pt x="255857" y="548645"/>
                  <a:pt x="245764" y="485640"/>
                </a:cubicBezTo>
                <a:cubicBezTo>
                  <a:pt x="234950" y="417954"/>
                  <a:pt x="247206" y="347028"/>
                  <a:pt x="281089" y="280422"/>
                </a:cubicBezTo>
                <a:cubicBezTo>
                  <a:pt x="305240" y="233618"/>
                  <a:pt x="342367" y="196175"/>
                  <a:pt x="388506" y="171693"/>
                </a:cubicBezTo>
                <a:cubicBezTo>
                  <a:pt x="441854" y="143790"/>
                  <a:pt x="497635" y="130109"/>
                  <a:pt x="552019" y="130649"/>
                </a:cubicBezTo>
                <a:close/>
                <a:moveTo>
                  <a:pt x="755759" y="35763"/>
                </a:moveTo>
                <a:cubicBezTo>
                  <a:pt x="761920" y="35763"/>
                  <a:pt x="768171" y="38187"/>
                  <a:pt x="772993" y="43037"/>
                </a:cubicBezTo>
                <a:cubicBezTo>
                  <a:pt x="782280" y="52376"/>
                  <a:pt x="782280" y="67463"/>
                  <a:pt x="772993" y="77162"/>
                </a:cubicBezTo>
                <a:lnTo>
                  <a:pt x="725844" y="124219"/>
                </a:lnTo>
                <a:cubicBezTo>
                  <a:pt x="721201" y="128889"/>
                  <a:pt x="715129" y="131404"/>
                  <a:pt x="709057" y="131404"/>
                </a:cubicBezTo>
                <a:cubicBezTo>
                  <a:pt x="702984" y="131404"/>
                  <a:pt x="696555" y="128889"/>
                  <a:pt x="691912" y="124219"/>
                </a:cubicBezTo>
                <a:cubicBezTo>
                  <a:pt x="682625" y="114880"/>
                  <a:pt x="682625" y="99433"/>
                  <a:pt x="691912" y="90094"/>
                </a:cubicBezTo>
                <a:lnTo>
                  <a:pt x="739060" y="43037"/>
                </a:lnTo>
                <a:cubicBezTo>
                  <a:pt x="743525" y="38187"/>
                  <a:pt x="749597" y="35763"/>
                  <a:pt x="755759" y="35763"/>
                </a:cubicBezTo>
                <a:close/>
                <a:moveTo>
                  <a:pt x="337725" y="35754"/>
                </a:moveTo>
                <a:cubicBezTo>
                  <a:pt x="343962" y="35754"/>
                  <a:pt x="350199" y="38170"/>
                  <a:pt x="354899" y="43001"/>
                </a:cubicBezTo>
                <a:lnTo>
                  <a:pt x="402626" y="90245"/>
                </a:lnTo>
                <a:cubicBezTo>
                  <a:pt x="412388" y="99551"/>
                  <a:pt x="412388" y="114941"/>
                  <a:pt x="402626" y="124247"/>
                </a:cubicBezTo>
                <a:cubicBezTo>
                  <a:pt x="397926" y="128899"/>
                  <a:pt x="391779" y="131405"/>
                  <a:pt x="385632" y="131405"/>
                </a:cubicBezTo>
                <a:cubicBezTo>
                  <a:pt x="379486" y="131405"/>
                  <a:pt x="373339" y="128899"/>
                  <a:pt x="368277" y="124247"/>
                </a:cubicBezTo>
                <a:lnTo>
                  <a:pt x="320551" y="76645"/>
                </a:lnTo>
                <a:cubicBezTo>
                  <a:pt x="311150" y="67339"/>
                  <a:pt x="311150" y="51949"/>
                  <a:pt x="320551" y="43001"/>
                </a:cubicBezTo>
                <a:cubicBezTo>
                  <a:pt x="325251" y="38170"/>
                  <a:pt x="331488" y="35754"/>
                  <a:pt x="337725" y="35754"/>
                </a:cubicBezTo>
                <a:close/>
                <a:moveTo>
                  <a:pt x="548481" y="0"/>
                </a:moveTo>
                <a:cubicBezTo>
                  <a:pt x="561869" y="0"/>
                  <a:pt x="572725" y="10417"/>
                  <a:pt x="572725" y="24067"/>
                </a:cubicBezTo>
                <a:lnTo>
                  <a:pt x="572725" y="73998"/>
                </a:lnTo>
                <a:cubicBezTo>
                  <a:pt x="572725" y="87289"/>
                  <a:pt x="561869" y="98066"/>
                  <a:pt x="548481" y="98066"/>
                </a:cubicBezTo>
                <a:cubicBezTo>
                  <a:pt x="535092" y="98066"/>
                  <a:pt x="523875" y="87289"/>
                  <a:pt x="523875" y="73998"/>
                </a:cubicBezTo>
                <a:lnTo>
                  <a:pt x="523875" y="24067"/>
                </a:lnTo>
                <a:cubicBezTo>
                  <a:pt x="523875" y="10417"/>
                  <a:pt x="535092" y="0"/>
                  <a:pt x="548481" y="0"/>
                </a:cubicBezTo>
                <a:close/>
              </a:path>
            </a:pathLst>
          </a:custGeom>
          <a:solidFill>
            <a:schemeClr val="bg1"/>
          </a:solidFill>
          <a:ln>
            <a:noFill/>
          </a:ln>
          <a:effectLst/>
        </p:spPr>
        <p:txBody>
          <a:bodyPr wrap="square" anchor="ctr">
            <a:noAutofit/>
          </a:bodyPr>
          <a:lstStyle/>
          <a:p>
            <a:endParaRPr lang="en-US" sz="900">
              <a:solidFill>
                <a:schemeClr val="bg1"/>
              </a:solidFill>
              <a:latin typeface="Lato Light" panose="020F0502020204030203" pitchFamily="34" charset="0"/>
            </a:endParaRPr>
          </a:p>
        </p:txBody>
      </p:sp>
      <p:sp>
        <p:nvSpPr>
          <p:cNvPr id="94" name="Freeform 11">
            <a:extLst>
              <a:ext uri="{FF2B5EF4-FFF2-40B4-BE49-F238E27FC236}">
                <a16:creationId xmlns:a16="http://schemas.microsoft.com/office/drawing/2014/main" id="{62185ABB-1199-F80C-A08A-EB95246AA300}"/>
              </a:ext>
            </a:extLst>
          </p:cNvPr>
          <p:cNvSpPr>
            <a:spLocks noChangeAspect="1" noChangeArrowheads="1"/>
          </p:cNvSpPr>
          <p:nvPr userDrawn="1"/>
        </p:nvSpPr>
        <p:spPr bwMode="auto">
          <a:xfrm>
            <a:off x="2522842" y="1280723"/>
            <a:ext cx="510639" cy="676800"/>
          </a:xfrm>
          <a:custGeom>
            <a:avLst/>
            <a:gdLst>
              <a:gd name="T0" fmla="*/ 2147483646 w 614"/>
              <a:gd name="T1" fmla="*/ 2147483646 h 810"/>
              <a:gd name="T2" fmla="*/ 2147483646 w 614"/>
              <a:gd name="T3" fmla="*/ 2147483646 h 810"/>
              <a:gd name="T4" fmla="*/ 2147483646 w 614"/>
              <a:gd name="T5" fmla="*/ 2147483646 h 810"/>
              <a:gd name="T6" fmla="*/ 2147483646 w 614"/>
              <a:gd name="T7" fmla="*/ 2147483646 h 810"/>
              <a:gd name="T8" fmla="*/ 2147483646 w 614"/>
              <a:gd name="T9" fmla="*/ 2147483646 h 810"/>
              <a:gd name="T10" fmla="*/ 2147483646 w 614"/>
              <a:gd name="T11" fmla="*/ 2147483646 h 810"/>
              <a:gd name="T12" fmla="*/ 2147483646 w 614"/>
              <a:gd name="T13" fmla="*/ 2147483646 h 810"/>
              <a:gd name="T14" fmla="*/ 2147483646 w 614"/>
              <a:gd name="T15" fmla="*/ 2147483646 h 810"/>
              <a:gd name="T16" fmla="*/ 2147483646 w 614"/>
              <a:gd name="T17" fmla="*/ 2147483646 h 810"/>
              <a:gd name="T18" fmla="*/ 2147483646 w 614"/>
              <a:gd name="T19" fmla="*/ 2147483646 h 810"/>
              <a:gd name="T20" fmla="*/ 2147483646 w 614"/>
              <a:gd name="T21" fmla="*/ 2147483646 h 810"/>
              <a:gd name="T22" fmla="*/ 2147483646 w 614"/>
              <a:gd name="T23" fmla="*/ 2147483646 h 810"/>
              <a:gd name="T24" fmla="*/ 2147483646 w 614"/>
              <a:gd name="T25" fmla="*/ 2147483646 h 810"/>
              <a:gd name="T26" fmla="*/ 2147483646 w 614"/>
              <a:gd name="T27" fmla="*/ 2147483646 h 810"/>
              <a:gd name="T28" fmla="*/ 2147483646 w 614"/>
              <a:gd name="T29" fmla="*/ 2147483646 h 810"/>
              <a:gd name="T30" fmla="*/ 2147483646 w 614"/>
              <a:gd name="T31" fmla="*/ 2147483646 h 810"/>
              <a:gd name="T32" fmla="*/ 2147483646 w 614"/>
              <a:gd name="T33" fmla="*/ 2147483646 h 810"/>
              <a:gd name="T34" fmla="*/ 2147483646 w 614"/>
              <a:gd name="T35" fmla="*/ 2147483646 h 810"/>
              <a:gd name="T36" fmla="*/ 2147483646 w 614"/>
              <a:gd name="T37" fmla="*/ 2147483646 h 810"/>
              <a:gd name="T38" fmla="*/ 2147483646 w 614"/>
              <a:gd name="T39" fmla="*/ 2147483646 h 810"/>
              <a:gd name="T40" fmla="*/ 2147483646 w 614"/>
              <a:gd name="T41" fmla="*/ 2147483646 h 810"/>
              <a:gd name="T42" fmla="*/ 2147483646 w 614"/>
              <a:gd name="T43" fmla="*/ 2147483646 h 810"/>
              <a:gd name="T44" fmla="*/ 2147483646 w 614"/>
              <a:gd name="T45" fmla="*/ 2147483646 h 810"/>
              <a:gd name="T46" fmla="*/ 2147483646 w 614"/>
              <a:gd name="T47" fmla="*/ 2147483646 h 810"/>
              <a:gd name="T48" fmla="*/ 2147483646 w 614"/>
              <a:gd name="T49" fmla="*/ 2147483646 h 810"/>
              <a:gd name="T50" fmla="*/ 2147483646 w 614"/>
              <a:gd name="T51" fmla="*/ 2147483646 h 810"/>
              <a:gd name="T52" fmla="*/ 2147483646 w 614"/>
              <a:gd name="T53" fmla="*/ 2147483646 h 810"/>
              <a:gd name="T54" fmla="*/ 2147483646 w 614"/>
              <a:gd name="T55" fmla="*/ 2147483646 h 810"/>
              <a:gd name="T56" fmla="*/ 2147483646 w 614"/>
              <a:gd name="T57" fmla="*/ 2147483646 h 810"/>
              <a:gd name="T58" fmla="*/ 2147483646 w 614"/>
              <a:gd name="T59" fmla="*/ 2147483646 h 810"/>
              <a:gd name="T60" fmla="*/ 2147483646 w 614"/>
              <a:gd name="T61" fmla="*/ 2147483646 h 810"/>
              <a:gd name="T62" fmla="*/ 2147483646 w 614"/>
              <a:gd name="T63" fmla="*/ 2147483646 h 810"/>
              <a:gd name="T64" fmla="*/ 2147483646 w 614"/>
              <a:gd name="T65" fmla="*/ 2147483646 h 810"/>
              <a:gd name="T66" fmla="*/ 2147483646 w 614"/>
              <a:gd name="T67" fmla="*/ 2147483646 h 810"/>
              <a:gd name="T68" fmla="*/ 2147483646 w 614"/>
              <a:gd name="T69" fmla="*/ 2147483646 h 810"/>
              <a:gd name="T70" fmla="*/ 2147483646 w 614"/>
              <a:gd name="T71" fmla="*/ 2147483646 h 810"/>
              <a:gd name="T72" fmla="*/ 2147483646 w 614"/>
              <a:gd name="T73" fmla="*/ 2147483646 h 810"/>
              <a:gd name="T74" fmla="*/ 2147483646 w 614"/>
              <a:gd name="T75" fmla="*/ 2147483646 h 810"/>
              <a:gd name="T76" fmla="*/ 2147483646 w 614"/>
              <a:gd name="T77" fmla="*/ 2147483646 h 810"/>
              <a:gd name="T78" fmla="*/ 2147483646 w 614"/>
              <a:gd name="T79" fmla="*/ 2147483646 h 810"/>
              <a:gd name="T80" fmla="*/ 2147483646 w 614"/>
              <a:gd name="T81" fmla="*/ 2147483646 h 810"/>
              <a:gd name="T82" fmla="*/ 2147483646 w 614"/>
              <a:gd name="T83" fmla="*/ 2147483646 h 810"/>
              <a:gd name="T84" fmla="*/ 2147483646 w 614"/>
              <a:gd name="T85" fmla="*/ 2147483646 h 810"/>
              <a:gd name="T86" fmla="*/ 2147483646 w 614"/>
              <a:gd name="T87" fmla="*/ 0 h 810"/>
              <a:gd name="T88" fmla="*/ 2147483646 w 614"/>
              <a:gd name="T89" fmla="*/ 2147483646 h 810"/>
              <a:gd name="T90" fmla="*/ 2147483646 w 614"/>
              <a:gd name="T91" fmla="*/ 2147483646 h 810"/>
              <a:gd name="T92" fmla="*/ 2147483646 w 614"/>
              <a:gd name="T93" fmla="*/ 2147483646 h 810"/>
              <a:gd name="T94" fmla="*/ 2147483646 w 614"/>
              <a:gd name="T95" fmla="*/ 2147483646 h 810"/>
              <a:gd name="T96" fmla="*/ 2147483646 w 614"/>
              <a:gd name="T97" fmla="*/ 2147483646 h 810"/>
              <a:gd name="T98" fmla="*/ 2147483646 w 614"/>
              <a:gd name="T99" fmla="*/ 2147483646 h 81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14" h="810">
                <a:moveTo>
                  <a:pt x="507" y="505"/>
                </a:moveTo>
                <a:lnTo>
                  <a:pt x="507" y="505"/>
                </a:lnTo>
                <a:cubicBezTo>
                  <a:pt x="485" y="527"/>
                  <a:pt x="470" y="553"/>
                  <a:pt x="462" y="582"/>
                </a:cubicBezTo>
                <a:lnTo>
                  <a:pt x="318" y="582"/>
                </a:lnTo>
                <a:lnTo>
                  <a:pt x="318" y="495"/>
                </a:lnTo>
                <a:cubicBezTo>
                  <a:pt x="327" y="500"/>
                  <a:pt x="337" y="502"/>
                  <a:pt x="348" y="502"/>
                </a:cubicBezTo>
                <a:cubicBezTo>
                  <a:pt x="368" y="502"/>
                  <a:pt x="387" y="494"/>
                  <a:pt x="400" y="478"/>
                </a:cubicBezTo>
                <a:cubicBezTo>
                  <a:pt x="412" y="463"/>
                  <a:pt x="418" y="443"/>
                  <a:pt x="414" y="423"/>
                </a:cubicBezTo>
                <a:cubicBezTo>
                  <a:pt x="409" y="396"/>
                  <a:pt x="387" y="373"/>
                  <a:pt x="359" y="369"/>
                </a:cubicBezTo>
                <a:cubicBezTo>
                  <a:pt x="344" y="366"/>
                  <a:pt x="330" y="369"/>
                  <a:pt x="318" y="375"/>
                </a:cubicBezTo>
                <a:lnTo>
                  <a:pt x="318" y="319"/>
                </a:lnTo>
                <a:lnTo>
                  <a:pt x="435" y="319"/>
                </a:lnTo>
                <a:cubicBezTo>
                  <a:pt x="439" y="319"/>
                  <a:pt x="442" y="317"/>
                  <a:pt x="445" y="314"/>
                </a:cubicBezTo>
                <a:cubicBezTo>
                  <a:pt x="447" y="311"/>
                  <a:pt x="448" y="307"/>
                  <a:pt x="447" y="303"/>
                </a:cubicBezTo>
                <a:cubicBezTo>
                  <a:pt x="447" y="301"/>
                  <a:pt x="445" y="299"/>
                  <a:pt x="443" y="297"/>
                </a:cubicBezTo>
                <a:cubicBezTo>
                  <a:pt x="432" y="287"/>
                  <a:pt x="427" y="274"/>
                  <a:pt x="428" y="260"/>
                </a:cubicBezTo>
                <a:cubicBezTo>
                  <a:pt x="430" y="240"/>
                  <a:pt x="447" y="224"/>
                  <a:pt x="466" y="222"/>
                </a:cubicBezTo>
                <a:cubicBezTo>
                  <a:pt x="478" y="220"/>
                  <a:pt x="490" y="224"/>
                  <a:pt x="499" y="232"/>
                </a:cubicBezTo>
                <a:cubicBezTo>
                  <a:pt x="508" y="240"/>
                  <a:pt x="513" y="252"/>
                  <a:pt x="513" y="264"/>
                </a:cubicBezTo>
                <a:cubicBezTo>
                  <a:pt x="513" y="277"/>
                  <a:pt x="508" y="289"/>
                  <a:pt x="498" y="297"/>
                </a:cubicBezTo>
                <a:cubicBezTo>
                  <a:pt x="494" y="300"/>
                  <a:pt x="493" y="306"/>
                  <a:pt x="495" y="310"/>
                </a:cubicBezTo>
                <a:cubicBezTo>
                  <a:pt x="497" y="316"/>
                  <a:pt x="501" y="319"/>
                  <a:pt x="506" y="319"/>
                </a:cubicBezTo>
                <a:lnTo>
                  <a:pt x="588" y="319"/>
                </a:lnTo>
                <a:cubicBezTo>
                  <a:pt x="584" y="389"/>
                  <a:pt x="556" y="454"/>
                  <a:pt x="507" y="505"/>
                </a:cubicBezTo>
                <a:close/>
                <a:moveTo>
                  <a:pt x="457" y="628"/>
                </a:moveTo>
                <a:lnTo>
                  <a:pt x="457" y="712"/>
                </a:lnTo>
                <a:cubicBezTo>
                  <a:pt x="457" y="714"/>
                  <a:pt x="455" y="716"/>
                  <a:pt x="452" y="716"/>
                </a:cubicBezTo>
                <a:lnTo>
                  <a:pt x="158" y="716"/>
                </a:lnTo>
                <a:cubicBezTo>
                  <a:pt x="156" y="716"/>
                  <a:pt x="154" y="714"/>
                  <a:pt x="154" y="712"/>
                </a:cubicBezTo>
                <a:lnTo>
                  <a:pt x="154" y="674"/>
                </a:lnTo>
                <a:lnTo>
                  <a:pt x="404" y="674"/>
                </a:lnTo>
                <a:cubicBezTo>
                  <a:pt x="410" y="674"/>
                  <a:pt x="416" y="669"/>
                  <a:pt x="416" y="662"/>
                </a:cubicBezTo>
                <a:cubicBezTo>
                  <a:pt x="416" y="655"/>
                  <a:pt x="410" y="650"/>
                  <a:pt x="404" y="650"/>
                </a:cubicBezTo>
                <a:lnTo>
                  <a:pt x="154" y="650"/>
                </a:lnTo>
                <a:lnTo>
                  <a:pt x="154" y="625"/>
                </a:lnTo>
                <a:cubicBezTo>
                  <a:pt x="154" y="619"/>
                  <a:pt x="154" y="613"/>
                  <a:pt x="154" y="607"/>
                </a:cubicBezTo>
                <a:lnTo>
                  <a:pt x="458" y="607"/>
                </a:lnTo>
                <a:cubicBezTo>
                  <a:pt x="457" y="614"/>
                  <a:pt x="457" y="621"/>
                  <a:pt x="457" y="628"/>
                </a:cubicBezTo>
                <a:lnTo>
                  <a:pt x="368" y="784"/>
                </a:lnTo>
                <a:lnTo>
                  <a:pt x="243" y="784"/>
                </a:lnTo>
                <a:cubicBezTo>
                  <a:pt x="216" y="784"/>
                  <a:pt x="194" y="765"/>
                  <a:pt x="188" y="740"/>
                </a:cubicBezTo>
                <a:lnTo>
                  <a:pt x="422" y="740"/>
                </a:lnTo>
                <a:cubicBezTo>
                  <a:pt x="417" y="765"/>
                  <a:pt x="394" y="784"/>
                  <a:pt x="368" y="784"/>
                </a:cubicBezTo>
                <a:lnTo>
                  <a:pt x="457" y="628"/>
                </a:lnTo>
                <a:close/>
                <a:moveTo>
                  <a:pt x="105" y="503"/>
                </a:moveTo>
                <a:lnTo>
                  <a:pt x="105" y="503"/>
                </a:lnTo>
                <a:cubicBezTo>
                  <a:pt x="56" y="453"/>
                  <a:pt x="28" y="388"/>
                  <a:pt x="25" y="319"/>
                </a:cubicBezTo>
                <a:lnTo>
                  <a:pt x="141" y="319"/>
                </a:lnTo>
                <a:cubicBezTo>
                  <a:pt x="148" y="319"/>
                  <a:pt x="153" y="314"/>
                  <a:pt x="154" y="308"/>
                </a:cubicBezTo>
                <a:cubicBezTo>
                  <a:pt x="154" y="304"/>
                  <a:pt x="152" y="300"/>
                  <a:pt x="149" y="297"/>
                </a:cubicBezTo>
                <a:cubicBezTo>
                  <a:pt x="138" y="287"/>
                  <a:pt x="132" y="272"/>
                  <a:pt x="135" y="257"/>
                </a:cubicBezTo>
                <a:cubicBezTo>
                  <a:pt x="137" y="239"/>
                  <a:pt x="152" y="225"/>
                  <a:pt x="169" y="222"/>
                </a:cubicBezTo>
                <a:cubicBezTo>
                  <a:pt x="182" y="219"/>
                  <a:pt x="195" y="223"/>
                  <a:pt x="204" y="231"/>
                </a:cubicBezTo>
                <a:cubicBezTo>
                  <a:pt x="214" y="239"/>
                  <a:pt x="220" y="252"/>
                  <a:pt x="220" y="264"/>
                </a:cubicBezTo>
                <a:cubicBezTo>
                  <a:pt x="220" y="277"/>
                  <a:pt x="214" y="289"/>
                  <a:pt x="204" y="297"/>
                </a:cubicBezTo>
                <a:cubicBezTo>
                  <a:pt x="200" y="300"/>
                  <a:pt x="199" y="306"/>
                  <a:pt x="200" y="310"/>
                </a:cubicBezTo>
                <a:cubicBezTo>
                  <a:pt x="202" y="316"/>
                  <a:pt x="207" y="319"/>
                  <a:pt x="212" y="319"/>
                </a:cubicBezTo>
                <a:lnTo>
                  <a:pt x="293" y="319"/>
                </a:lnTo>
                <a:lnTo>
                  <a:pt x="293" y="400"/>
                </a:lnTo>
                <a:cubicBezTo>
                  <a:pt x="293" y="403"/>
                  <a:pt x="295" y="406"/>
                  <a:pt x="297" y="409"/>
                </a:cubicBezTo>
                <a:cubicBezTo>
                  <a:pt x="300" y="411"/>
                  <a:pt x="303" y="412"/>
                  <a:pt x="306" y="412"/>
                </a:cubicBezTo>
                <a:cubicBezTo>
                  <a:pt x="310" y="411"/>
                  <a:pt x="313" y="410"/>
                  <a:pt x="315" y="407"/>
                </a:cubicBezTo>
                <a:cubicBezTo>
                  <a:pt x="325" y="396"/>
                  <a:pt x="340" y="390"/>
                  <a:pt x="355" y="393"/>
                </a:cubicBezTo>
                <a:cubicBezTo>
                  <a:pt x="373" y="396"/>
                  <a:pt x="387" y="410"/>
                  <a:pt x="390" y="427"/>
                </a:cubicBezTo>
                <a:cubicBezTo>
                  <a:pt x="392" y="440"/>
                  <a:pt x="389" y="452"/>
                  <a:pt x="381" y="462"/>
                </a:cubicBezTo>
                <a:cubicBezTo>
                  <a:pt x="364" y="482"/>
                  <a:pt x="331" y="482"/>
                  <a:pt x="315" y="462"/>
                </a:cubicBezTo>
                <a:cubicBezTo>
                  <a:pt x="311" y="458"/>
                  <a:pt x="306" y="457"/>
                  <a:pt x="301" y="459"/>
                </a:cubicBezTo>
                <a:cubicBezTo>
                  <a:pt x="296" y="461"/>
                  <a:pt x="293" y="465"/>
                  <a:pt x="293" y="470"/>
                </a:cubicBezTo>
                <a:lnTo>
                  <a:pt x="293" y="582"/>
                </a:lnTo>
                <a:lnTo>
                  <a:pt x="149" y="582"/>
                </a:lnTo>
                <a:cubicBezTo>
                  <a:pt x="142" y="553"/>
                  <a:pt x="126" y="525"/>
                  <a:pt x="105" y="503"/>
                </a:cubicBezTo>
                <a:lnTo>
                  <a:pt x="293" y="25"/>
                </a:lnTo>
                <a:lnTo>
                  <a:pt x="293" y="105"/>
                </a:lnTo>
                <a:cubicBezTo>
                  <a:pt x="293" y="110"/>
                  <a:pt x="296" y="114"/>
                  <a:pt x="299" y="116"/>
                </a:cubicBezTo>
                <a:cubicBezTo>
                  <a:pt x="303" y="118"/>
                  <a:pt x="308" y="118"/>
                  <a:pt x="311" y="116"/>
                </a:cubicBezTo>
                <a:cubicBezTo>
                  <a:pt x="313" y="115"/>
                  <a:pt x="314" y="114"/>
                  <a:pt x="315" y="114"/>
                </a:cubicBezTo>
                <a:cubicBezTo>
                  <a:pt x="324" y="103"/>
                  <a:pt x="337" y="97"/>
                  <a:pt x="352" y="98"/>
                </a:cubicBezTo>
                <a:cubicBezTo>
                  <a:pt x="372" y="100"/>
                  <a:pt x="388" y="117"/>
                  <a:pt x="390" y="136"/>
                </a:cubicBezTo>
                <a:cubicBezTo>
                  <a:pt x="392" y="148"/>
                  <a:pt x="388" y="161"/>
                  <a:pt x="380" y="169"/>
                </a:cubicBezTo>
                <a:cubicBezTo>
                  <a:pt x="363" y="188"/>
                  <a:pt x="331" y="188"/>
                  <a:pt x="315" y="168"/>
                </a:cubicBezTo>
                <a:cubicBezTo>
                  <a:pt x="311" y="165"/>
                  <a:pt x="306" y="163"/>
                  <a:pt x="301" y="165"/>
                </a:cubicBezTo>
                <a:cubicBezTo>
                  <a:pt x="296" y="166"/>
                  <a:pt x="293" y="171"/>
                  <a:pt x="293" y="176"/>
                </a:cubicBezTo>
                <a:lnTo>
                  <a:pt x="293" y="294"/>
                </a:lnTo>
                <a:lnTo>
                  <a:pt x="237" y="294"/>
                </a:lnTo>
                <a:cubicBezTo>
                  <a:pt x="242" y="285"/>
                  <a:pt x="244" y="275"/>
                  <a:pt x="244" y="264"/>
                </a:cubicBezTo>
                <a:cubicBezTo>
                  <a:pt x="244" y="244"/>
                  <a:pt x="235" y="225"/>
                  <a:pt x="220" y="212"/>
                </a:cubicBezTo>
                <a:cubicBezTo>
                  <a:pt x="205" y="199"/>
                  <a:pt x="185" y="194"/>
                  <a:pt x="165" y="198"/>
                </a:cubicBezTo>
                <a:cubicBezTo>
                  <a:pt x="137" y="202"/>
                  <a:pt x="115" y="225"/>
                  <a:pt x="110" y="253"/>
                </a:cubicBezTo>
                <a:cubicBezTo>
                  <a:pt x="108" y="268"/>
                  <a:pt x="110" y="282"/>
                  <a:pt x="116" y="294"/>
                </a:cubicBezTo>
                <a:lnTo>
                  <a:pt x="25" y="294"/>
                </a:lnTo>
                <a:cubicBezTo>
                  <a:pt x="32" y="149"/>
                  <a:pt x="148" y="32"/>
                  <a:pt x="293" y="25"/>
                </a:cubicBezTo>
                <a:lnTo>
                  <a:pt x="105" y="503"/>
                </a:lnTo>
                <a:close/>
                <a:moveTo>
                  <a:pt x="318" y="25"/>
                </a:moveTo>
                <a:lnTo>
                  <a:pt x="318" y="25"/>
                </a:lnTo>
                <a:cubicBezTo>
                  <a:pt x="464" y="31"/>
                  <a:pt x="582" y="148"/>
                  <a:pt x="588" y="294"/>
                </a:cubicBezTo>
                <a:lnTo>
                  <a:pt x="531" y="294"/>
                </a:lnTo>
                <a:cubicBezTo>
                  <a:pt x="536" y="285"/>
                  <a:pt x="538" y="275"/>
                  <a:pt x="538" y="264"/>
                </a:cubicBezTo>
                <a:cubicBezTo>
                  <a:pt x="538" y="245"/>
                  <a:pt x="530" y="226"/>
                  <a:pt x="516" y="214"/>
                </a:cubicBezTo>
                <a:cubicBezTo>
                  <a:pt x="502" y="201"/>
                  <a:pt x="482" y="195"/>
                  <a:pt x="463" y="197"/>
                </a:cubicBezTo>
                <a:cubicBezTo>
                  <a:pt x="432" y="200"/>
                  <a:pt x="407" y="226"/>
                  <a:pt x="404" y="258"/>
                </a:cubicBezTo>
                <a:cubicBezTo>
                  <a:pt x="402" y="270"/>
                  <a:pt x="405" y="283"/>
                  <a:pt x="411" y="294"/>
                </a:cubicBezTo>
                <a:lnTo>
                  <a:pt x="318" y="294"/>
                </a:lnTo>
                <a:lnTo>
                  <a:pt x="318" y="201"/>
                </a:lnTo>
                <a:cubicBezTo>
                  <a:pt x="343" y="214"/>
                  <a:pt x="378" y="208"/>
                  <a:pt x="398" y="186"/>
                </a:cubicBezTo>
                <a:cubicBezTo>
                  <a:pt x="411" y="172"/>
                  <a:pt x="417" y="152"/>
                  <a:pt x="415" y="134"/>
                </a:cubicBezTo>
                <a:cubicBezTo>
                  <a:pt x="411" y="102"/>
                  <a:pt x="386" y="77"/>
                  <a:pt x="354" y="74"/>
                </a:cubicBezTo>
                <a:cubicBezTo>
                  <a:pt x="341" y="73"/>
                  <a:pt x="329" y="75"/>
                  <a:pt x="318" y="81"/>
                </a:cubicBezTo>
                <a:lnTo>
                  <a:pt x="318" y="25"/>
                </a:lnTo>
                <a:close/>
                <a:moveTo>
                  <a:pt x="307" y="0"/>
                </a:moveTo>
                <a:lnTo>
                  <a:pt x="307" y="0"/>
                </a:lnTo>
                <a:cubicBezTo>
                  <a:pt x="138" y="0"/>
                  <a:pt x="0" y="138"/>
                  <a:pt x="0" y="306"/>
                </a:cubicBezTo>
                <a:cubicBezTo>
                  <a:pt x="0" y="387"/>
                  <a:pt x="31" y="463"/>
                  <a:pt x="87" y="521"/>
                </a:cubicBezTo>
                <a:cubicBezTo>
                  <a:pt x="115" y="548"/>
                  <a:pt x="130" y="585"/>
                  <a:pt x="130" y="625"/>
                </a:cubicBezTo>
                <a:lnTo>
                  <a:pt x="130" y="712"/>
                </a:lnTo>
                <a:cubicBezTo>
                  <a:pt x="130" y="727"/>
                  <a:pt x="142" y="740"/>
                  <a:pt x="158" y="740"/>
                </a:cubicBezTo>
                <a:lnTo>
                  <a:pt x="164" y="740"/>
                </a:lnTo>
                <a:cubicBezTo>
                  <a:pt x="169" y="779"/>
                  <a:pt x="203" y="809"/>
                  <a:pt x="243" y="809"/>
                </a:cubicBezTo>
                <a:lnTo>
                  <a:pt x="368" y="809"/>
                </a:lnTo>
                <a:cubicBezTo>
                  <a:pt x="408" y="809"/>
                  <a:pt x="441" y="779"/>
                  <a:pt x="447" y="740"/>
                </a:cubicBezTo>
                <a:lnTo>
                  <a:pt x="452" y="740"/>
                </a:lnTo>
                <a:cubicBezTo>
                  <a:pt x="468" y="740"/>
                  <a:pt x="481" y="727"/>
                  <a:pt x="481" y="712"/>
                </a:cubicBezTo>
                <a:lnTo>
                  <a:pt x="481" y="628"/>
                </a:lnTo>
                <a:cubicBezTo>
                  <a:pt x="481" y="588"/>
                  <a:pt x="497" y="550"/>
                  <a:pt x="524" y="522"/>
                </a:cubicBezTo>
                <a:cubicBezTo>
                  <a:pt x="582" y="464"/>
                  <a:pt x="613" y="387"/>
                  <a:pt x="613" y="306"/>
                </a:cubicBezTo>
                <a:cubicBezTo>
                  <a:pt x="613" y="138"/>
                  <a:pt x="475" y="0"/>
                  <a:pt x="307" y="0"/>
                </a:cubicBezTo>
                <a:close/>
              </a:path>
            </a:pathLst>
          </a:custGeom>
          <a:solidFill>
            <a:schemeClr val="bg1"/>
          </a:solidFill>
          <a:ln>
            <a:noFill/>
          </a:ln>
          <a:effectLst/>
        </p:spPr>
        <p:txBody>
          <a:bodyPr wrap="none" anchor="ctr"/>
          <a:lstStyle/>
          <a:p>
            <a:endParaRPr lang="en-US" sz="900">
              <a:solidFill>
                <a:schemeClr val="bg1"/>
              </a:solidFill>
            </a:endParaRPr>
          </a:p>
        </p:txBody>
      </p:sp>
      <p:sp>
        <p:nvSpPr>
          <p:cNvPr id="95" name="Freeform 945">
            <a:extLst>
              <a:ext uri="{FF2B5EF4-FFF2-40B4-BE49-F238E27FC236}">
                <a16:creationId xmlns:a16="http://schemas.microsoft.com/office/drawing/2014/main" id="{0B6B5D7B-D42C-75B1-50AD-750A0B57398C}"/>
              </a:ext>
            </a:extLst>
          </p:cNvPr>
          <p:cNvSpPr>
            <a:spLocks noChangeAspect="1" noChangeArrowheads="1"/>
          </p:cNvSpPr>
          <p:nvPr userDrawn="1"/>
        </p:nvSpPr>
        <p:spPr bwMode="auto">
          <a:xfrm>
            <a:off x="7394825" y="1223492"/>
            <a:ext cx="544294" cy="676800"/>
          </a:xfrm>
          <a:custGeom>
            <a:avLst/>
            <a:gdLst>
              <a:gd name="T0" fmla="*/ 632245 w 232462"/>
              <a:gd name="T1" fmla="*/ 3076609 h 289974"/>
              <a:gd name="T2" fmla="*/ 1993938 w 232462"/>
              <a:gd name="T3" fmla="*/ 3076609 h 289974"/>
              <a:gd name="T4" fmla="*/ 2091190 w 232462"/>
              <a:gd name="T5" fmla="*/ 2375186 h 289974"/>
              <a:gd name="T6" fmla="*/ 2038519 w 232462"/>
              <a:gd name="T7" fmla="*/ 3199466 h 289974"/>
              <a:gd name="T8" fmla="*/ 603868 w 232462"/>
              <a:gd name="T9" fmla="*/ 3195485 h 289974"/>
              <a:gd name="T10" fmla="*/ 534968 w 232462"/>
              <a:gd name="T11" fmla="*/ 2375186 h 289974"/>
              <a:gd name="T12" fmla="*/ 1193690 w 232462"/>
              <a:gd name="T13" fmla="*/ 1084957 h 289974"/>
              <a:gd name="T14" fmla="*/ 1084413 w 232462"/>
              <a:gd name="T15" fmla="*/ 1332847 h 289974"/>
              <a:gd name="T16" fmla="*/ 1290835 w 232462"/>
              <a:gd name="T17" fmla="*/ 1516759 h 289974"/>
              <a:gd name="T18" fmla="*/ 1529635 w 232462"/>
              <a:gd name="T19" fmla="*/ 1376818 h 289974"/>
              <a:gd name="T20" fmla="*/ 1468921 w 232462"/>
              <a:gd name="T21" fmla="*/ 1108951 h 289974"/>
              <a:gd name="T22" fmla="*/ 1270596 w 232462"/>
              <a:gd name="T23" fmla="*/ 713128 h 289974"/>
              <a:gd name="T24" fmla="*/ 1849413 w 232462"/>
              <a:gd name="T25" fmla="*/ 1064956 h 289974"/>
              <a:gd name="T26" fmla="*/ 1630824 w 232462"/>
              <a:gd name="T27" fmla="*/ 1384830 h 289974"/>
              <a:gd name="T28" fmla="*/ 1618692 w 232462"/>
              <a:gd name="T29" fmla="*/ 1772641 h 289974"/>
              <a:gd name="T30" fmla="*/ 987257 w 232462"/>
              <a:gd name="T31" fmla="*/ 1776636 h 289974"/>
              <a:gd name="T32" fmla="*/ 995349 w 232462"/>
              <a:gd name="T33" fmla="*/ 1384830 h 289974"/>
              <a:gd name="T34" fmla="*/ 776770 w 232462"/>
              <a:gd name="T35" fmla="*/ 1064956 h 289974"/>
              <a:gd name="T36" fmla="*/ 1306159 w 232462"/>
              <a:gd name="T37" fmla="*/ 482625 h 289974"/>
              <a:gd name="T38" fmla="*/ 2119160 w 232462"/>
              <a:gd name="T39" fmla="*/ 1276673 h 289974"/>
              <a:gd name="T40" fmla="*/ 2216743 w 232462"/>
              <a:gd name="T41" fmla="*/ 1276673 h 289974"/>
              <a:gd name="T42" fmla="*/ 1306159 w 232462"/>
              <a:gd name="T43" fmla="*/ 383378 h 289974"/>
              <a:gd name="T44" fmla="*/ 1083222 w 232462"/>
              <a:gd name="T45" fmla="*/ 251380 h 289974"/>
              <a:gd name="T46" fmla="*/ 700781 w 232462"/>
              <a:gd name="T47" fmla="*/ 417639 h 289974"/>
              <a:gd name="T48" fmla="*/ 407860 w 232462"/>
              <a:gd name="T49" fmla="*/ 710574 h 289974"/>
              <a:gd name="T50" fmla="*/ 253257 w 232462"/>
              <a:gd name="T51" fmla="*/ 1090626 h 289974"/>
              <a:gd name="T52" fmla="*/ 261393 w 232462"/>
              <a:gd name="T53" fmla="*/ 1498350 h 289974"/>
              <a:gd name="T54" fmla="*/ 428191 w 232462"/>
              <a:gd name="T55" fmla="*/ 1874447 h 289974"/>
              <a:gd name="T56" fmla="*/ 733337 w 232462"/>
              <a:gd name="T57" fmla="*/ 2159477 h 289974"/>
              <a:gd name="T58" fmla="*/ 1095420 w 232462"/>
              <a:gd name="T59" fmla="*/ 2298020 h 289974"/>
              <a:gd name="T60" fmla="*/ 1506329 w 232462"/>
              <a:gd name="T61" fmla="*/ 2309889 h 289974"/>
              <a:gd name="T62" fmla="*/ 1896907 w 232462"/>
              <a:gd name="T63" fmla="*/ 2159477 h 289974"/>
              <a:gd name="T64" fmla="*/ 2197968 w 232462"/>
              <a:gd name="T65" fmla="*/ 1874447 h 289974"/>
              <a:gd name="T66" fmla="*/ 2368839 w 232462"/>
              <a:gd name="T67" fmla="*/ 1498350 h 289974"/>
              <a:gd name="T68" fmla="*/ 2372910 w 232462"/>
              <a:gd name="T69" fmla="*/ 1090626 h 289974"/>
              <a:gd name="T70" fmla="*/ 2222381 w 232462"/>
              <a:gd name="T71" fmla="*/ 710574 h 289974"/>
              <a:gd name="T72" fmla="*/ 1929440 w 232462"/>
              <a:gd name="T73" fmla="*/ 417639 h 289974"/>
              <a:gd name="T74" fmla="*/ 1546995 w 232462"/>
              <a:gd name="T75" fmla="*/ 251380 h 289974"/>
              <a:gd name="T76" fmla="*/ 1282577 w 232462"/>
              <a:gd name="T77" fmla="*/ 5940 h 289974"/>
              <a:gd name="T78" fmla="*/ 1787059 w 232462"/>
              <a:gd name="T79" fmla="*/ 93038 h 289974"/>
              <a:gd name="T80" fmla="*/ 2214256 w 232462"/>
              <a:gd name="T81" fmla="*/ 358253 h 289974"/>
              <a:gd name="T82" fmla="*/ 2507166 w 232462"/>
              <a:gd name="T83" fmla="*/ 762044 h 289974"/>
              <a:gd name="T84" fmla="*/ 2617013 w 232462"/>
              <a:gd name="T85" fmla="*/ 1245006 h 289974"/>
              <a:gd name="T86" fmla="*/ 2531574 w 232462"/>
              <a:gd name="T87" fmla="*/ 1735895 h 289974"/>
              <a:gd name="T88" fmla="*/ 2258976 w 232462"/>
              <a:gd name="T89" fmla="*/ 2151533 h 289974"/>
              <a:gd name="T90" fmla="*/ 1839944 w 232462"/>
              <a:gd name="T91" fmla="*/ 2436573 h 289974"/>
              <a:gd name="T92" fmla="*/ 1343589 w 232462"/>
              <a:gd name="T93" fmla="*/ 2543461 h 289974"/>
              <a:gd name="T94" fmla="*/ 1083222 w 232462"/>
              <a:gd name="T95" fmla="*/ 2400937 h 289974"/>
              <a:gd name="T96" fmla="*/ 660104 w 232462"/>
              <a:gd name="T97" fmla="*/ 2226766 h 289974"/>
              <a:gd name="T98" fmla="*/ 334636 w 232462"/>
              <a:gd name="T99" fmla="*/ 1910073 h 289974"/>
              <a:gd name="T100" fmla="*/ 159692 w 232462"/>
              <a:gd name="T101" fmla="*/ 1498350 h 289974"/>
              <a:gd name="T102" fmla="*/ 159692 w 232462"/>
              <a:gd name="T103" fmla="*/ 1051026 h 289974"/>
              <a:gd name="T104" fmla="*/ 334636 w 232462"/>
              <a:gd name="T105" fmla="*/ 639327 h 289974"/>
              <a:gd name="T106" fmla="*/ 660104 w 232462"/>
              <a:gd name="T107" fmla="*/ 322629 h 289974"/>
              <a:gd name="T108" fmla="*/ 1083222 w 232462"/>
              <a:gd name="T109" fmla="*/ 152424 h 2899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32462" h="289974">
                <a:moveTo>
                  <a:pt x="51660" y="210958"/>
                </a:moveTo>
                <a:cubicBezTo>
                  <a:pt x="54171" y="210958"/>
                  <a:pt x="55965" y="212754"/>
                  <a:pt x="55965" y="215268"/>
                </a:cubicBezTo>
                <a:lnTo>
                  <a:pt x="55965" y="278840"/>
                </a:lnTo>
                <a:lnTo>
                  <a:pt x="114438" y="251903"/>
                </a:lnTo>
                <a:cubicBezTo>
                  <a:pt x="115514" y="251543"/>
                  <a:pt x="116949" y="251543"/>
                  <a:pt x="118025" y="251903"/>
                </a:cubicBezTo>
                <a:lnTo>
                  <a:pt x="176499" y="278840"/>
                </a:lnTo>
                <a:lnTo>
                  <a:pt x="176499" y="215268"/>
                </a:lnTo>
                <a:cubicBezTo>
                  <a:pt x="176499" y="212754"/>
                  <a:pt x="178292" y="210958"/>
                  <a:pt x="180445" y="210958"/>
                </a:cubicBezTo>
                <a:cubicBezTo>
                  <a:pt x="182956" y="210958"/>
                  <a:pt x="185108" y="212754"/>
                  <a:pt x="185108" y="215268"/>
                </a:cubicBezTo>
                <a:lnTo>
                  <a:pt x="185108" y="285305"/>
                </a:lnTo>
                <a:cubicBezTo>
                  <a:pt x="185108" y="287101"/>
                  <a:pt x="184391" y="288537"/>
                  <a:pt x="182956" y="289256"/>
                </a:cubicBezTo>
                <a:cubicBezTo>
                  <a:pt x="182239" y="289615"/>
                  <a:pt x="181521" y="289974"/>
                  <a:pt x="180445" y="289974"/>
                </a:cubicBezTo>
                <a:cubicBezTo>
                  <a:pt x="180086" y="289974"/>
                  <a:pt x="179369" y="289974"/>
                  <a:pt x="178651" y="289615"/>
                </a:cubicBezTo>
                <a:lnTo>
                  <a:pt x="116232" y="260882"/>
                </a:lnTo>
                <a:lnTo>
                  <a:pt x="53453" y="289615"/>
                </a:lnTo>
                <a:cubicBezTo>
                  <a:pt x="52377" y="289974"/>
                  <a:pt x="50584" y="289974"/>
                  <a:pt x="49149" y="289256"/>
                </a:cubicBezTo>
                <a:cubicBezTo>
                  <a:pt x="48072" y="288537"/>
                  <a:pt x="47355" y="287101"/>
                  <a:pt x="47355" y="285305"/>
                </a:cubicBezTo>
                <a:lnTo>
                  <a:pt x="47355" y="215268"/>
                </a:lnTo>
                <a:cubicBezTo>
                  <a:pt x="47355" y="212754"/>
                  <a:pt x="49149" y="210958"/>
                  <a:pt x="51660" y="210958"/>
                </a:cubicBezTo>
                <a:close/>
                <a:moveTo>
                  <a:pt x="116411" y="76590"/>
                </a:moveTo>
                <a:lnTo>
                  <a:pt x="105662" y="98332"/>
                </a:lnTo>
                <a:cubicBezTo>
                  <a:pt x="104946" y="99419"/>
                  <a:pt x="104229" y="100143"/>
                  <a:pt x="102438" y="100506"/>
                </a:cubicBezTo>
                <a:lnTo>
                  <a:pt x="79149" y="103767"/>
                </a:lnTo>
                <a:lnTo>
                  <a:pt x="95989" y="120798"/>
                </a:lnTo>
                <a:cubicBezTo>
                  <a:pt x="97063" y="121885"/>
                  <a:pt x="97422" y="123335"/>
                  <a:pt x="97422" y="124784"/>
                </a:cubicBezTo>
                <a:lnTo>
                  <a:pt x="93480" y="148338"/>
                </a:lnTo>
                <a:lnTo>
                  <a:pt x="114261" y="137467"/>
                </a:lnTo>
                <a:cubicBezTo>
                  <a:pt x="115695" y="136380"/>
                  <a:pt x="117128" y="136380"/>
                  <a:pt x="118203" y="137467"/>
                </a:cubicBezTo>
                <a:lnTo>
                  <a:pt x="139342" y="148338"/>
                </a:lnTo>
                <a:lnTo>
                  <a:pt x="135401" y="124784"/>
                </a:lnTo>
                <a:cubicBezTo>
                  <a:pt x="135042" y="123335"/>
                  <a:pt x="135401" y="121885"/>
                  <a:pt x="136834" y="120798"/>
                </a:cubicBezTo>
                <a:lnTo>
                  <a:pt x="153673" y="103767"/>
                </a:lnTo>
                <a:lnTo>
                  <a:pt x="130026" y="100506"/>
                </a:lnTo>
                <a:cubicBezTo>
                  <a:pt x="128593" y="100143"/>
                  <a:pt x="127518" y="99419"/>
                  <a:pt x="127160" y="98332"/>
                </a:cubicBezTo>
                <a:lnTo>
                  <a:pt x="116411" y="76590"/>
                </a:lnTo>
                <a:close/>
                <a:moveTo>
                  <a:pt x="112470" y="64632"/>
                </a:moveTo>
                <a:cubicBezTo>
                  <a:pt x="113903" y="61733"/>
                  <a:pt x="118919" y="61733"/>
                  <a:pt x="120352" y="64632"/>
                </a:cubicBezTo>
                <a:lnTo>
                  <a:pt x="133609" y="92171"/>
                </a:lnTo>
                <a:lnTo>
                  <a:pt x="163706" y="96520"/>
                </a:lnTo>
                <a:cubicBezTo>
                  <a:pt x="165497" y="96520"/>
                  <a:pt x="166930" y="97969"/>
                  <a:pt x="167289" y="99419"/>
                </a:cubicBezTo>
                <a:cubicBezTo>
                  <a:pt x="167647" y="101231"/>
                  <a:pt x="167289" y="103042"/>
                  <a:pt x="166214" y="104129"/>
                </a:cubicBezTo>
                <a:lnTo>
                  <a:pt x="144358" y="125509"/>
                </a:lnTo>
                <a:lnTo>
                  <a:pt x="149732" y="155947"/>
                </a:lnTo>
                <a:cubicBezTo>
                  <a:pt x="149732" y="157759"/>
                  <a:pt x="149374" y="159208"/>
                  <a:pt x="147941" y="160296"/>
                </a:cubicBezTo>
                <a:cubicBezTo>
                  <a:pt x="146508" y="161383"/>
                  <a:pt x="144716" y="161383"/>
                  <a:pt x="143283" y="160658"/>
                </a:cubicBezTo>
                <a:lnTo>
                  <a:pt x="116411" y="146163"/>
                </a:lnTo>
                <a:lnTo>
                  <a:pt x="89539" y="160658"/>
                </a:lnTo>
                <a:cubicBezTo>
                  <a:pt x="88823" y="160658"/>
                  <a:pt x="88106" y="161020"/>
                  <a:pt x="87390" y="161020"/>
                </a:cubicBezTo>
                <a:cubicBezTo>
                  <a:pt x="86673" y="161020"/>
                  <a:pt x="85598" y="160658"/>
                  <a:pt x="84881" y="160296"/>
                </a:cubicBezTo>
                <a:cubicBezTo>
                  <a:pt x="83448" y="159208"/>
                  <a:pt x="82732" y="157759"/>
                  <a:pt x="83090" y="155947"/>
                </a:cubicBezTo>
                <a:lnTo>
                  <a:pt x="88106" y="125509"/>
                </a:lnTo>
                <a:lnTo>
                  <a:pt x="66250" y="104129"/>
                </a:lnTo>
                <a:cubicBezTo>
                  <a:pt x="65175" y="103042"/>
                  <a:pt x="64817" y="101231"/>
                  <a:pt x="65175" y="99419"/>
                </a:cubicBezTo>
                <a:cubicBezTo>
                  <a:pt x="65892" y="97969"/>
                  <a:pt x="67325" y="96520"/>
                  <a:pt x="68758" y="96520"/>
                </a:cubicBezTo>
                <a:lnTo>
                  <a:pt x="98855" y="92171"/>
                </a:lnTo>
                <a:lnTo>
                  <a:pt x="112470" y="64632"/>
                </a:lnTo>
                <a:close/>
                <a:moveTo>
                  <a:pt x="115618" y="43741"/>
                </a:moveTo>
                <a:cubicBezTo>
                  <a:pt x="76036" y="43741"/>
                  <a:pt x="43651" y="76126"/>
                  <a:pt x="43651" y="115708"/>
                </a:cubicBezTo>
                <a:cubicBezTo>
                  <a:pt x="43651" y="155289"/>
                  <a:pt x="76036" y="187674"/>
                  <a:pt x="115618" y="187674"/>
                </a:cubicBezTo>
                <a:cubicBezTo>
                  <a:pt x="155199" y="187674"/>
                  <a:pt x="187584" y="155289"/>
                  <a:pt x="187584" y="115708"/>
                </a:cubicBezTo>
                <a:cubicBezTo>
                  <a:pt x="187584" y="76126"/>
                  <a:pt x="155199" y="43741"/>
                  <a:pt x="115618" y="43741"/>
                </a:cubicBezTo>
                <a:close/>
                <a:moveTo>
                  <a:pt x="115618" y="34745"/>
                </a:moveTo>
                <a:cubicBezTo>
                  <a:pt x="159877" y="34745"/>
                  <a:pt x="196220" y="71088"/>
                  <a:pt x="196220" y="115708"/>
                </a:cubicBezTo>
                <a:cubicBezTo>
                  <a:pt x="196220" y="159967"/>
                  <a:pt x="159877" y="196310"/>
                  <a:pt x="115618" y="196310"/>
                </a:cubicBezTo>
                <a:cubicBezTo>
                  <a:pt x="70998" y="196310"/>
                  <a:pt x="34655" y="159967"/>
                  <a:pt x="34655" y="115708"/>
                </a:cubicBezTo>
                <a:cubicBezTo>
                  <a:pt x="34655" y="71088"/>
                  <a:pt x="70998" y="34745"/>
                  <a:pt x="115618" y="34745"/>
                </a:cubicBezTo>
                <a:close/>
                <a:moveTo>
                  <a:pt x="116411" y="9866"/>
                </a:moveTo>
                <a:lnTo>
                  <a:pt x="99485" y="22065"/>
                </a:lnTo>
                <a:cubicBezTo>
                  <a:pt x="98405" y="22782"/>
                  <a:pt x="97324" y="23141"/>
                  <a:pt x="95884" y="22782"/>
                </a:cubicBezTo>
                <a:lnTo>
                  <a:pt x="75717" y="17759"/>
                </a:lnTo>
                <a:lnTo>
                  <a:pt x="64913" y="35698"/>
                </a:lnTo>
                <a:cubicBezTo>
                  <a:pt x="64193" y="36775"/>
                  <a:pt x="63112" y="37492"/>
                  <a:pt x="62032" y="37851"/>
                </a:cubicBezTo>
                <a:lnTo>
                  <a:pt x="41144" y="40721"/>
                </a:lnTo>
                <a:lnTo>
                  <a:pt x="37903" y="61531"/>
                </a:lnTo>
                <a:cubicBezTo>
                  <a:pt x="37903" y="62607"/>
                  <a:pt x="37183" y="63684"/>
                  <a:pt x="36103" y="64401"/>
                </a:cubicBezTo>
                <a:lnTo>
                  <a:pt x="18096" y="75165"/>
                </a:lnTo>
                <a:lnTo>
                  <a:pt x="23138" y="95257"/>
                </a:lnTo>
                <a:cubicBezTo>
                  <a:pt x="23498" y="96333"/>
                  <a:pt x="23138" y="97768"/>
                  <a:pt x="22418" y="98845"/>
                </a:cubicBezTo>
                <a:lnTo>
                  <a:pt x="10174" y="115708"/>
                </a:lnTo>
                <a:lnTo>
                  <a:pt x="22418" y="132212"/>
                </a:lnTo>
                <a:cubicBezTo>
                  <a:pt x="23138" y="133288"/>
                  <a:pt x="23498" y="134723"/>
                  <a:pt x="23138" y="135799"/>
                </a:cubicBezTo>
                <a:lnTo>
                  <a:pt x="18096" y="156250"/>
                </a:lnTo>
                <a:lnTo>
                  <a:pt x="36103" y="167014"/>
                </a:lnTo>
                <a:cubicBezTo>
                  <a:pt x="37183" y="167731"/>
                  <a:pt x="37903" y="168449"/>
                  <a:pt x="37903" y="169884"/>
                </a:cubicBezTo>
                <a:lnTo>
                  <a:pt x="41144" y="190335"/>
                </a:lnTo>
                <a:lnTo>
                  <a:pt x="62032" y="193564"/>
                </a:lnTo>
                <a:cubicBezTo>
                  <a:pt x="63112" y="193564"/>
                  <a:pt x="64193" y="194640"/>
                  <a:pt x="64913" y="195717"/>
                </a:cubicBezTo>
                <a:lnTo>
                  <a:pt x="75717" y="213656"/>
                </a:lnTo>
                <a:lnTo>
                  <a:pt x="95884" y="208274"/>
                </a:lnTo>
                <a:cubicBezTo>
                  <a:pt x="96244" y="208274"/>
                  <a:pt x="96604" y="208274"/>
                  <a:pt x="96964" y="208274"/>
                </a:cubicBezTo>
                <a:cubicBezTo>
                  <a:pt x="97685" y="208274"/>
                  <a:pt x="98765" y="208633"/>
                  <a:pt x="99485" y="209350"/>
                </a:cubicBezTo>
                <a:lnTo>
                  <a:pt x="116411" y="221549"/>
                </a:lnTo>
                <a:lnTo>
                  <a:pt x="133337" y="209350"/>
                </a:lnTo>
                <a:cubicBezTo>
                  <a:pt x="134417" y="208274"/>
                  <a:pt x="135498" y="208274"/>
                  <a:pt x="136938" y="208274"/>
                </a:cubicBezTo>
                <a:lnTo>
                  <a:pt x="157105" y="213656"/>
                </a:lnTo>
                <a:lnTo>
                  <a:pt x="167909" y="195717"/>
                </a:lnTo>
                <a:cubicBezTo>
                  <a:pt x="168629" y="194640"/>
                  <a:pt x="169710" y="193564"/>
                  <a:pt x="170790" y="193564"/>
                </a:cubicBezTo>
                <a:lnTo>
                  <a:pt x="191678" y="190335"/>
                </a:lnTo>
                <a:lnTo>
                  <a:pt x="194559" y="169884"/>
                </a:lnTo>
                <a:cubicBezTo>
                  <a:pt x="194559" y="168449"/>
                  <a:pt x="195639" y="167731"/>
                  <a:pt x="196719" y="167014"/>
                </a:cubicBezTo>
                <a:lnTo>
                  <a:pt x="214726" y="156250"/>
                </a:lnTo>
                <a:lnTo>
                  <a:pt x="209684" y="135799"/>
                </a:lnTo>
                <a:cubicBezTo>
                  <a:pt x="209324" y="134723"/>
                  <a:pt x="209684" y="133288"/>
                  <a:pt x="210044" y="132212"/>
                </a:cubicBezTo>
                <a:lnTo>
                  <a:pt x="222648" y="115708"/>
                </a:lnTo>
                <a:lnTo>
                  <a:pt x="210044" y="98845"/>
                </a:lnTo>
                <a:cubicBezTo>
                  <a:pt x="209684" y="97768"/>
                  <a:pt x="209324" y="96333"/>
                  <a:pt x="209684" y="95257"/>
                </a:cubicBezTo>
                <a:lnTo>
                  <a:pt x="214726" y="75165"/>
                </a:lnTo>
                <a:lnTo>
                  <a:pt x="196719" y="64401"/>
                </a:lnTo>
                <a:cubicBezTo>
                  <a:pt x="195639" y="63684"/>
                  <a:pt x="194559" y="62607"/>
                  <a:pt x="194559" y="61531"/>
                </a:cubicBezTo>
                <a:lnTo>
                  <a:pt x="191678" y="40721"/>
                </a:lnTo>
                <a:lnTo>
                  <a:pt x="170790" y="37851"/>
                </a:lnTo>
                <a:cubicBezTo>
                  <a:pt x="169710" y="37492"/>
                  <a:pt x="168629" y="36775"/>
                  <a:pt x="167909" y="35698"/>
                </a:cubicBezTo>
                <a:lnTo>
                  <a:pt x="157105" y="17759"/>
                </a:lnTo>
                <a:lnTo>
                  <a:pt x="136938" y="22782"/>
                </a:lnTo>
                <a:cubicBezTo>
                  <a:pt x="135498" y="23141"/>
                  <a:pt x="134417" y="22782"/>
                  <a:pt x="133337" y="22065"/>
                </a:cubicBezTo>
                <a:lnTo>
                  <a:pt x="116411" y="9866"/>
                </a:lnTo>
                <a:close/>
                <a:moveTo>
                  <a:pt x="113530" y="538"/>
                </a:moveTo>
                <a:cubicBezTo>
                  <a:pt x="115331" y="-180"/>
                  <a:pt x="117492" y="-180"/>
                  <a:pt x="118932" y="538"/>
                </a:cubicBezTo>
                <a:lnTo>
                  <a:pt x="136938" y="13813"/>
                </a:lnTo>
                <a:lnTo>
                  <a:pt x="158186" y="8431"/>
                </a:lnTo>
                <a:cubicBezTo>
                  <a:pt x="159986" y="8072"/>
                  <a:pt x="161787" y="8790"/>
                  <a:pt x="162867" y="10225"/>
                </a:cubicBezTo>
                <a:lnTo>
                  <a:pt x="174392" y="29240"/>
                </a:lnTo>
                <a:lnTo>
                  <a:pt x="195999" y="32469"/>
                </a:lnTo>
                <a:cubicBezTo>
                  <a:pt x="197800" y="32828"/>
                  <a:pt x="199240" y="34263"/>
                  <a:pt x="199960" y="36416"/>
                </a:cubicBezTo>
                <a:lnTo>
                  <a:pt x="202842" y="57943"/>
                </a:lnTo>
                <a:lnTo>
                  <a:pt x="221928" y="69066"/>
                </a:lnTo>
                <a:cubicBezTo>
                  <a:pt x="223369" y="70142"/>
                  <a:pt x="224449" y="72295"/>
                  <a:pt x="224089" y="74088"/>
                </a:cubicBezTo>
                <a:lnTo>
                  <a:pt x="218687" y="95257"/>
                </a:lnTo>
                <a:lnTo>
                  <a:pt x="231652" y="112837"/>
                </a:lnTo>
                <a:cubicBezTo>
                  <a:pt x="232732" y="114631"/>
                  <a:pt x="232732" y="116784"/>
                  <a:pt x="231652" y="118219"/>
                </a:cubicBezTo>
                <a:lnTo>
                  <a:pt x="218687" y="135799"/>
                </a:lnTo>
                <a:lnTo>
                  <a:pt x="224089" y="157327"/>
                </a:lnTo>
                <a:cubicBezTo>
                  <a:pt x="224449" y="159121"/>
                  <a:pt x="223369" y="160914"/>
                  <a:pt x="221928" y="161991"/>
                </a:cubicBezTo>
                <a:lnTo>
                  <a:pt x="202842" y="173113"/>
                </a:lnTo>
                <a:lnTo>
                  <a:pt x="199960" y="194999"/>
                </a:lnTo>
                <a:cubicBezTo>
                  <a:pt x="199240" y="196793"/>
                  <a:pt x="197800" y="198587"/>
                  <a:pt x="195999" y="198587"/>
                </a:cubicBezTo>
                <a:lnTo>
                  <a:pt x="174392" y="201816"/>
                </a:lnTo>
                <a:lnTo>
                  <a:pt x="162867" y="220831"/>
                </a:lnTo>
                <a:cubicBezTo>
                  <a:pt x="161787" y="222267"/>
                  <a:pt x="159986" y="222984"/>
                  <a:pt x="158186" y="222625"/>
                </a:cubicBezTo>
                <a:lnTo>
                  <a:pt x="136938" y="217602"/>
                </a:lnTo>
                <a:lnTo>
                  <a:pt x="118932" y="230519"/>
                </a:lnTo>
                <a:cubicBezTo>
                  <a:pt x="118212" y="231236"/>
                  <a:pt x="117131" y="231236"/>
                  <a:pt x="116411" y="231236"/>
                </a:cubicBezTo>
                <a:cubicBezTo>
                  <a:pt x="115331" y="231236"/>
                  <a:pt x="114610" y="231236"/>
                  <a:pt x="113530" y="230519"/>
                </a:cubicBezTo>
                <a:lnTo>
                  <a:pt x="95884" y="217602"/>
                </a:lnTo>
                <a:lnTo>
                  <a:pt x="74636" y="222625"/>
                </a:lnTo>
                <a:cubicBezTo>
                  <a:pt x="72836" y="222984"/>
                  <a:pt x="70675" y="222267"/>
                  <a:pt x="69595" y="220831"/>
                </a:cubicBezTo>
                <a:lnTo>
                  <a:pt x="58431" y="201816"/>
                </a:lnTo>
                <a:lnTo>
                  <a:pt x="36823" y="198587"/>
                </a:lnTo>
                <a:cubicBezTo>
                  <a:pt x="35022" y="198587"/>
                  <a:pt x="33222" y="196793"/>
                  <a:pt x="32862" y="194999"/>
                </a:cubicBezTo>
                <a:lnTo>
                  <a:pt x="29620" y="173113"/>
                </a:lnTo>
                <a:lnTo>
                  <a:pt x="10534" y="161991"/>
                </a:lnTo>
                <a:cubicBezTo>
                  <a:pt x="9093" y="160914"/>
                  <a:pt x="8373" y="159121"/>
                  <a:pt x="8733" y="157327"/>
                </a:cubicBezTo>
                <a:lnTo>
                  <a:pt x="14135" y="135799"/>
                </a:lnTo>
                <a:lnTo>
                  <a:pt x="810" y="118219"/>
                </a:lnTo>
                <a:cubicBezTo>
                  <a:pt x="-270" y="116784"/>
                  <a:pt x="-270" y="114631"/>
                  <a:pt x="810" y="112837"/>
                </a:cubicBezTo>
                <a:lnTo>
                  <a:pt x="14135" y="95257"/>
                </a:lnTo>
                <a:lnTo>
                  <a:pt x="8733" y="74088"/>
                </a:lnTo>
                <a:cubicBezTo>
                  <a:pt x="8373" y="72295"/>
                  <a:pt x="9093" y="70142"/>
                  <a:pt x="10534" y="69066"/>
                </a:cubicBezTo>
                <a:lnTo>
                  <a:pt x="29620" y="57943"/>
                </a:lnTo>
                <a:lnTo>
                  <a:pt x="32862" y="36416"/>
                </a:lnTo>
                <a:cubicBezTo>
                  <a:pt x="33222" y="34263"/>
                  <a:pt x="35022" y="32828"/>
                  <a:pt x="36823" y="32469"/>
                </a:cubicBezTo>
                <a:lnTo>
                  <a:pt x="58431" y="29240"/>
                </a:lnTo>
                <a:lnTo>
                  <a:pt x="69595" y="10225"/>
                </a:lnTo>
                <a:cubicBezTo>
                  <a:pt x="70675" y="8790"/>
                  <a:pt x="72836" y="8072"/>
                  <a:pt x="74636" y="8431"/>
                </a:cubicBezTo>
                <a:lnTo>
                  <a:pt x="95884" y="13813"/>
                </a:lnTo>
                <a:lnTo>
                  <a:pt x="113530" y="538"/>
                </a:lnTo>
                <a:close/>
              </a:path>
            </a:pathLst>
          </a:custGeom>
          <a:solidFill>
            <a:schemeClr val="bg1"/>
          </a:solidFill>
          <a:ln>
            <a:noFill/>
          </a:ln>
          <a:effectLst/>
        </p:spPr>
        <p:txBody>
          <a:bodyPr anchor="ctr"/>
          <a:lstStyle/>
          <a:p>
            <a:endParaRPr lang="en-US" sz="900">
              <a:solidFill>
                <a:schemeClr val="bg1"/>
              </a:solidFill>
            </a:endParaRPr>
          </a:p>
        </p:txBody>
      </p:sp>
      <p:sp>
        <p:nvSpPr>
          <p:cNvPr id="96" name="Freeform 947">
            <a:extLst>
              <a:ext uri="{FF2B5EF4-FFF2-40B4-BE49-F238E27FC236}">
                <a16:creationId xmlns:a16="http://schemas.microsoft.com/office/drawing/2014/main" id="{9F348754-79EF-F197-6A6E-0415A96F3216}"/>
              </a:ext>
            </a:extLst>
          </p:cNvPr>
          <p:cNvSpPr>
            <a:spLocks noChangeAspect="1" noChangeArrowheads="1"/>
          </p:cNvSpPr>
          <p:nvPr userDrawn="1"/>
        </p:nvSpPr>
        <p:spPr bwMode="auto">
          <a:xfrm>
            <a:off x="2543889" y="4360465"/>
            <a:ext cx="646403" cy="676800"/>
          </a:xfrm>
          <a:custGeom>
            <a:avLst/>
            <a:gdLst>
              <a:gd name="T0" fmla="*/ 2102423 w 279041"/>
              <a:gd name="T1" fmla="*/ 2336560 h 291739"/>
              <a:gd name="T2" fmla="*/ 2102423 w 279041"/>
              <a:gd name="T3" fmla="*/ 2436995 h 291739"/>
              <a:gd name="T4" fmla="*/ 1736729 w 279041"/>
              <a:gd name="T5" fmla="*/ 2386777 h 291739"/>
              <a:gd name="T6" fmla="*/ 377534 w 279041"/>
              <a:gd name="T7" fmla="*/ 2336560 h 291739"/>
              <a:gd name="T8" fmla="*/ 1593824 w 279041"/>
              <a:gd name="T9" fmla="*/ 2386777 h 291739"/>
              <a:gd name="T10" fmla="*/ 377534 w 279041"/>
              <a:gd name="T11" fmla="*/ 2436995 h 291739"/>
              <a:gd name="T12" fmla="*/ 377534 w 279041"/>
              <a:gd name="T13" fmla="*/ 2336560 h 291739"/>
              <a:gd name="T14" fmla="*/ 2293929 w 279041"/>
              <a:gd name="T15" fmla="*/ 2005238 h 291739"/>
              <a:gd name="T16" fmla="*/ 2293929 w 279041"/>
              <a:gd name="T17" fmla="*/ 2105850 h 291739"/>
              <a:gd name="T18" fmla="*/ 1736729 w 279041"/>
              <a:gd name="T19" fmla="*/ 2053523 h 291739"/>
              <a:gd name="T20" fmla="*/ 1020007 w 279041"/>
              <a:gd name="T21" fmla="*/ 2005238 h 291739"/>
              <a:gd name="T22" fmla="*/ 1454895 w 279041"/>
              <a:gd name="T23" fmla="*/ 2053523 h 291739"/>
              <a:gd name="T24" fmla="*/ 1020007 w 279041"/>
              <a:gd name="T25" fmla="*/ 2105850 h 291739"/>
              <a:gd name="T26" fmla="*/ 1020007 w 279041"/>
              <a:gd name="T27" fmla="*/ 2005238 h 291739"/>
              <a:gd name="T28" fmla="*/ 2171604 w 279041"/>
              <a:gd name="T29" fmla="*/ 1691381 h 291739"/>
              <a:gd name="T30" fmla="*/ 2171604 w 279041"/>
              <a:gd name="T31" fmla="*/ 1791979 h 291739"/>
              <a:gd name="T32" fmla="*/ 1736729 w 279041"/>
              <a:gd name="T33" fmla="*/ 1743693 h 291739"/>
              <a:gd name="T34" fmla="*/ 1019316 w 279041"/>
              <a:gd name="T35" fmla="*/ 1691381 h 291739"/>
              <a:gd name="T36" fmla="*/ 1576528 w 279041"/>
              <a:gd name="T37" fmla="*/ 1743693 h 291739"/>
              <a:gd name="T38" fmla="*/ 1019316 w 279041"/>
              <a:gd name="T39" fmla="*/ 1791979 h 291739"/>
              <a:gd name="T40" fmla="*/ 1019316 w 279041"/>
              <a:gd name="T41" fmla="*/ 1691381 h 291739"/>
              <a:gd name="T42" fmla="*/ 428666 w 279041"/>
              <a:gd name="T43" fmla="*/ 2006721 h 291739"/>
              <a:gd name="T44" fmla="*/ 748363 w 279041"/>
              <a:gd name="T45" fmla="*/ 1455296 h 291739"/>
              <a:gd name="T46" fmla="*/ 1783483 w 279041"/>
              <a:gd name="T47" fmla="*/ 1360082 h 291739"/>
              <a:gd name="T48" fmla="*/ 2340684 w 279041"/>
              <a:gd name="T49" fmla="*/ 1410301 h 291739"/>
              <a:gd name="T50" fmla="*/ 1783483 w 279041"/>
              <a:gd name="T51" fmla="*/ 1460525 h 291739"/>
              <a:gd name="T52" fmla="*/ 1783483 w 279041"/>
              <a:gd name="T53" fmla="*/ 1360082 h 291739"/>
              <a:gd name="T54" fmla="*/ 1525873 w 279041"/>
              <a:gd name="T55" fmla="*/ 1360082 h 291739"/>
              <a:gd name="T56" fmla="*/ 1525873 w 279041"/>
              <a:gd name="T57" fmla="*/ 1460525 h 291739"/>
              <a:gd name="T58" fmla="*/ 972573 w 279041"/>
              <a:gd name="T59" fmla="*/ 1410301 h 291739"/>
              <a:gd name="T60" fmla="*/ 377349 w 279041"/>
              <a:gd name="T61" fmla="*/ 1360082 h 291739"/>
              <a:gd name="T62" fmla="*/ 847054 w 279041"/>
              <a:gd name="T63" fmla="*/ 1407695 h 291739"/>
              <a:gd name="T64" fmla="*/ 795752 w 279041"/>
              <a:gd name="T65" fmla="*/ 2105902 h 291739"/>
              <a:gd name="T66" fmla="*/ 329987 w 279041"/>
              <a:gd name="T67" fmla="*/ 2054334 h 291739"/>
              <a:gd name="T68" fmla="*/ 377349 w 279041"/>
              <a:gd name="T69" fmla="*/ 1360082 h 291739"/>
              <a:gd name="T70" fmla="*/ 2293929 w 279041"/>
              <a:gd name="T71" fmla="*/ 1046210 h 291739"/>
              <a:gd name="T72" fmla="*/ 2293929 w 279041"/>
              <a:gd name="T73" fmla="*/ 1146823 h 291739"/>
              <a:gd name="T74" fmla="*/ 1736729 w 279041"/>
              <a:gd name="T75" fmla="*/ 1094504 h 291739"/>
              <a:gd name="T76" fmla="*/ 377534 w 279041"/>
              <a:gd name="T77" fmla="*/ 1046210 h 291739"/>
              <a:gd name="T78" fmla="*/ 1593824 w 279041"/>
              <a:gd name="T79" fmla="*/ 1094504 h 291739"/>
              <a:gd name="T80" fmla="*/ 377534 w 279041"/>
              <a:gd name="T81" fmla="*/ 1146823 h 291739"/>
              <a:gd name="T82" fmla="*/ 377534 w 279041"/>
              <a:gd name="T83" fmla="*/ 1046210 h 291739"/>
              <a:gd name="T84" fmla="*/ 2663748 w 279041"/>
              <a:gd name="T85" fmla="*/ 2764764 h 291739"/>
              <a:gd name="T86" fmla="*/ 483251 w 279041"/>
              <a:gd name="T87" fmla="*/ 2812299 h 291739"/>
              <a:gd name="T88" fmla="*/ 2954478 w 279041"/>
              <a:gd name="T89" fmla="*/ 3105420 h 291739"/>
              <a:gd name="T90" fmla="*/ 2663748 w 279041"/>
              <a:gd name="T91" fmla="*/ 483251 h 291739"/>
              <a:gd name="T92" fmla="*/ 428440 w 279041"/>
              <a:gd name="T93" fmla="*/ 721093 h 291739"/>
              <a:gd name="T94" fmla="*/ 2259547 w 279041"/>
              <a:gd name="T95" fmla="*/ 429739 h 291739"/>
              <a:gd name="T96" fmla="*/ 377243 w 279041"/>
              <a:gd name="T97" fmla="*/ 331293 h 291739"/>
              <a:gd name="T98" fmla="*/ 2358000 w 279041"/>
              <a:gd name="T99" fmla="*/ 382465 h 291739"/>
              <a:gd name="T100" fmla="*/ 2310743 w 279041"/>
              <a:gd name="T101" fmla="*/ 815580 h 291739"/>
              <a:gd name="T102" fmla="*/ 329987 w 279041"/>
              <a:gd name="T103" fmla="*/ 768358 h 291739"/>
              <a:gd name="T104" fmla="*/ 377243 w 279041"/>
              <a:gd name="T105" fmla="*/ 331293 h 291739"/>
              <a:gd name="T106" fmla="*/ 98246 w 279041"/>
              <a:gd name="T107" fmla="*/ 2717241 h 291739"/>
              <a:gd name="T108" fmla="*/ 2569462 w 279041"/>
              <a:gd name="T109" fmla="*/ 95082 h 291739"/>
              <a:gd name="T110" fmla="*/ 47167 w 279041"/>
              <a:gd name="T111" fmla="*/ 0 h 291739"/>
              <a:gd name="T112" fmla="*/ 2663748 w 279041"/>
              <a:gd name="T113" fmla="*/ 47507 h 291739"/>
              <a:gd name="T114" fmla="*/ 3001616 w 279041"/>
              <a:gd name="T115" fmla="*/ 388179 h 291739"/>
              <a:gd name="T116" fmla="*/ 3052695 w 279041"/>
              <a:gd name="T117" fmla="*/ 3152941 h 291739"/>
              <a:gd name="T118" fmla="*/ 432175 w 279041"/>
              <a:gd name="T119" fmla="*/ 3204428 h 291739"/>
              <a:gd name="T120" fmla="*/ 385020 w 279041"/>
              <a:gd name="T121" fmla="*/ 2812299 h 291739"/>
              <a:gd name="T122" fmla="*/ 0 w 279041"/>
              <a:gd name="T123" fmla="*/ 2764764 h 291739"/>
              <a:gd name="T124" fmla="*/ 47167 w 279041"/>
              <a:gd name="T125" fmla="*/ 0 h 29173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79041" h="291739">
                <a:moveTo>
                  <a:pt x="163063" y="212725"/>
                </a:moveTo>
                <a:lnTo>
                  <a:pt x="192177" y="212725"/>
                </a:lnTo>
                <a:cubicBezTo>
                  <a:pt x="194694" y="212725"/>
                  <a:pt x="196491" y="215011"/>
                  <a:pt x="196491" y="217297"/>
                </a:cubicBezTo>
                <a:cubicBezTo>
                  <a:pt x="196491" y="219964"/>
                  <a:pt x="194694" y="221869"/>
                  <a:pt x="192177" y="221869"/>
                </a:cubicBezTo>
                <a:lnTo>
                  <a:pt x="163063" y="221869"/>
                </a:lnTo>
                <a:cubicBezTo>
                  <a:pt x="160547" y="221869"/>
                  <a:pt x="158750" y="219964"/>
                  <a:pt x="158750" y="217297"/>
                </a:cubicBezTo>
                <a:cubicBezTo>
                  <a:pt x="158750" y="215011"/>
                  <a:pt x="160547" y="212725"/>
                  <a:pt x="163063" y="212725"/>
                </a:cubicBezTo>
                <a:close/>
                <a:moveTo>
                  <a:pt x="34509" y="212725"/>
                </a:moveTo>
                <a:lnTo>
                  <a:pt x="140980" y="212725"/>
                </a:lnTo>
                <a:cubicBezTo>
                  <a:pt x="143515" y="212725"/>
                  <a:pt x="145688" y="215011"/>
                  <a:pt x="145688" y="217297"/>
                </a:cubicBezTo>
                <a:cubicBezTo>
                  <a:pt x="145688" y="219964"/>
                  <a:pt x="143515" y="221869"/>
                  <a:pt x="140980" y="221869"/>
                </a:cubicBezTo>
                <a:lnTo>
                  <a:pt x="34509" y="221869"/>
                </a:lnTo>
                <a:cubicBezTo>
                  <a:pt x="32336" y="221869"/>
                  <a:pt x="30163" y="219964"/>
                  <a:pt x="30163" y="217297"/>
                </a:cubicBezTo>
                <a:cubicBezTo>
                  <a:pt x="30163" y="215011"/>
                  <a:pt x="32336" y="212725"/>
                  <a:pt x="34509" y="212725"/>
                </a:cubicBezTo>
                <a:close/>
                <a:moveTo>
                  <a:pt x="163024" y="182562"/>
                </a:moveTo>
                <a:lnTo>
                  <a:pt x="209683" y="182562"/>
                </a:lnTo>
                <a:cubicBezTo>
                  <a:pt x="211820" y="182562"/>
                  <a:pt x="213957" y="184760"/>
                  <a:pt x="213957" y="186958"/>
                </a:cubicBezTo>
                <a:cubicBezTo>
                  <a:pt x="213957" y="189523"/>
                  <a:pt x="211820" y="191721"/>
                  <a:pt x="209683" y="191721"/>
                </a:cubicBezTo>
                <a:lnTo>
                  <a:pt x="163024" y="191721"/>
                </a:lnTo>
                <a:cubicBezTo>
                  <a:pt x="160531" y="191721"/>
                  <a:pt x="158750" y="189523"/>
                  <a:pt x="158750" y="186958"/>
                </a:cubicBezTo>
                <a:cubicBezTo>
                  <a:pt x="158750" y="184760"/>
                  <a:pt x="160531" y="182562"/>
                  <a:pt x="163024" y="182562"/>
                </a:cubicBezTo>
                <a:close/>
                <a:moveTo>
                  <a:pt x="93237" y="182562"/>
                </a:moveTo>
                <a:lnTo>
                  <a:pt x="128291" y="182562"/>
                </a:lnTo>
                <a:cubicBezTo>
                  <a:pt x="130820" y="182562"/>
                  <a:pt x="132989" y="184760"/>
                  <a:pt x="132989" y="186958"/>
                </a:cubicBezTo>
                <a:cubicBezTo>
                  <a:pt x="132989" y="189523"/>
                  <a:pt x="130820" y="191721"/>
                  <a:pt x="128291" y="191721"/>
                </a:cubicBezTo>
                <a:lnTo>
                  <a:pt x="93237" y="191721"/>
                </a:lnTo>
                <a:cubicBezTo>
                  <a:pt x="90707" y="191721"/>
                  <a:pt x="88900" y="189523"/>
                  <a:pt x="88900" y="186958"/>
                </a:cubicBezTo>
                <a:cubicBezTo>
                  <a:pt x="88900" y="184760"/>
                  <a:pt x="90707" y="182562"/>
                  <a:pt x="93237" y="182562"/>
                </a:cubicBezTo>
                <a:close/>
                <a:moveTo>
                  <a:pt x="163087" y="153987"/>
                </a:moveTo>
                <a:lnTo>
                  <a:pt x="198502" y="153987"/>
                </a:lnTo>
                <a:cubicBezTo>
                  <a:pt x="201032" y="153987"/>
                  <a:pt x="202839" y="156185"/>
                  <a:pt x="202839" y="158750"/>
                </a:cubicBezTo>
                <a:cubicBezTo>
                  <a:pt x="202839" y="161314"/>
                  <a:pt x="201032" y="163146"/>
                  <a:pt x="198502" y="163146"/>
                </a:cubicBezTo>
                <a:lnTo>
                  <a:pt x="163087" y="163146"/>
                </a:lnTo>
                <a:cubicBezTo>
                  <a:pt x="160557" y="163146"/>
                  <a:pt x="158750" y="161314"/>
                  <a:pt x="158750" y="158750"/>
                </a:cubicBezTo>
                <a:cubicBezTo>
                  <a:pt x="158750" y="156185"/>
                  <a:pt x="160557" y="153987"/>
                  <a:pt x="163087" y="153987"/>
                </a:cubicBezTo>
                <a:close/>
                <a:moveTo>
                  <a:pt x="93174" y="153987"/>
                </a:moveTo>
                <a:lnTo>
                  <a:pt x="139477" y="153987"/>
                </a:lnTo>
                <a:cubicBezTo>
                  <a:pt x="141970" y="153987"/>
                  <a:pt x="144107" y="156185"/>
                  <a:pt x="144107" y="158750"/>
                </a:cubicBezTo>
                <a:cubicBezTo>
                  <a:pt x="144107" y="161314"/>
                  <a:pt x="141970" y="163146"/>
                  <a:pt x="139477" y="163146"/>
                </a:cubicBezTo>
                <a:lnTo>
                  <a:pt x="93174" y="163146"/>
                </a:lnTo>
                <a:cubicBezTo>
                  <a:pt x="90681" y="163146"/>
                  <a:pt x="88900" y="161314"/>
                  <a:pt x="88900" y="158750"/>
                </a:cubicBezTo>
                <a:cubicBezTo>
                  <a:pt x="88900" y="156185"/>
                  <a:pt x="90681" y="153987"/>
                  <a:pt x="93174" y="153987"/>
                </a:cubicBezTo>
                <a:close/>
                <a:moveTo>
                  <a:pt x="39183" y="132493"/>
                </a:moveTo>
                <a:lnTo>
                  <a:pt x="39183" y="182697"/>
                </a:lnTo>
                <a:lnTo>
                  <a:pt x="68407" y="182697"/>
                </a:lnTo>
                <a:lnTo>
                  <a:pt x="68407" y="132493"/>
                </a:lnTo>
                <a:lnTo>
                  <a:pt x="39183" y="132493"/>
                </a:lnTo>
                <a:close/>
                <a:moveTo>
                  <a:pt x="163024" y="123825"/>
                </a:moveTo>
                <a:lnTo>
                  <a:pt x="209683" y="123825"/>
                </a:lnTo>
                <a:cubicBezTo>
                  <a:pt x="211820" y="123825"/>
                  <a:pt x="213957" y="126111"/>
                  <a:pt x="213957" y="128397"/>
                </a:cubicBezTo>
                <a:cubicBezTo>
                  <a:pt x="213957" y="131064"/>
                  <a:pt x="211820" y="132969"/>
                  <a:pt x="209683" y="132969"/>
                </a:cubicBezTo>
                <a:lnTo>
                  <a:pt x="163024" y="132969"/>
                </a:lnTo>
                <a:cubicBezTo>
                  <a:pt x="160531" y="132969"/>
                  <a:pt x="158750" y="131064"/>
                  <a:pt x="158750" y="128397"/>
                </a:cubicBezTo>
                <a:cubicBezTo>
                  <a:pt x="158750" y="126111"/>
                  <a:pt x="160531" y="123825"/>
                  <a:pt x="163024" y="123825"/>
                </a:cubicBezTo>
                <a:close/>
                <a:moveTo>
                  <a:pt x="93174" y="123825"/>
                </a:moveTo>
                <a:lnTo>
                  <a:pt x="139477" y="123825"/>
                </a:lnTo>
                <a:cubicBezTo>
                  <a:pt x="141970" y="123825"/>
                  <a:pt x="144107" y="126111"/>
                  <a:pt x="144107" y="128397"/>
                </a:cubicBezTo>
                <a:cubicBezTo>
                  <a:pt x="144107" y="131064"/>
                  <a:pt x="141970" y="132969"/>
                  <a:pt x="139477" y="132969"/>
                </a:cubicBezTo>
                <a:lnTo>
                  <a:pt x="93174" y="132969"/>
                </a:lnTo>
                <a:cubicBezTo>
                  <a:pt x="90681" y="132969"/>
                  <a:pt x="88900" y="131064"/>
                  <a:pt x="88900" y="128397"/>
                </a:cubicBezTo>
                <a:cubicBezTo>
                  <a:pt x="88900" y="126111"/>
                  <a:pt x="90681" y="123825"/>
                  <a:pt x="93174" y="123825"/>
                </a:cubicBezTo>
                <a:close/>
                <a:moveTo>
                  <a:pt x="34493" y="123825"/>
                </a:moveTo>
                <a:lnTo>
                  <a:pt x="72737" y="123825"/>
                </a:lnTo>
                <a:cubicBezTo>
                  <a:pt x="75623" y="123825"/>
                  <a:pt x="77427" y="125992"/>
                  <a:pt x="77427" y="128159"/>
                </a:cubicBezTo>
                <a:lnTo>
                  <a:pt x="77427" y="187031"/>
                </a:lnTo>
                <a:cubicBezTo>
                  <a:pt x="77427" y="189559"/>
                  <a:pt x="75623" y="191726"/>
                  <a:pt x="72737" y="191726"/>
                </a:cubicBezTo>
                <a:lnTo>
                  <a:pt x="34493" y="191726"/>
                </a:lnTo>
                <a:cubicBezTo>
                  <a:pt x="32328" y="191726"/>
                  <a:pt x="30163" y="189559"/>
                  <a:pt x="30163" y="187031"/>
                </a:cubicBezTo>
                <a:lnTo>
                  <a:pt x="30163" y="128159"/>
                </a:lnTo>
                <a:cubicBezTo>
                  <a:pt x="30163" y="125992"/>
                  <a:pt x="32328" y="123825"/>
                  <a:pt x="34493" y="123825"/>
                </a:cubicBezTo>
                <a:close/>
                <a:moveTo>
                  <a:pt x="163024" y="95250"/>
                </a:moveTo>
                <a:lnTo>
                  <a:pt x="209683" y="95250"/>
                </a:lnTo>
                <a:cubicBezTo>
                  <a:pt x="211820" y="95250"/>
                  <a:pt x="213957" y="97082"/>
                  <a:pt x="213957" y="99646"/>
                </a:cubicBezTo>
                <a:cubicBezTo>
                  <a:pt x="213957" y="102577"/>
                  <a:pt x="211820" y="104409"/>
                  <a:pt x="209683" y="104409"/>
                </a:cubicBezTo>
                <a:lnTo>
                  <a:pt x="163024" y="104409"/>
                </a:lnTo>
                <a:cubicBezTo>
                  <a:pt x="160531" y="104409"/>
                  <a:pt x="158750" y="102577"/>
                  <a:pt x="158750" y="99646"/>
                </a:cubicBezTo>
                <a:cubicBezTo>
                  <a:pt x="158750" y="97082"/>
                  <a:pt x="160531" y="95250"/>
                  <a:pt x="163024" y="95250"/>
                </a:cubicBezTo>
                <a:close/>
                <a:moveTo>
                  <a:pt x="34509" y="95250"/>
                </a:moveTo>
                <a:lnTo>
                  <a:pt x="140980" y="95250"/>
                </a:lnTo>
                <a:cubicBezTo>
                  <a:pt x="143515" y="95250"/>
                  <a:pt x="145688" y="97082"/>
                  <a:pt x="145688" y="99646"/>
                </a:cubicBezTo>
                <a:cubicBezTo>
                  <a:pt x="145688" y="102577"/>
                  <a:pt x="143515" y="104409"/>
                  <a:pt x="140980" y="104409"/>
                </a:cubicBezTo>
                <a:lnTo>
                  <a:pt x="34509" y="104409"/>
                </a:lnTo>
                <a:cubicBezTo>
                  <a:pt x="32336" y="104409"/>
                  <a:pt x="30163" y="102577"/>
                  <a:pt x="30163" y="99646"/>
                </a:cubicBezTo>
                <a:cubicBezTo>
                  <a:pt x="30163" y="97082"/>
                  <a:pt x="32336" y="95250"/>
                  <a:pt x="34509" y="95250"/>
                </a:cubicBezTo>
                <a:close/>
                <a:moveTo>
                  <a:pt x="243488" y="43995"/>
                </a:moveTo>
                <a:lnTo>
                  <a:pt x="243488" y="251711"/>
                </a:lnTo>
                <a:cubicBezTo>
                  <a:pt x="243488" y="254235"/>
                  <a:pt x="241692" y="256038"/>
                  <a:pt x="239178" y="256038"/>
                </a:cubicBezTo>
                <a:lnTo>
                  <a:pt x="44173" y="256038"/>
                </a:lnTo>
                <a:lnTo>
                  <a:pt x="44173" y="282724"/>
                </a:lnTo>
                <a:lnTo>
                  <a:pt x="270063" y="282724"/>
                </a:lnTo>
                <a:lnTo>
                  <a:pt x="270063" y="43995"/>
                </a:lnTo>
                <a:lnTo>
                  <a:pt x="243488" y="43995"/>
                </a:lnTo>
                <a:close/>
                <a:moveTo>
                  <a:pt x="39162" y="39124"/>
                </a:moveTo>
                <a:lnTo>
                  <a:pt x="39162" y="65650"/>
                </a:lnTo>
                <a:lnTo>
                  <a:pt x="206541" y="65650"/>
                </a:lnTo>
                <a:lnTo>
                  <a:pt x="206541" y="39124"/>
                </a:lnTo>
                <a:lnTo>
                  <a:pt x="39162" y="39124"/>
                </a:lnTo>
                <a:close/>
                <a:moveTo>
                  <a:pt x="34483" y="30162"/>
                </a:moveTo>
                <a:lnTo>
                  <a:pt x="211221" y="30162"/>
                </a:lnTo>
                <a:cubicBezTo>
                  <a:pt x="213380" y="30162"/>
                  <a:pt x="215540" y="32313"/>
                  <a:pt x="215540" y="34822"/>
                </a:cubicBezTo>
                <a:lnTo>
                  <a:pt x="215540" y="69952"/>
                </a:lnTo>
                <a:cubicBezTo>
                  <a:pt x="215540" y="72103"/>
                  <a:pt x="213380" y="74253"/>
                  <a:pt x="211221" y="74253"/>
                </a:cubicBezTo>
                <a:lnTo>
                  <a:pt x="34483" y="74253"/>
                </a:lnTo>
                <a:cubicBezTo>
                  <a:pt x="32323" y="74253"/>
                  <a:pt x="30163" y="72103"/>
                  <a:pt x="30163" y="69952"/>
                </a:cubicBezTo>
                <a:lnTo>
                  <a:pt x="30163" y="34822"/>
                </a:lnTo>
                <a:cubicBezTo>
                  <a:pt x="30163" y="32313"/>
                  <a:pt x="32323" y="30162"/>
                  <a:pt x="34483" y="30162"/>
                </a:cubicBezTo>
                <a:close/>
                <a:moveTo>
                  <a:pt x="8978" y="8655"/>
                </a:moveTo>
                <a:lnTo>
                  <a:pt x="8978" y="247384"/>
                </a:lnTo>
                <a:lnTo>
                  <a:pt x="234869" y="247384"/>
                </a:lnTo>
                <a:lnTo>
                  <a:pt x="234869" y="8655"/>
                </a:lnTo>
                <a:lnTo>
                  <a:pt x="8978" y="8655"/>
                </a:lnTo>
                <a:close/>
                <a:moveTo>
                  <a:pt x="4309" y="0"/>
                </a:moveTo>
                <a:lnTo>
                  <a:pt x="239178" y="0"/>
                </a:lnTo>
                <a:cubicBezTo>
                  <a:pt x="241692" y="0"/>
                  <a:pt x="243488" y="1803"/>
                  <a:pt x="243488" y="4327"/>
                </a:cubicBezTo>
                <a:lnTo>
                  <a:pt x="243488" y="35340"/>
                </a:lnTo>
                <a:lnTo>
                  <a:pt x="274372" y="35340"/>
                </a:lnTo>
                <a:cubicBezTo>
                  <a:pt x="276886" y="35340"/>
                  <a:pt x="279041" y="37144"/>
                  <a:pt x="279041" y="39668"/>
                </a:cubicBezTo>
                <a:lnTo>
                  <a:pt x="279041" y="287051"/>
                </a:lnTo>
                <a:cubicBezTo>
                  <a:pt x="279041" y="289576"/>
                  <a:pt x="276886" y="291739"/>
                  <a:pt x="274372" y="291739"/>
                </a:cubicBezTo>
                <a:lnTo>
                  <a:pt x="39504" y="291739"/>
                </a:lnTo>
                <a:cubicBezTo>
                  <a:pt x="37349" y="291739"/>
                  <a:pt x="35194" y="289576"/>
                  <a:pt x="35194" y="287051"/>
                </a:cubicBezTo>
                <a:lnTo>
                  <a:pt x="35194" y="256038"/>
                </a:lnTo>
                <a:lnTo>
                  <a:pt x="4309" y="256038"/>
                </a:lnTo>
                <a:cubicBezTo>
                  <a:pt x="2155" y="256038"/>
                  <a:pt x="0" y="254235"/>
                  <a:pt x="0" y="251711"/>
                </a:cubicBezTo>
                <a:lnTo>
                  <a:pt x="0" y="4327"/>
                </a:lnTo>
                <a:cubicBezTo>
                  <a:pt x="0" y="1803"/>
                  <a:pt x="2155" y="0"/>
                  <a:pt x="4309" y="0"/>
                </a:cubicBezTo>
                <a:close/>
              </a:path>
            </a:pathLst>
          </a:custGeom>
          <a:solidFill>
            <a:schemeClr val="bg1"/>
          </a:solidFill>
          <a:ln>
            <a:noFill/>
          </a:ln>
          <a:effectLst/>
        </p:spPr>
        <p:txBody>
          <a:bodyPr anchor="ctr"/>
          <a:lstStyle/>
          <a:p>
            <a:endParaRPr lang="en-US" sz="900">
              <a:solidFill>
                <a:schemeClr val="bg1"/>
              </a:solidFill>
            </a:endParaRPr>
          </a:p>
        </p:txBody>
      </p:sp>
      <p:sp>
        <p:nvSpPr>
          <p:cNvPr id="97" name="Freeform 949">
            <a:extLst>
              <a:ext uri="{FF2B5EF4-FFF2-40B4-BE49-F238E27FC236}">
                <a16:creationId xmlns:a16="http://schemas.microsoft.com/office/drawing/2014/main" id="{EC0AE63E-858A-4331-A38F-B438A79659FD}"/>
              </a:ext>
            </a:extLst>
          </p:cNvPr>
          <p:cNvSpPr>
            <a:spLocks noChangeAspect="1" noChangeArrowheads="1"/>
          </p:cNvSpPr>
          <p:nvPr userDrawn="1"/>
        </p:nvSpPr>
        <p:spPr bwMode="auto">
          <a:xfrm>
            <a:off x="1722154" y="2303599"/>
            <a:ext cx="674774" cy="676800"/>
          </a:xfrm>
          <a:custGeom>
            <a:avLst/>
            <a:gdLst>
              <a:gd name="T0" fmla="*/ 873075 w 291288"/>
              <a:gd name="T1" fmla="*/ 2795955 h 291739"/>
              <a:gd name="T2" fmla="*/ 825138 w 291288"/>
              <a:gd name="T3" fmla="*/ 3109255 h 291739"/>
              <a:gd name="T4" fmla="*/ 1567832 w 291288"/>
              <a:gd name="T5" fmla="*/ 3109255 h 291739"/>
              <a:gd name="T6" fmla="*/ 1567832 w 291288"/>
              <a:gd name="T7" fmla="*/ 2795955 h 291739"/>
              <a:gd name="T8" fmla="*/ 932966 w 291288"/>
              <a:gd name="T9" fmla="*/ 2427114 h 291739"/>
              <a:gd name="T10" fmla="*/ 889032 w 291288"/>
              <a:gd name="T11" fmla="*/ 2696803 h 291739"/>
              <a:gd name="T12" fmla="*/ 1615749 w 291288"/>
              <a:gd name="T13" fmla="*/ 2696803 h 291739"/>
              <a:gd name="T14" fmla="*/ 1663649 w 291288"/>
              <a:gd name="T15" fmla="*/ 2748367 h 291739"/>
              <a:gd name="T16" fmla="*/ 1663649 w 291288"/>
              <a:gd name="T17" fmla="*/ 3109255 h 291739"/>
              <a:gd name="T18" fmla="*/ 2973334 w 291288"/>
              <a:gd name="T19" fmla="*/ 3109255 h 291739"/>
              <a:gd name="T20" fmla="*/ 1603782 w 291288"/>
              <a:gd name="T21" fmla="*/ 2427114 h 291739"/>
              <a:gd name="T22" fmla="*/ 322044 w 291288"/>
              <a:gd name="T23" fmla="*/ 2427114 h 291739"/>
              <a:gd name="T24" fmla="*/ 114416 w 291288"/>
              <a:gd name="T25" fmla="*/ 3109255 h 291739"/>
              <a:gd name="T26" fmla="*/ 725308 w 291288"/>
              <a:gd name="T27" fmla="*/ 3109255 h 291739"/>
              <a:gd name="T28" fmla="*/ 837119 w 291288"/>
              <a:gd name="T29" fmla="*/ 2427114 h 291739"/>
              <a:gd name="T30" fmla="*/ 2861559 w 291288"/>
              <a:gd name="T31" fmla="*/ 2268491 h 291739"/>
              <a:gd name="T32" fmla="*/ 2178738 w 291288"/>
              <a:gd name="T33" fmla="*/ 2609551 h 291739"/>
              <a:gd name="T34" fmla="*/ 3101105 w 291288"/>
              <a:gd name="T35" fmla="*/ 3065636 h 291739"/>
              <a:gd name="T36" fmla="*/ 2090912 w 291288"/>
              <a:gd name="T37" fmla="*/ 1911559 h 291739"/>
              <a:gd name="T38" fmla="*/ 1695617 w 291288"/>
              <a:gd name="T39" fmla="*/ 2367632 h 291739"/>
              <a:gd name="T40" fmla="*/ 2070956 w 291288"/>
              <a:gd name="T41" fmla="*/ 2550070 h 291739"/>
              <a:gd name="T42" fmla="*/ 2833573 w 291288"/>
              <a:gd name="T43" fmla="*/ 2173303 h 291739"/>
              <a:gd name="T44" fmla="*/ 2753701 w 291288"/>
              <a:gd name="T45" fmla="*/ 1911559 h 291739"/>
              <a:gd name="T46" fmla="*/ 1020803 w 291288"/>
              <a:gd name="T47" fmla="*/ 1911559 h 291739"/>
              <a:gd name="T48" fmla="*/ 952932 w 291288"/>
              <a:gd name="T49" fmla="*/ 2331935 h 291739"/>
              <a:gd name="T50" fmla="*/ 1495937 w 291288"/>
              <a:gd name="T51" fmla="*/ 2331935 h 291739"/>
              <a:gd name="T52" fmla="*/ 1140594 w 291288"/>
              <a:gd name="T53" fmla="*/ 1911559 h 291739"/>
              <a:gd name="T54" fmla="*/ 477753 w 291288"/>
              <a:gd name="T55" fmla="*/ 1911559 h 291739"/>
              <a:gd name="T56" fmla="*/ 349984 w 291288"/>
              <a:gd name="T57" fmla="*/ 2331935 h 291739"/>
              <a:gd name="T58" fmla="*/ 853117 w 291288"/>
              <a:gd name="T59" fmla="*/ 2331935 h 291739"/>
              <a:gd name="T60" fmla="*/ 920988 w 291288"/>
              <a:gd name="T61" fmla="*/ 1911559 h 291739"/>
              <a:gd name="T62" fmla="*/ 1615749 w 291288"/>
              <a:gd name="T63" fmla="*/ 566600 h 291739"/>
              <a:gd name="T64" fmla="*/ 1277311 w 291288"/>
              <a:gd name="T65" fmla="*/ 907845 h 291739"/>
              <a:gd name="T66" fmla="*/ 1615749 w 291288"/>
              <a:gd name="T67" fmla="*/ 1245099 h 291739"/>
              <a:gd name="T68" fmla="*/ 1954201 w 291288"/>
              <a:gd name="T69" fmla="*/ 907845 h 291739"/>
              <a:gd name="T70" fmla="*/ 1615749 w 291288"/>
              <a:gd name="T71" fmla="*/ 566600 h 291739"/>
              <a:gd name="T72" fmla="*/ 1615749 w 291288"/>
              <a:gd name="T73" fmla="*/ 471356 h 291739"/>
              <a:gd name="T74" fmla="*/ 2053733 w 291288"/>
              <a:gd name="T75" fmla="*/ 907845 h 291739"/>
              <a:gd name="T76" fmla="*/ 1615749 w 291288"/>
              <a:gd name="T77" fmla="*/ 1340336 h 291739"/>
              <a:gd name="T78" fmla="*/ 1177757 w 291288"/>
              <a:gd name="T79" fmla="*/ 907845 h 291739"/>
              <a:gd name="T80" fmla="*/ 1615749 w 291288"/>
              <a:gd name="T81" fmla="*/ 471356 h 291739"/>
              <a:gd name="T82" fmla="*/ 1615749 w 291288"/>
              <a:gd name="T83" fmla="*/ 95201 h 291739"/>
              <a:gd name="T84" fmla="*/ 809176 w 291288"/>
              <a:gd name="T85" fmla="*/ 896289 h 291739"/>
              <a:gd name="T86" fmla="*/ 1615749 w 291288"/>
              <a:gd name="T87" fmla="*/ 2312106 h 291739"/>
              <a:gd name="T88" fmla="*/ 2418321 w 291288"/>
              <a:gd name="T89" fmla="*/ 896289 h 291739"/>
              <a:gd name="T90" fmla="*/ 1615749 w 291288"/>
              <a:gd name="T91" fmla="*/ 95201 h 291739"/>
              <a:gd name="T92" fmla="*/ 1615749 w 291288"/>
              <a:gd name="T93" fmla="*/ 0 h 291739"/>
              <a:gd name="T94" fmla="*/ 2514142 w 291288"/>
              <a:gd name="T95" fmla="*/ 896289 h 291739"/>
              <a:gd name="T96" fmla="*/ 2154774 w 291288"/>
              <a:gd name="T97" fmla="*/ 1812402 h 291739"/>
              <a:gd name="T98" fmla="*/ 2789634 w 291288"/>
              <a:gd name="T99" fmla="*/ 1812402 h 291739"/>
              <a:gd name="T100" fmla="*/ 2833573 w 291288"/>
              <a:gd name="T101" fmla="*/ 1848099 h 291739"/>
              <a:gd name="T102" fmla="*/ 3224882 w 291288"/>
              <a:gd name="T103" fmla="*/ 3140984 h 291739"/>
              <a:gd name="T104" fmla="*/ 3220897 w 291288"/>
              <a:gd name="T105" fmla="*/ 3188573 h 291739"/>
              <a:gd name="T106" fmla="*/ 3180961 w 291288"/>
              <a:gd name="T107" fmla="*/ 3208396 h 291739"/>
              <a:gd name="T108" fmla="*/ 46558 w 291288"/>
              <a:gd name="T109" fmla="*/ 3208396 h 291739"/>
              <a:gd name="T110" fmla="*/ 6633 w 291288"/>
              <a:gd name="T111" fmla="*/ 3188573 h 291739"/>
              <a:gd name="T112" fmla="*/ 2641 w 291288"/>
              <a:gd name="T113" fmla="*/ 3140984 h 291739"/>
              <a:gd name="T114" fmla="*/ 393917 w 291288"/>
              <a:gd name="T115" fmla="*/ 1848099 h 291739"/>
              <a:gd name="T116" fmla="*/ 441828 w 291288"/>
              <a:gd name="T117" fmla="*/ 1812402 h 291739"/>
              <a:gd name="T118" fmla="*/ 1068706 w 291288"/>
              <a:gd name="T119" fmla="*/ 1812402 h 291739"/>
              <a:gd name="T120" fmla="*/ 713343 w 291288"/>
              <a:gd name="T121" fmla="*/ 896289 h 291739"/>
              <a:gd name="T122" fmla="*/ 1615749 w 291288"/>
              <a:gd name="T123" fmla="*/ 0 h 29173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91288" h="291739">
                <a:moveTo>
                  <a:pt x="78754" y="254235"/>
                </a:moveTo>
                <a:lnTo>
                  <a:pt x="74431" y="282724"/>
                </a:lnTo>
                <a:lnTo>
                  <a:pt x="141424" y="282724"/>
                </a:lnTo>
                <a:lnTo>
                  <a:pt x="141424" y="254235"/>
                </a:lnTo>
                <a:lnTo>
                  <a:pt x="78754" y="254235"/>
                </a:lnTo>
                <a:close/>
                <a:moveTo>
                  <a:pt x="84156" y="220698"/>
                </a:moveTo>
                <a:lnTo>
                  <a:pt x="80194" y="245220"/>
                </a:lnTo>
                <a:lnTo>
                  <a:pt x="145746" y="245220"/>
                </a:lnTo>
                <a:cubicBezTo>
                  <a:pt x="147907" y="245220"/>
                  <a:pt x="150068" y="247384"/>
                  <a:pt x="150068" y="249908"/>
                </a:cubicBezTo>
                <a:lnTo>
                  <a:pt x="150068" y="282724"/>
                </a:lnTo>
                <a:lnTo>
                  <a:pt x="268205" y="282724"/>
                </a:lnTo>
                <a:lnTo>
                  <a:pt x="144666" y="220698"/>
                </a:lnTo>
                <a:lnTo>
                  <a:pt x="84156" y="220698"/>
                </a:lnTo>
                <a:close/>
                <a:moveTo>
                  <a:pt x="29050" y="220698"/>
                </a:moveTo>
                <a:lnTo>
                  <a:pt x="10321" y="282724"/>
                </a:lnTo>
                <a:lnTo>
                  <a:pt x="65427" y="282724"/>
                </a:lnTo>
                <a:lnTo>
                  <a:pt x="75512" y="220698"/>
                </a:lnTo>
                <a:lnTo>
                  <a:pt x="29050" y="220698"/>
                </a:lnTo>
                <a:close/>
                <a:moveTo>
                  <a:pt x="258120" y="206273"/>
                </a:moveTo>
                <a:lnTo>
                  <a:pt x="196530" y="237286"/>
                </a:lnTo>
                <a:lnTo>
                  <a:pt x="279730" y="278757"/>
                </a:lnTo>
                <a:lnTo>
                  <a:pt x="258120" y="206273"/>
                </a:lnTo>
                <a:close/>
                <a:moveTo>
                  <a:pt x="188607" y="173818"/>
                </a:moveTo>
                <a:cubicBezTo>
                  <a:pt x="174200" y="192930"/>
                  <a:pt x="160153" y="208076"/>
                  <a:pt x="152950" y="215289"/>
                </a:cubicBezTo>
                <a:lnTo>
                  <a:pt x="186806" y="231877"/>
                </a:lnTo>
                <a:lnTo>
                  <a:pt x="255599" y="197618"/>
                </a:lnTo>
                <a:lnTo>
                  <a:pt x="248395" y="173818"/>
                </a:lnTo>
                <a:lnTo>
                  <a:pt x="188607" y="173818"/>
                </a:lnTo>
                <a:close/>
                <a:moveTo>
                  <a:pt x="92080" y="173818"/>
                </a:moveTo>
                <a:lnTo>
                  <a:pt x="85957" y="212043"/>
                </a:lnTo>
                <a:lnTo>
                  <a:pt x="134941" y="212043"/>
                </a:lnTo>
                <a:cubicBezTo>
                  <a:pt x="127377" y="204109"/>
                  <a:pt x="115131" y="190406"/>
                  <a:pt x="102885" y="173818"/>
                </a:cubicBezTo>
                <a:lnTo>
                  <a:pt x="92080" y="173818"/>
                </a:lnTo>
                <a:close/>
                <a:moveTo>
                  <a:pt x="43096" y="173818"/>
                </a:moveTo>
                <a:lnTo>
                  <a:pt x="31571" y="212043"/>
                </a:lnTo>
                <a:lnTo>
                  <a:pt x="76953" y="212043"/>
                </a:lnTo>
                <a:lnTo>
                  <a:pt x="83076" y="173818"/>
                </a:lnTo>
                <a:lnTo>
                  <a:pt x="43096" y="173818"/>
                </a:lnTo>
                <a:close/>
                <a:moveTo>
                  <a:pt x="145746" y="51521"/>
                </a:moveTo>
                <a:cubicBezTo>
                  <a:pt x="128866" y="51521"/>
                  <a:pt x="115217" y="65592"/>
                  <a:pt x="115217" y="82550"/>
                </a:cubicBezTo>
                <a:cubicBezTo>
                  <a:pt x="115217" y="99507"/>
                  <a:pt x="128866" y="113217"/>
                  <a:pt x="145746" y="113217"/>
                </a:cubicBezTo>
                <a:cubicBezTo>
                  <a:pt x="162627" y="113217"/>
                  <a:pt x="176275" y="99507"/>
                  <a:pt x="176275" y="82550"/>
                </a:cubicBezTo>
                <a:cubicBezTo>
                  <a:pt x="176275" y="65592"/>
                  <a:pt x="162627" y="51521"/>
                  <a:pt x="145746" y="51521"/>
                </a:cubicBezTo>
                <a:close/>
                <a:moveTo>
                  <a:pt x="145746" y="42862"/>
                </a:moveTo>
                <a:cubicBezTo>
                  <a:pt x="167296" y="42862"/>
                  <a:pt x="185254" y="60541"/>
                  <a:pt x="185254" y="82550"/>
                </a:cubicBezTo>
                <a:cubicBezTo>
                  <a:pt x="185254" y="104197"/>
                  <a:pt x="167296" y="121876"/>
                  <a:pt x="145746" y="121876"/>
                </a:cubicBezTo>
                <a:cubicBezTo>
                  <a:pt x="123837" y="121876"/>
                  <a:pt x="106238" y="104197"/>
                  <a:pt x="106238" y="82550"/>
                </a:cubicBezTo>
                <a:cubicBezTo>
                  <a:pt x="106238" y="60541"/>
                  <a:pt x="123837" y="42862"/>
                  <a:pt x="145746" y="42862"/>
                </a:cubicBezTo>
                <a:close/>
                <a:moveTo>
                  <a:pt x="145746" y="8655"/>
                </a:moveTo>
                <a:cubicBezTo>
                  <a:pt x="105767" y="8655"/>
                  <a:pt x="72991" y="41471"/>
                  <a:pt x="72991" y="81500"/>
                </a:cubicBezTo>
                <a:cubicBezTo>
                  <a:pt x="72991" y="133428"/>
                  <a:pt x="131339" y="195815"/>
                  <a:pt x="145746" y="210240"/>
                </a:cubicBezTo>
                <a:cubicBezTo>
                  <a:pt x="159793" y="195815"/>
                  <a:pt x="218141" y="133068"/>
                  <a:pt x="218141" y="81500"/>
                </a:cubicBezTo>
                <a:cubicBezTo>
                  <a:pt x="218141" y="41471"/>
                  <a:pt x="185725" y="8655"/>
                  <a:pt x="145746" y="8655"/>
                </a:cubicBezTo>
                <a:close/>
                <a:moveTo>
                  <a:pt x="145746" y="0"/>
                </a:moveTo>
                <a:cubicBezTo>
                  <a:pt x="190408" y="0"/>
                  <a:pt x="226785" y="36422"/>
                  <a:pt x="226785" y="81500"/>
                </a:cubicBezTo>
                <a:cubicBezTo>
                  <a:pt x="226785" y="109628"/>
                  <a:pt x="211658" y="139920"/>
                  <a:pt x="194369" y="164802"/>
                </a:cubicBezTo>
                <a:lnTo>
                  <a:pt x="251637" y="164802"/>
                </a:lnTo>
                <a:cubicBezTo>
                  <a:pt x="253438" y="164802"/>
                  <a:pt x="255239" y="166245"/>
                  <a:pt x="255599" y="168048"/>
                </a:cubicBezTo>
                <a:lnTo>
                  <a:pt x="290896" y="285609"/>
                </a:lnTo>
                <a:cubicBezTo>
                  <a:pt x="291616" y="287051"/>
                  <a:pt x="291256" y="288494"/>
                  <a:pt x="290536" y="289936"/>
                </a:cubicBezTo>
                <a:cubicBezTo>
                  <a:pt x="289455" y="291018"/>
                  <a:pt x="288375" y="291739"/>
                  <a:pt x="286934" y="291739"/>
                </a:cubicBezTo>
                <a:lnTo>
                  <a:pt x="4198" y="291739"/>
                </a:lnTo>
                <a:cubicBezTo>
                  <a:pt x="3117" y="291739"/>
                  <a:pt x="1677" y="291018"/>
                  <a:pt x="596" y="289936"/>
                </a:cubicBezTo>
                <a:cubicBezTo>
                  <a:pt x="-124" y="288494"/>
                  <a:pt x="-124" y="287051"/>
                  <a:pt x="236" y="285609"/>
                </a:cubicBezTo>
                <a:lnTo>
                  <a:pt x="35533" y="168048"/>
                </a:lnTo>
                <a:cubicBezTo>
                  <a:pt x="36253" y="166245"/>
                  <a:pt x="37694" y="164802"/>
                  <a:pt x="39855" y="164802"/>
                </a:cubicBezTo>
                <a:lnTo>
                  <a:pt x="96402" y="164802"/>
                </a:lnTo>
                <a:cubicBezTo>
                  <a:pt x="79834" y="139920"/>
                  <a:pt x="64347" y="109628"/>
                  <a:pt x="64347" y="81500"/>
                </a:cubicBezTo>
                <a:cubicBezTo>
                  <a:pt x="64347" y="36422"/>
                  <a:pt x="100724" y="0"/>
                  <a:pt x="145746" y="0"/>
                </a:cubicBezTo>
                <a:close/>
              </a:path>
            </a:pathLst>
          </a:custGeom>
          <a:solidFill>
            <a:schemeClr val="bg1"/>
          </a:solidFill>
          <a:ln>
            <a:noFill/>
          </a:ln>
          <a:effectLst/>
        </p:spPr>
        <p:txBody>
          <a:bodyPr anchor="ctr"/>
          <a:lstStyle/>
          <a:p>
            <a:endParaRPr lang="en-US" sz="900">
              <a:solidFill>
                <a:schemeClr val="bg1"/>
              </a:solidFill>
            </a:endParaRPr>
          </a:p>
        </p:txBody>
      </p:sp>
      <p:sp>
        <p:nvSpPr>
          <p:cNvPr id="98" name="Freeform 1011">
            <a:extLst>
              <a:ext uri="{FF2B5EF4-FFF2-40B4-BE49-F238E27FC236}">
                <a16:creationId xmlns:a16="http://schemas.microsoft.com/office/drawing/2014/main" id="{05069822-C14A-3E3A-2403-EB051C43E02E}"/>
              </a:ext>
            </a:extLst>
          </p:cNvPr>
          <p:cNvSpPr>
            <a:spLocks noChangeAspect="1" noChangeArrowheads="1"/>
          </p:cNvSpPr>
          <p:nvPr userDrawn="1"/>
        </p:nvSpPr>
        <p:spPr bwMode="auto">
          <a:xfrm>
            <a:off x="2576391" y="5437650"/>
            <a:ext cx="678870" cy="676800"/>
          </a:xfrm>
          <a:custGeom>
            <a:avLst/>
            <a:gdLst>
              <a:gd name="T0" fmla="*/ 29856771 w 286979"/>
              <a:gd name="T1" fmla="*/ 32319152 h 285391"/>
              <a:gd name="T2" fmla="*/ 28771872 w 286979"/>
              <a:gd name="T3" fmla="*/ 32319152 h 285391"/>
              <a:gd name="T4" fmla="*/ 26492633 w 286979"/>
              <a:gd name="T5" fmla="*/ 31767919 h 285391"/>
              <a:gd name="T6" fmla="*/ 26492633 w 286979"/>
              <a:gd name="T7" fmla="*/ 32870203 h 285391"/>
              <a:gd name="T8" fmla="*/ 26492633 w 286979"/>
              <a:gd name="T9" fmla="*/ 31767919 h 285391"/>
              <a:gd name="T10" fmla="*/ 17443594 w 286979"/>
              <a:gd name="T11" fmla="*/ 32319152 h 285391"/>
              <a:gd name="T12" fmla="*/ 16360495 w 286979"/>
              <a:gd name="T13" fmla="*/ 32319152 h 285391"/>
              <a:gd name="T14" fmla="*/ 23065198 w 286979"/>
              <a:gd name="T15" fmla="*/ 30929823 h 285391"/>
              <a:gd name="T16" fmla="*/ 23915946 w 286979"/>
              <a:gd name="T17" fmla="*/ 33361619 h 285391"/>
              <a:gd name="T18" fmla="*/ 32974200 w 286979"/>
              <a:gd name="T19" fmla="*/ 32492918 h 285391"/>
              <a:gd name="T20" fmla="*/ 23065198 w 286979"/>
              <a:gd name="T21" fmla="*/ 30929823 h 285391"/>
              <a:gd name="T22" fmla="*/ 28538645 w 286979"/>
              <a:gd name="T23" fmla="*/ 20432680 h 285391"/>
              <a:gd name="T24" fmla="*/ 27455441 w 286979"/>
              <a:gd name="T25" fmla="*/ 20432680 h 285391"/>
              <a:gd name="T26" fmla="*/ 23915946 w 286979"/>
              <a:gd name="T27" fmla="*/ 19074746 h 285391"/>
              <a:gd name="T28" fmla="*/ 23065198 w 286979"/>
              <a:gd name="T29" fmla="*/ 29887617 h 285391"/>
              <a:gd name="T30" fmla="*/ 32974200 w 286979"/>
              <a:gd name="T31" fmla="*/ 19899809 h 285391"/>
              <a:gd name="T32" fmla="*/ 23915946 w 286979"/>
              <a:gd name="T33" fmla="*/ 19074746 h 285391"/>
              <a:gd name="T34" fmla="*/ 32123666 w 286979"/>
              <a:gd name="T35" fmla="*/ 17989128 h 285391"/>
              <a:gd name="T36" fmla="*/ 33994723 w 286979"/>
              <a:gd name="T37" fmla="*/ 32492918 h 285391"/>
              <a:gd name="T38" fmla="*/ 23915946 w 286979"/>
              <a:gd name="T39" fmla="*/ 34403692 h 285391"/>
              <a:gd name="T40" fmla="*/ 22002139 w 286979"/>
              <a:gd name="T41" fmla="*/ 19899809 h 285391"/>
              <a:gd name="T42" fmla="*/ 22566345 w 286979"/>
              <a:gd name="T43" fmla="*/ 8611743 h 285391"/>
              <a:gd name="T44" fmla="*/ 22566345 w 286979"/>
              <a:gd name="T45" fmla="*/ 9714145 h 285391"/>
              <a:gd name="T46" fmla="*/ 22566345 w 286979"/>
              <a:gd name="T47" fmla="*/ 8611743 h 285391"/>
              <a:gd name="T48" fmla="*/ 11928506 w 286979"/>
              <a:gd name="T49" fmla="*/ 8882656 h 285391"/>
              <a:gd name="T50" fmla="*/ 32785163 w 286979"/>
              <a:gd name="T51" fmla="*/ 10399245 h 285391"/>
              <a:gd name="T52" fmla="*/ 31933912 w 286979"/>
              <a:gd name="T53" fmla="*/ 7972700 h 285391"/>
              <a:gd name="T54" fmla="*/ 12737292 w 286979"/>
              <a:gd name="T55" fmla="*/ 6889356 h 285391"/>
              <a:gd name="T56" fmla="*/ 33806604 w 286979"/>
              <a:gd name="T57" fmla="*/ 8882656 h 285391"/>
              <a:gd name="T58" fmla="*/ 33295894 w 286979"/>
              <a:gd name="T59" fmla="*/ 16985205 h 285391"/>
              <a:gd name="T60" fmla="*/ 32785163 w 286979"/>
              <a:gd name="T61" fmla="*/ 11482343 h 285391"/>
              <a:gd name="T62" fmla="*/ 11928506 w 286979"/>
              <a:gd name="T63" fmla="*/ 29897656 h 285391"/>
              <a:gd name="T64" fmla="*/ 20781956 w 286979"/>
              <a:gd name="T65" fmla="*/ 30417487 h 285391"/>
              <a:gd name="T66" fmla="*/ 11928506 w 286979"/>
              <a:gd name="T67" fmla="*/ 30937473 h 285391"/>
              <a:gd name="T68" fmla="*/ 12737292 w 286979"/>
              <a:gd name="T69" fmla="*/ 33363866 h 285391"/>
              <a:gd name="T70" fmla="*/ 20781956 w 286979"/>
              <a:gd name="T71" fmla="*/ 33927129 h 285391"/>
              <a:gd name="T72" fmla="*/ 12737292 w 286979"/>
              <a:gd name="T73" fmla="*/ 34403825 h 285391"/>
              <a:gd name="T74" fmla="*/ 10906947 w 286979"/>
              <a:gd name="T75" fmla="*/ 8882656 h 285391"/>
              <a:gd name="T76" fmla="*/ 1921614 w 286979"/>
              <a:gd name="T77" fmla="*/ 0 h 285391"/>
              <a:gd name="T78" fmla="*/ 33994620 w 286979"/>
              <a:gd name="T79" fmla="*/ 1906523 h 285391"/>
              <a:gd name="T80" fmla="*/ 33482137 w 286979"/>
              <a:gd name="T81" fmla="*/ 5892927 h 285391"/>
              <a:gd name="T82" fmla="*/ 32969595 w 286979"/>
              <a:gd name="T83" fmla="*/ 1906523 h 285391"/>
              <a:gd name="T84" fmla="*/ 1921614 w 286979"/>
              <a:gd name="T85" fmla="*/ 996294 h 285391"/>
              <a:gd name="T86" fmla="*/ 1025128 w 286979"/>
              <a:gd name="T87" fmla="*/ 23614751 h 285391"/>
              <a:gd name="T88" fmla="*/ 9993543 w 286979"/>
              <a:gd name="T89" fmla="*/ 24178038 h 285391"/>
              <a:gd name="T90" fmla="*/ 1025128 w 286979"/>
              <a:gd name="T91" fmla="*/ 24654738 h 285391"/>
              <a:gd name="T92" fmla="*/ 1921614 w 286979"/>
              <a:gd name="T93" fmla="*/ 28467645 h 285391"/>
              <a:gd name="T94" fmla="*/ 9993543 w 286979"/>
              <a:gd name="T95" fmla="*/ 29030930 h 285391"/>
              <a:gd name="T96" fmla="*/ 7217486 w 286979"/>
              <a:gd name="T97" fmla="*/ 29550897 h 285391"/>
              <a:gd name="T98" fmla="*/ 9438213 w 286979"/>
              <a:gd name="T99" fmla="*/ 33363866 h 285391"/>
              <a:gd name="T100" fmla="*/ 9438213 w 286979"/>
              <a:gd name="T101" fmla="*/ 34403825 h 285391"/>
              <a:gd name="T102" fmla="*/ 0 w 286979"/>
              <a:gd name="T103" fmla="*/ 33927129 h 285391"/>
              <a:gd name="T104" fmla="*/ 6192552 w 286979"/>
              <a:gd name="T105" fmla="*/ 33363866 h 285391"/>
              <a:gd name="T106" fmla="*/ 1921614 w 286979"/>
              <a:gd name="T107" fmla="*/ 29550897 h 285391"/>
              <a:gd name="T108" fmla="*/ 0 w 286979"/>
              <a:gd name="T109" fmla="*/ 1906523 h 2853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86979" h="285391">
                <a:moveTo>
                  <a:pt x="247284" y="263525"/>
                </a:moveTo>
                <a:cubicBezTo>
                  <a:pt x="249849" y="263525"/>
                  <a:pt x="252047" y="265430"/>
                  <a:pt x="252047" y="268097"/>
                </a:cubicBezTo>
                <a:cubicBezTo>
                  <a:pt x="252047" y="270764"/>
                  <a:pt x="249849" y="272669"/>
                  <a:pt x="247284" y="272669"/>
                </a:cubicBezTo>
                <a:cubicBezTo>
                  <a:pt x="245086" y="272669"/>
                  <a:pt x="242888" y="270764"/>
                  <a:pt x="242888" y="268097"/>
                </a:cubicBezTo>
                <a:cubicBezTo>
                  <a:pt x="242888" y="265430"/>
                  <a:pt x="245086" y="263525"/>
                  <a:pt x="247284" y="263525"/>
                </a:cubicBezTo>
                <a:close/>
                <a:moveTo>
                  <a:pt x="223647" y="263525"/>
                </a:moveTo>
                <a:cubicBezTo>
                  <a:pt x="226314" y="263525"/>
                  <a:pt x="228219" y="265430"/>
                  <a:pt x="228219" y="268097"/>
                </a:cubicBezTo>
                <a:cubicBezTo>
                  <a:pt x="228219" y="270764"/>
                  <a:pt x="226314" y="272669"/>
                  <a:pt x="223647" y="272669"/>
                </a:cubicBezTo>
                <a:cubicBezTo>
                  <a:pt x="220980" y="272669"/>
                  <a:pt x="219075" y="270764"/>
                  <a:pt x="219075" y="268097"/>
                </a:cubicBezTo>
                <a:cubicBezTo>
                  <a:pt x="219075" y="265430"/>
                  <a:pt x="220980" y="263525"/>
                  <a:pt x="223647" y="263525"/>
                </a:cubicBezTo>
                <a:close/>
                <a:moveTo>
                  <a:pt x="142685" y="263525"/>
                </a:moveTo>
                <a:cubicBezTo>
                  <a:pt x="144971" y="263525"/>
                  <a:pt x="147257" y="265430"/>
                  <a:pt x="147257" y="268097"/>
                </a:cubicBezTo>
                <a:cubicBezTo>
                  <a:pt x="147257" y="270764"/>
                  <a:pt x="144971" y="272669"/>
                  <a:pt x="142685" y="272669"/>
                </a:cubicBezTo>
                <a:cubicBezTo>
                  <a:pt x="140399" y="272669"/>
                  <a:pt x="138113" y="270764"/>
                  <a:pt x="138113" y="268097"/>
                </a:cubicBezTo>
                <a:cubicBezTo>
                  <a:pt x="138113" y="265430"/>
                  <a:pt x="140399" y="263525"/>
                  <a:pt x="142685" y="263525"/>
                </a:cubicBezTo>
                <a:close/>
                <a:moveTo>
                  <a:pt x="194713" y="256572"/>
                </a:moveTo>
                <a:lnTo>
                  <a:pt x="194713" y="269540"/>
                </a:lnTo>
                <a:cubicBezTo>
                  <a:pt x="194713" y="273503"/>
                  <a:pt x="197944" y="276745"/>
                  <a:pt x="201894" y="276745"/>
                </a:cubicBezTo>
                <a:lnTo>
                  <a:pt x="271183" y="276745"/>
                </a:lnTo>
                <a:cubicBezTo>
                  <a:pt x="274773" y="276745"/>
                  <a:pt x="278363" y="273503"/>
                  <a:pt x="278363" y="269540"/>
                </a:cubicBezTo>
                <a:lnTo>
                  <a:pt x="278363" y="256572"/>
                </a:lnTo>
                <a:lnTo>
                  <a:pt x="194713" y="256572"/>
                </a:lnTo>
                <a:close/>
                <a:moveTo>
                  <a:pt x="236728" y="165100"/>
                </a:moveTo>
                <a:cubicBezTo>
                  <a:pt x="239014" y="165100"/>
                  <a:pt x="240919" y="166566"/>
                  <a:pt x="240919" y="169496"/>
                </a:cubicBezTo>
                <a:cubicBezTo>
                  <a:pt x="240919" y="171694"/>
                  <a:pt x="239014" y="174259"/>
                  <a:pt x="236728" y="174259"/>
                </a:cubicBezTo>
                <a:cubicBezTo>
                  <a:pt x="234061" y="174259"/>
                  <a:pt x="231775" y="171694"/>
                  <a:pt x="231775" y="169496"/>
                </a:cubicBezTo>
                <a:cubicBezTo>
                  <a:pt x="231775" y="166566"/>
                  <a:pt x="234061" y="165100"/>
                  <a:pt x="236728" y="165100"/>
                </a:cubicBezTo>
                <a:close/>
                <a:moveTo>
                  <a:pt x="201894" y="158231"/>
                </a:moveTo>
                <a:cubicBezTo>
                  <a:pt x="197944" y="158231"/>
                  <a:pt x="194713" y="161473"/>
                  <a:pt x="194713" y="165075"/>
                </a:cubicBezTo>
                <a:lnTo>
                  <a:pt x="194713" y="247927"/>
                </a:lnTo>
                <a:lnTo>
                  <a:pt x="278363" y="247927"/>
                </a:lnTo>
                <a:lnTo>
                  <a:pt x="278363" y="165075"/>
                </a:lnTo>
                <a:cubicBezTo>
                  <a:pt x="278363" y="161473"/>
                  <a:pt x="274773" y="158231"/>
                  <a:pt x="271183" y="158231"/>
                </a:cubicBezTo>
                <a:lnTo>
                  <a:pt x="201894" y="158231"/>
                </a:lnTo>
                <a:close/>
                <a:moveTo>
                  <a:pt x="201894" y="149225"/>
                </a:moveTo>
                <a:lnTo>
                  <a:pt x="271183" y="149225"/>
                </a:lnTo>
                <a:cubicBezTo>
                  <a:pt x="279799" y="149225"/>
                  <a:pt x="286979" y="156430"/>
                  <a:pt x="286979" y="165075"/>
                </a:cubicBezTo>
                <a:lnTo>
                  <a:pt x="286979" y="269540"/>
                </a:lnTo>
                <a:cubicBezTo>
                  <a:pt x="286979" y="278546"/>
                  <a:pt x="279799" y="285390"/>
                  <a:pt x="271183" y="285390"/>
                </a:cubicBezTo>
                <a:lnTo>
                  <a:pt x="201894" y="285390"/>
                </a:lnTo>
                <a:cubicBezTo>
                  <a:pt x="193277" y="285390"/>
                  <a:pt x="185738" y="278546"/>
                  <a:pt x="185738" y="269540"/>
                </a:cubicBezTo>
                <a:lnTo>
                  <a:pt x="185738" y="165075"/>
                </a:lnTo>
                <a:cubicBezTo>
                  <a:pt x="185738" y="156430"/>
                  <a:pt x="193277" y="149225"/>
                  <a:pt x="201894" y="149225"/>
                </a:cubicBezTo>
                <a:close/>
                <a:moveTo>
                  <a:pt x="190501" y="71438"/>
                </a:moveTo>
                <a:cubicBezTo>
                  <a:pt x="192699" y="71438"/>
                  <a:pt x="194897" y="73724"/>
                  <a:pt x="194897" y="76010"/>
                </a:cubicBezTo>
                <a:cubicBezTo>
                  <a:pt x="194897" y="78677"/>
                  <a:pt x="192699" y="80582"/>
                  <a:pt x="190501" y="80582"/>
                </a:cubicBezTo>
                <a:cubicBezTo>
                  <a:pt x="187936" y="80582"/>
                  <a:pt x="185738" y="78677"/>
                  <a:pt x="185738" y="76010"/>
                </a:cubicBezTo>
                <a:cubicBezTo>
                  <a:pt x="185738" y="73724"/>
                  <a:pt x="187936" y="71438"/>
                  <a:pt x="190501" y="71438"/>
                </a:cubicBezTo>
                <a:close/>
                <a:moveTo>
                  <a:pt x="107526" y="66136"/>
                </a:moveTo>
                <a:cubicBezTo>
                  <a:pt x="103573" y="66136"/>
                  <a:pt x="100699" y="69371"/>
                  <a:pt x="100699" y="73684"/>
                </a:cubicBezTo>
                <a:lnTo>
                  <a:pt x="100699" y="86264"/>
                </a:lnTo>
                <a:lnTo>
                  <a:pt x="276767" y="86264"/>
                </a:lnTo>
                <a:lnTo>
                  <a:pt x="276767" y="73684"/>
                </a:lnTo>
                <a:cubicBezTo>
                  <a:pt x="276767" y="69371"/>
                  <a:pt x="273174" y="66136"/>
                  <a:pt x="269581" y="66136"/>
                </a:cubicBezTo>
                <a:lnTo>
                  <a:pt x="107526" y="66136"/>
                </a:lnTo>
                <a:close/>
                <a:moveTo>
                  <a:pt x="107526" y="57150"/>
                </a:moveTo>
                <a:lnTo>
                  <a:pt x="269581" y="57150"/>
                </a:lnTo>
                <a:cubicBezTo>
                  <a:pt x="278204" y="57150"/>
                  <a:pt x="285391" y="64698"/>
                  <a:pt x="285391" y="73684"/>
                </a:cubicBezTo>
                <a:lnTo>
                  <a:pt x="285391" y="136944"/>
                </a:lnTo>
                <a:cubicBezTo>
                  <a:pt x="285391" y="139101"/>
                  <a:pt x="283235" y="140898"/>
                  <a:pt x="281079" y="140898"/>
                </a:cubicBezTo>
                <a:cubicBezTo>
                  <a:pt x="278564" y="140898"/>
                  <a:pt x="276767" y="139101"/>
                  <a:pt x="276767" y="136944"/>
                </a:cubicBezTo>
                <a:lnTo>
                  <a:pt x="276767" y="95250"/>
                </a:lnTo>
                <a:lnTo>
                  <a:pt x="100699" y="95250"/>
                </a:lnTo>
                <a:lnTo>
                  <a:pt x="100699" y="248010"/>
                </a:lnTo>
                <a:lnTo>
                  <a:pt x="171126" y="248010"/>
                </a:lnTo>
                <a:cubicBezTo>
                  <a:pt x="173641" y="248010"/>
                  <a:pt x="175438" y="250166"/>
                  <a:pt x="175438" y="252323"/>
                </a:cubicBezTo>
                <a:cubicBezTo>
                  <a:pt x="175438" y="254839"/>
                  <a:pt x="173641" y="256636"/>
                  <a:pt x="171126" y="256636"/>
                </a:cubicBezTo>
                <a:lnTo>
                  <a:pt x="100699" y="256636"/>
                </a:lnTo>
                <a:lnTo>
                  <a:pt x="100699" y="269576"/>
                </a:lnTo>
                <a:cubicBezTo>
                  <a:pt x="100699" y="273529"/>
                  <a:pt x="103573" y="276764"/>
                  <a:pt x="107526" y="276764"/>
                </a:cubicBezTo>
                <a:lnTo>
                  <a:pt x="171126" y="276764"/>
                </a:lnTo>
                <a:cubicBezTo>
                  <a:pt x="173641" y="276764"/>
                  <a:pt x="175438" y="278921"/>
                  <a:pt x="175438" y="281437"/>
                </a:cubicBezTo>
                <a:cubicBezTo>
                  <a:pt x="175438" y="283953"/>
                  <a:pt x="173641" y="285391"/>
                  <a:pt x="171126" y="285391"/>
                </a:cubicBezTo>
                <a:lnTo>
                  <a:pt x="107526" y="285391"/>
                </a:lnTo>
                <a:cubicBezTo>
                  <a:pt x="98902" y="285391"/>
                  <a:pt x="92075" y="278561"/>
                  <a:pt x="92075" y="269576"/>
                </a:cubicBezTo>
                <a:lnTo>
                  <a:pt x="92075" y="73684"/>
                </a:lnTo>
                <a:cubicBezTo>
                  <a:pt x="92075" y="64698"/>
                  <a:pt x="98902" y="57150"/>
                  <a:pt x="107526" y="57150"/>
                </a:cubicBezTo>
                <a:close/>
                <a:moveTo>
                  <a:pt x="16224" y="0"/>
                </a:moveTo>
                <a:lnTo>
                  <a:pt x="271115" y="0"/>
                </a:lnTo>
                <a:cubicBezTo>
                  <a:pt x="279767" y="0"/>
                  <a:pt x="286978" y="6829"/>
                  <a:pt x="286978" y="15815"/>
                </a:cubicBezTo>
                <a:lnTo>
                  <a:pt x="286978" y="44570"/>
                </a:lnTo>
                <a:cubicBezTo>
                  <a:pt x="286978" y="46727"/>
                  <a:pt x="284814" y="48883"/>
                  <a:pt x="282651" y="48883"/>
                </a:cubicBezTo>
                <a:cubicBezTo>
                  <a:pt x="280128" y="48883"/>
                  <a:pt x="278325" y="46727"/>
                  <a:pt x="278325" y="44570"/>
                </a:cubicBezTo>
                <a:lnTo>
                  <a:pt x="278325" y="15815"/>
                </a:lnTo>
                <a:cubicBezTo>
                  <a:pt x="278325" y="11861"/>
                  <a:pt x="274720" y="8267"/>
                  <a:pt x="271115" y="8267"/>
                </a:cubicBezTo>
                <a:lnTo>
                  <a:pt x="16224" y="8267"/>
                </a:lnTo>
                <a:cubicBezTo>
                  <a:pt x="11897" y="8267"/>
                  <a:pt x="8653" y="11861"/>
                  <a:pt x="8653" y="15815"/>
                </a:cubicBezTo>
                <a:lnTo>
                  <a:pt x="8653" y="195892"/>
                </a:lnTo>
                <a:lnTo>
                  <a:pt x="79676" y="195892"/>
                </a:lnTo>
                <a:cubicBezTo>
                  <a:pt x="82200" y="195892"/>
                  <a:pt x="84363" y="198048"/>
                  <a:pt x="84363" y="200564"/>
                </a:cubicBezTo>
                <a:cubicBezTo>
                  <a:pt x="84363" y="202361"/>
                  <a:pt x="82200" y="204518"/>
                  <a:pt x="79676" y="204518"/>
                </a:cubicBezTo>
                <a:lnTo>
                  <a:pt x="8653" y="204518"/>
                </a:lnTo>
                <a:lnTo>
                  <a:pt x="8653" y="229319"/>
                </a:lnTo>
                <a:cubicBezTo>
                  <a:pt x="8653" y="233273"/>
                  <a:pt x="11897" y="236148"/>
                  <a:pt x="16224" y="236148"/>
                </a:cubicBezTo>
                <a:lnTo>
                  <a:pt x="79676" y="236148"/>
                </a:lnTo>
                <a:cubicBezTo>
                  <a:pt x="82200" y="236148"/>
                  <a:pt x="84363" y="238664"/>
                  <a:pt x="84363" y="240821"/>
                </a:cubicBezTo>
                <a:cubicBezTo>
                  <a:pt x="84363" y="242977"/>
                  <a:pt x="82200" y="245134"/>
                  <a:pt x="79676" y="245134"/>
                </a:cubicBezTo>
                <a:lnTo>
                  <a:pt x="60929" y="245134"/>
                </a:lnTo>
                <a:lnTo>
                  <a:pt x="60929" y="276764"/>
                </a:lnTo>
                <a:lnTo>
                  <a:pt x="79676" y="276764"/>
                </a:lnTo>
                <a:cubicBezTo>
                  <a:pt x="82200" y="276764"/>
                  <a:pt x="84363" y="278921"/>
                  <a:pt x="84363" y="281437"/>
                </a:cubicBezTo>
                <a:cubicBezTo>
                  <a:pt x="84363" y="283953"/>
                  <a:pt x="82200" y="285391"/>
                  <a:pt x="79676" y="285391"/>
                </a:cubicBezTo>
                <a:lnTo>
                  <a:pt x="4687" y="285391"/>
                </a:lnTo>
                <a:cubicBezTo>
                  <a:pt x="2163" y="285391"/>
                  <a:pt x="0" y="283953"/>
                  <a:pt x="0" y="281437"/>
                </a:cubicBezTo>
                <a:cubicBezTo>
                  <a:pt x="0" y="278921"/>
                  <a:pt x="2163" y="276764"/>
                  <a:pt x="4687" y="276764"/>
                </a:cubicBezTo>
                <a:lnTo>
                  <a:pt x="52276" y="276764"/>
                </a:lnTo>
                <a:lnTo>
                  <a:pt x="52276" y="245134"/>
                </a:lnTo>
                <a:lnTo>
                  <a:pt x="16224" y="245134"/>
                </a:lnTo>
                <a:cubicBezTo>
                  <a:pt x="7571" y="245134"/>
                  <a:pt x="0" y="237945"/>
                  <a:pt x="0" y="229319"/>
                </a:cubicBezTo>
                <a:lnTo>
                  <a:pt x="0" y="15815"/>
                </a:lnTo>
                <a:cubicBezTo>
                  <a:pt x="0" y="6829"/>
                  <a:pt x="7571" y="0"/>
                  <a:pt x="16224" y="0"/>
                </a:cubicBezTo>
                <a:close/>
              </a:path>
            </a:pathLst>
          </a:custGeom>
          <a:solidFill>
            <a:schemeClr val="bg1"/>
          </a:solidFill>
          <a:ln>
            <a:solidFill>
              <a:schemeClr val="bg1"/>
            </a:solidFill>
          </a:ln>
          <a:effectLst/>
        </p:spPr>
        <p:txBody>
          <a:bodyPr anchor="ctr"/>
          <a:lstStyle/>
          <a:p>
            <a:endParaRPr lang="en-US" sz="900">
              <a:solidFill>
                <a:schemeClr val="bg1"/>
              </a:solidFill>
              <a:latin typeface="Lato Light" panose="020F0502020204030203" pitchFamily="34" charset="0"/>
            </a:endParaRPr>
          </a:p>
        </p:txBody>
      </p:sp>
      <p:sp>
        <p:nvSpPr>
          <p:cNvPr id="99" name="Freeform 1025">
            <a:extLst>
              <a:ext uri="{FF2B5EF4-FFF2-40B4-BE49-F238E27FC236}">
                <a16:creationId xmlns:a16="http://schemas.microsoft.com/office/drawing/2014/main" id="{A8C1A930-BDFC-FD03-0409-393414908C6B}"/>
              </a:ext>
            </a:extLst>
          </p:cNvPr>
          <p:cNvSpPr>
            <a:spLocks noChangeAspect="1" noChangeArrowheads="1"/>
          </p:cNvSpPr>
          <p:nvPr userDrawn="1"/>
        </p:nvSpPr>
        <p:spPr bwMode="auto">
          <a:xfrm>
            <a:off x="7389756" y="2180632"/>
            <a:ext cx="676800" cy="676800"/>
          </a:xfrm>
          <a:custGeom>
            <a:avLst/>
            <a:gdLst>
              <a:gd name="T0" fmla="*/ 29135926 w 286978"/>
              <a:gd name="T1" fmla="*/ 25762878 h 286978"/>
              <a:gd name="T2" fmla="*/ 24590037 w 286978"/>
              <a:gd name="T3" fmla="*/ 26528908 h 286978"/>
              <a:gd name="T4" fmla="*/ 25369298 w 286978"/>
              <a:gd name="T5" fmla="*/ 29294850 h 286978"/>
              <a:gd name="T6" fmla="*/ 26624848 w 286978"/>
              <a:gd name="T7" fmla="*/ 23507530 h 286978"/>
              <a:gd name="T8" fmla="*/ 32004309 w 286978"/>
              <a:gd name="T9" fmla="*/ 17969425 h 286978"/>
              <a:gd name="T10" fmla="*/ 30165429 w 286978"/>
              <a:gd name="T11" fmla="*/ 18181981 h 286978"/>
              <a:gd name="T12" fmla="*/ 27043535 w 286978"/>
              <a:gd name="T13" fmla="*/ 20560926 h 286978"/>
              <a:gd name="T14" fmla="*/ 24221118 w 286978"/>
              <a:gd name="T15" fmla="*/ 17841979 h 286978"/>
              <a:gd name="T16" fmla="*/ 22724528 w 286978"/>
              <a:gd name="T17" fmla="*/ 22005202 h 286978"/>
              <a:gd name="T18" fmla="*/ 18747546 w 286978"/>
              <a:gd name="T19" fmla="*/ 22090188 h 286978"/>
              <a:gd name="T20" fmla="*/ 20372451 w 286978"/>
              <a:gd name="T21" fmla="*/ 25658596 h 286978"/>
              <a:gd name="T22" fmla="*/ 20372451 w 286978"/>
              <a:gd name="T23" fmla="*/ 27442981 h 286978"/>
              <a:gd name="T24" fmla="*/ 18790087 w 286978"/>
              <a:gd name="T25" fmla="*/ 32073444 h 286978"/>
              <a:gd name="T26" fmla="*/ 16780301 w 286978"/>
              <a:gd name="T27" fmla="*/ 28844778 h 286978"/>
              <a:gd name="T28" fmla="*/ 19559835 w 286978"/>
              <a:gd name="T29" fmla="*/ 26380773 h 286978"/>
              <a:gd name="T30" fmla="*/ 17293337 w 286978"/>
              <a:gd name="T31" fmla="*/ 22727454 h 286978"/>
              <a:gd name="T32" fmla="*/ 21484374 w 286978"/>
              <a:gd name="T33" fmla="*/ 21707722 h 286978"/>
              <a:gd name="T34" fmla="*/ 21313252 w 286978"/>
              <a:gd name="T35" fmla="*/ 18011962 h 286978"/>
              <a:gd name="T36" fmla="*/ 26487672 w 286978"/>
              <a:gd name="T37" fmla="*/ 19498849 h 286978"/>
              <a:gd name="T38" fmla="*/ 28925275 w 286978"/>
              <a:gd name="T39" fmla="*/ 16737372 h 286978"/>
              <a:gd name="T40" fmla="*/ 11501430 w 286978"/>
              <a:gd name="T41" fmla="*/ 13591257 h 286978"/>
              <a:gd name="T42" fmla="*/ 11501430 w 286978"/>
              <a:gd name="T43" fmla="*/ 8462873 h 286978"/>
              <a:gd name="T44" fmla="*/ 8462873 w 286978"/>
              <a:gd name="T45" fmla="*/ 11522494 h 286978"/>
              <a:gd name="T46" fmla="*/ 13825913 w 286978"/>
              <a:gd name="T47" fmla="*/ 2872015 h 286978"/>
              <a:gd name="T48" fmla="*/ 16944717 w 286978"/>
              <a:gd name="T49" fmla="*/ 3256769 h 286978"/>
              <a:gd name="T50" fmla="*/ 19892595 w 286978"/>
              <a:gd name="T51" fmla="*/ 6161562 h 286978"/>
              <a:gd name="T52" fmla="*/ 21174310 w 286978"/>
              <a:gd name="T53" fmla="*/ 9408536 h 286978"/>
              <a:gd name="T54" fmla="*/ 21601475 w 286978"/>
              <a:gd name="T55" fmla="*/ 13125337 h 286978"/>
              <a:gd name="T56" fmla="*/ 18098269 w 286978"/>
              <a:gd name="T57" fmla="*/ 14321531 h 286978"/>
              <a:gd name="T58" fmla="*/ 17542862 w 286978"/>
              <a:gd name="T59" fmla="*/ 19704593 h 286978"/>
              <a:gd name="T60" fmla="*/ 14167720 w 286978"/>
              <a:gd name="T61" fmla="*/ 18038331 h 286978"/>
              <a:gd name="T62" fmla="*/ 11604435 w 286978"/>
              <a:gd name="T63" fmla="*/ 21584385 h 286978"/>
              <a:gd name="T64" fmla="*/ 9083851 w 286978"/>
              <a:gd name="T65" fmla="*/ 18038331 h 286978"/>
              <a:gd name="T66" fmla="*/ 5708961 w 286978"/>
              <a:gd name="T67" fmla="*/ 19704593 h 286978"/>
              <a:gd name="T68" fmla="*/ 5196037 w 286978"/>
              <a:gd name="T69" fmla="*/ 14321531 h 286978"/>
              <a:gd name="T70" fmla="*/ 2675444 w 286978"/>
              <a:gd name="T71" fmla="*/ 13125337 h 286978"/>
              <a:gd name="T72" fmla="*/ 5922538 w 286978"/>
              <a:gd name="T73" fmla="*/ 13381626 h 286978"/>
              <a:gd name="T74" fmla="*/ 4469825 w 286978"/>
              <a:gd name="T75" fmla="*/ 17098579 h 286978"/>
              <a:gd name="T76" fmla="*/ 8913030 w 286978"/>
              <a:gd name="T77" fmla="*/ 16884912 h 286978"/>
              <a:gd name="T78" fmla="*/ 10493697 w 286978"/>
              <a:gd name="T79" fmla="*/ 20516360 h 286978"/>
              <a:gd name="T80" fmla="*/ 13526954 w 286978"/>
              <a:gd name="T81" fmla="*/ 17183884 h 286978"/>
              <a:gd name="T82" fmla="*/ 17201048 w 286978"/>
              <a:gd name="T83" fmla="*/ 18636520 h 286978"/>
              <a:gd name="T84" fmla="*/ 17030124 w 286978"/>
              <a:gd name="T85" fmla="*/ 14150695 h 286978"/>
              <a:gd name="T86" fmla="*/ 20661507 w 286978"/>
              <a:gd name="T87" fmla="*/ 12569858 h 286978"/>
              <a:gd name="T88" fmla="*/ 17756527 w 286978"/>
              <a:gd name="T89" fmla="*/ 9878505 h 286978"/>
              <a:gd name="T90" fmla="*/ 17072910 w 286978"/>
              <a:gd name="T91" fmla="*/ 8255067 h 286978"/>
              <a:gd name="T92" fmla="*/ 14851218 w 286978"/>
              <a:gd name="T93" fmla="*/ 6033391 h 286978"/>
              <a:gd name="T94" fmla="*/ 13185273 w 286978"/>
              <a:gd name="T95" fmla="*/ 5350037 h 286978"/>
              <a:gd name="T96" fmla="*/ 16998132 w 286978"/>
              <a:gd name="T97" fmla="*/ 1025043 h 286978"/>
              <a:gd name="T98" fmla="*/ 3374050 w 286978"/>
              <a:gd name="T99" fmla="*/ 25582662 h 286978"/>
              <a:gd name="T100" fmla="*/ 8541866 w 286978"/>
              <a:gd name="T101" fmla="*/ 30579608 h 286978"/>
              <a:gd name="T102" fmla="*/ 32971259 w 286978"/>
              <a:gd name="T103" fmla="*/ 16998132 h 286978"/>
              <a:gd name="T104" fmla="*/ 33996302 w 286978"/>
              <a:gd name="T105" fmla="*/ 16998132 h 286978"/>
              <a:gd name="T106" fmla="*/ 683142 w 286978"/>
              <a:gd name="T107" fmla="*/ 33910908 h 286978"/>
              <a:gd name="T108" fmla="*/ 42356 w 286978"/>
              <a:gd name="T109" fmla="*/ 33312994 h 286978"/>
              <a:gd name="T110" fmla="*/ 16998132 w 286978"/>
              <a:gd name="T111" fmla="*/ 0 h 28697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86978" h="286978">
                <a:moveTo>
                  <a:pt x="224752" y="198438"/>
                </a:moveTo>
                <a:cubicBezTo>
                  <a:pt x="234254" y="198438"/>
                  <a:pt x="243025" y="203467"/>
                  <a:pt x="247776" y="211370"/>
                </a:cubicBezTo>
                <a:cubicBezTo>
                  <a:pt x="248873" y="213525"/>
                  <a:pt x="248142" y="216399"/>
                  <a:pt x="245949" y="217476"/>
                </a:cubicBezTo>
                <a:cubicBezTo>
                  <a:pt x="243391" y="218913"/>
                  <a:pt x="240832" y="217836"/>
                  <a:pt x="239736" y="215680"/>
                </a:cubicBezTo>
                <a:cubicBezTo>
                  <a:pt x="236812" y="210651"/>
                  <a:pt x="230965" y="207059"/>
                  <a:pt x="224752" y="207059"/>
                </a:cubicBezTo>
                <a:cubicBezTo>
                  <a:pt x="214884" y="207059"/>
                  <a:pt x="207575" y="214603"/>
                  <a:pt x="207575" y="223942"/>
                </a:cubicBezTo>
                <a:cubicBezTo>
                  <a:pt x="207575" y="230767"/>
                  <a:pt x="210864" y="236155"/>
                  <a:pt x="216346" y="239029"/>
                </a:cubicBezTo>
                <a:cubicBezTo>
                  <a:pt x="218173" y="240466"/>
                  <a:pt x="218904" y="243340"/>
                  <a:pt x="218173" y="245136"/>
                </a:cubicBezTo>
                <a:cubicBezTo>
                  <a:pt x="217442" y="246573"/>
                  <a:pt x="215615" y="247291"/>
                  <a:pt x="214153" y="247291"/>
                </a:cubicBezTo>
                <a:cubicBezTo>
                  <a:pt x="213788" y="247291"/>
                  <a:pt x="212691" y="247291"/>
                  <a:pt x="211960" y="246932"/>
                </a:cubicBezTo>
                <a:cubicBezTo>
                  <a:pt x="203920" y="242262"/>
                  <a:pt x="198438" y="234000"/>
                  <a:pt x="198438" y="223942"/>
                </a:cubicBezTo>
                <a:cubicBezTo>
                  <a:pt x="198438" y="209933"/>
                  <a:pt x="210133" y="198438"/>
                  <a:pt x="224752" y="198438"/>
                </a:cubicBezTo>
                <a:close/>
                <a:moveTo>
                  <a:pt x="244171" y="141288"/>
                </a:moveTo>
                <a:cubicBezTo>
                  <a:pt x="248864" y="142364"/>
                  <a:pt x="253196" y="144157"/>
                  <a:pt x="257888" y="145592"/>
                </a:cubicBezTo>
                <a:cubicBezTo>
                  <a:pt x="261859" y="147385"/>
                  <a:pt x="265830" y="149178"/>
                  <a:pt x="270162" y="151688"/>
                </a:cubicBezTo>
                <a:cubicBezTo>
                  <a:pt x="271967" y="153481"/>
                  <a:pt x="272689" y="155633"/>
                  <a:pt x="271245" y="157784"/>
                </a:cubicBezTo>
                <a:cubicBezTo>
                  <a:pt x="270162" y="159936"/>
                  <a:pt x="267635" y="160295"/>
                  <a:pt x="265108" y="158860"/>
                </a:cubicBezTo>
                <a:cubicBezTo>
                  <a:pt x="261859" y="157067"/>
                  <a:pt x="258249" y="154915"/>
                  <a:pt x="254640" y="153481"/>
                </a:cubicBezTo>
                <a:cubicBezTo>
                  <a:pt x="251391" y="152047"/>
                  <a:pt x="248503" y="151329"/>
                  <a:pt x="245615" y="150612"/>
                </a:cubicBezTo>
                <a:lnTo>
                  <a:pt x="232619" y="171411"/>
                </a:lnTo>
                <a:cubicBezTo>
                  <a:pt x="231175" y="172846"/>
                  <a:pt x="230092" y="173563"/>
                  <a:pt x="228287" y="173563"/>
                </a:cubicBezTo>
                <a:cubicBezTo>
                  <a:pt x="226482" y="173563"/>
                  <a:pt x="223955" y="173563"/>
                  <a:pt x="221428" y="173563"/>
                </a:cubicBezTo>
                <a:cubicBezTo>
                  <a:pt x="219984" y="173563"/>
                  <a:pt x="218179" y="172846"/>
                  <a:pt x="217457" y="171411"/>
                </a:cubicBezTo>
                <a:lnTo>
                  <a:pt x="204462" y="150612"/>
                </a:lnTo>
                <a:cubicBezTo>
                  <a:pt x="198325" y="152047"/>
                  <a:pt x="192549" y="154557"/>
                  <a:pt x="187134" y="157784"/>
                </a:cubicBezTo>
                <a:lnTo>
                  <a:pt x="192910" y="181811"/>
                </a:lnTo>
                <a:cubicBezTo>
                  <a:pt x="193271" y="183245"/>
                  <a:pt x="192910" y="185039"/>
                  <a:pt x="191827" y="185756"/>
                </a:cubicBezTo>
                <a:cubicBezTo>
                  <a:pt x="189661" y="187549"/>
                  <a:pt x="187856" y="188983"/>
                  <a:pt x="186412" y="190776"/>
                </a:cubicBezTo>
                <a:cubicBezTo>
                  <a:pt x="185690" y="191852"/>
                  <a:pt x="183885" y="192569"/>
                  <a:pt x="182080" y="192211"/>
                </a:cubicBezTo>
                <a:lnTo>
                  <a:pt x="158255" y="186473"/>
                </a:lnTo>
                <a:cubicBezTo>
                  <a:pt x="156450" y="189342"/>
                  <a:pt x="155367" y="191852"/>
                  <a:pt x="153923" y="194721"/>
                </a:cubicBezTo>
                <a:cubicBezTo>
                  <a:pt x="152840" y="197590"/>
                  <a:pt x="151757" y="200817"/>
                  <a:pt x="150674" y="203686"/>
                </a:cubicBezTo>
                <a:lnTo>
                  <a:pt x="171972" y="216596"/>
                </a:lnTo>
                <a:cubicBezTo>
                  <a:pt x="173416" y="217313"/>
                  <a:pt x="174138" y="219106"/>
                  <a:pt x="174138" y="220541"/>
                </a:cubicBezTo>
                <a:cubicBezTo>
                  <a:pt x="174138" y="223051"/>
                  <a:pt x="174138" y="225561"/>
                  <a:pt x="174138" y="227713"/>
                </a:cubicBezTo>
                <a:cubicBezTo>
                  <a:pt x="174138" y="229147"/>
                  <a:pt x="173416" y="230940"/>
                  <a:pt x="171972" y="231658"/>
                </a:cubicBezTo>
                <a:lnTo>
                  <a:pt x="150674" y="244209"/>
                </a:lnTo>
                <a:cubicBezTo>
                  <a:pt x="152840" y="251381"/>
                  <a:pt x="156089" y="258553"/>
                  <a:pt x="159699" y="264650"/>
                </a:cubicBezTo>
                <a:cubicBezTo>
                  <a:pt x="161143" y="266443"/>
                  <a:pt x="160782" y="268953"/>
                  <a:pt x="158616" y="270746"/>
                </a:cubicBezTo>
                <a:cubicBezTo>
                  <a:pt x="157894" y="271105"/>
                  <a:pt x="156811" y="271105"/>
                  <a:pt x="156089" y="271105"/>
                </a:cubicBezTo>
                <a:cubicBezTo>
                  <a:pt x="154645" y="271105"/>
                  <a:pt x="153201" y="270029"/>
                  <a:pt x="152479" y="268953"/>
                </a:cubicBezTo>
                <a:cubicBezTo>
                  <a:pt x="147425" y="261422"/>
                  <a:pt x="143815" y="252457"/>
                  <a:pt x="141649" y="243492"/>
                </a:cubicBezTo>
                <a:cubicBezTo>
                  <a:pt x="141288" y="241699"/>
                  <a:pt x="142371" y="239906"/>
                  <a:pt x="143815" y="238830"/>
                </a:cubicBezTo>
                <a:lnTo>
                  <a:pt x="165114" y="225561"/>
                </a:lnTo>
                <a:cubicBezTo>
                  <a:pt x="165114" y="224844"/>
                  <a:pt x="165114" y="223410"/>
                  <a:pt x="165114" y="222692"/>
                </a:cubicBezTo>
                <a:lnTo>
                  <a:pt x="143815" y="209424"/>
                </a:lnTo>
                <a:cubicBezTo>
                  <a:pt x="142371" y="208348"/>
                  <a:pt x="141288" y="206914"/>
                  <a:pt x="141649" y="204762"/>
                </a:cubicBezTo>
                <a:cubicBezTo>
                  <a:pt x="142732" y="200459"/>
                  <a:pt x="144176" y="195797"/>
                  <a:pt x="145981" y="191852"/>
                </a:cubicBezTo>
                <a:cubicBezTo>
                  <a:pt x="147786" y="187549"/>
                  <a:pt x="149591" y="183245"/>
                  <a:pt x="152479" y="179301"/>
                </a:cubicBezTo>
                <a:cubicBezTo>
                  <a:pt x="153201" y="177508"/>
                  <a:pt x="155367" y="176791"/>
                  <a:pt x="156811" y="177508"/>
                </a:cubicBezTo>
                <a:lnTo>
                  <a:pt x="181358" y="183245"/>
                </a:lnTo>
                <a:cubicBezTo>
                  <a:pt x="182080" y="182528"/>
                  <a:pt x="183163" y="181811"/>
                  <a:pt x="183885" y="181452"/>
                </a:cubicBezTo>
                <a:lnTo>
                  <a:pt x="177748" y="156708"/>
                </a:lnTo>
                <a:cubicBezTo>
                  <a:pt x="177387" y="154915"/>
                  <a:pt x="178109" y="152764"/>
                  <a:pt x="179914" y="152047"/>
                </a:cubicBezTo>
                <a:cubicBezTo>
                  <a:pt x="187495" y="147385"/>
                  <a:pt x="196159" y="143440"/>
                  <a:pt x="205545" y="141647"/>
                </a:cubicBezTo>
                <a:cubicBezTo>
                  <a:pt x="207350" y="141288"/>
                  <a:pt x="208794" y="141647"/>
                  <a:pt x="209877" y="143440"/>
                </a:cubicBezTo>
                <a:lnTo>
                  <a:pt x="223594" y="164598"/>
                </a:lnTo>
                <a:cubicBezTo>
                  <a:pt x="224316" y="164598"/>
                  <a:pt x="225399" y="164598"/>
                  <a:pt x="226482" y="164598"/>
                </a:cubicBezTo>
                <a:lnTo>
                  <a:pt x="239478" y="143081"/>
                </a:lnTo>
                <a:cubicBezTo>
                  <a:pt x="240561" y="141647"/>
                  <a:pt x="242727" y="141288"/>
                  <a:pt x="244171" y="141288"/>
                </a:cubicBezTo>
                <a:close/>
                <a:moveTo>
                  <a:pt x="97089" y="80169"/>
                </a:moveTo>
                <a:cubicBezTo>
                  <a:pt x="87696" y="80169"/>
                  <a:pt x="80470" y="87809"/>
                  <a:pt x="80470" y="97267"/>
                </a:cubicBezTo>
                <a:cubicBezTo>
                  <a:pt x="80470" y="106726"/>
                  <a:pt x="87696" y="114730"/>
                  <a:pt x="97089" y="114730"/>
                </a:cubicBezTo>
                <a:cubicBezTo>
                  <a:pt x="106483" y="114730"/>
                  <a:pt x="114793" y="106726"/>
                  <a:pt x="114793" y="97267"/>
                </a:cubicBezTo>
                <a:cubicBezTo>
                  <a:pt x="114793" y="87809"/>
                  <a:pt x="106483" y="80169"/>
                  <a:pt x="97089" y="80169"/>
                </a:cubicBezTo>
                <a:close/>
                <a:moveTo>
                  <a:pt x="97089" y="71438"/>
                </a:moveTo>
                <a:cubicBezTo>
                  <a:pt x="111541" y="71438"/>
                  <a:pt x="123464" y="83079"/>
                  <a:pt x="123464" y="97267"/>
                </a:cubicBezTo>
                <a:cubicBezTo>
                  <a:pt x="123464" y="111819"/>
                  <a:pt x="111541" y="123461"/>
                  <a:pt x="97089" y="123461"/>
                </a:cubicBezTo>
                <a:cubicBezTo>
                  <a:pt x="83360" y="123461"/>
                  <a:pt x="71438" y="111819"/>
                  <a:pt x="71438" y="97267"/>
                </a:cubicBezTo>
                <a:cubicBezTo>
                  <a:pt x="71438" y="83079"/>
                  <a:pt x="83360" y="71438"/>
                  <a:pt x="97089" y="71438"/>
                </a:cubicBezTo>
                <a:close/>
                <a:moveTo>
                  <a:pt x="112023" y="20998"/>
                </a:moveTo>
                <a:cubicBezTo>
                  <a:pt x="114187" y="20638"/>
                  <a:pt x="116351" y="22080"/>
                  <a:pt x="116711" y="24244"/>
                </a:cubicBezTo>
                <a:lnTo>
                  <a:pt x="119596" y="41194"/>
                </a:lnTo>
                <a:cubicBezTo>
                  <a:pt x="120318" y="41194"/>
                  <a:pt x="121399" y="42276"/>
                  <a:pt x="122481" y="42276"/>
                </a:cubicBezTo>
                <a:lnTo>
                  <a:pt x="143038" y="27490"/>
                </a:lnTo>
                <a:cubicBezTo>
                  <a:pt x="144480" y="26408"/>
                  <a:pt x="146644" y="26408"/>
                  <a:pt x="148087" y="27490"/>
                </a:cubicBezTo>
                <a:cubicBezTo>
                  <a:pt x="155660" y="32899"/>
                  <a:pt x="162151" y="39751"/>
                  <a:pt x="167922" y="46964"/>
                </a:cubicBezTo>
                <a:cubicBezTo>
                  <a:pt x="168643" y="48767"/>
                  <a:pt x="168643" y="50931"/>
                  <a:pt x="167922" y="52013"/>
                </a:cubicBezTo>
                <a:lnTo>
                  <a:pt x="152775" y="72930"/>
                </a:lnTo>
                <a:cubicBezTo>
                  <a:pt x="153136" y="73651"/>
                  <a:pt x="153496" y="74733"/>
                  <a:pt x="153496" y="75094"/>
                </a:cubicBezTo>
                <a:lnTo>
                  <a:pt x="178741" y="79421"/>
                </a:lnTo>
                <a:cubicBezTo>
                  <a:pt x="180904" y="79782"/>
                  <a:pt x="181986" y="80864"/>
                  <a:pt x="182347" y="83028"/>
                </a:cubicBezTo>
                <a:cubicBezTo>
                  <a:pt x="183429" y="87355"/>
                  <a:pt x="183789" y="92404"/>
                  <a:pt x="183789" y="96732"/>
                </a:cubicBezTo>
                <a:cubicBezTo>
                  <a:pt x="183789" y="101420"/>
                  <a:pt x="183429" y="106108"/>
                  <a:pt x="182347" y="110796"/>
                </a:cubicBezTo>
                <a:cubicBezTo>
                  <a:pt x="181986" y="112239"/>
                  <a:pt x="180904" y="114042"/>
                  <a:pt x="178741" y="114403"/>
                </a:cubicBezTo>
                <a:lnTo>
                  <a:pt x="153496" y="118370"/>
                </a:lnTo>
                <a:cubicBezTo>
                  <a:pt x="153496" y="119452"/>
                  <a:pt x="153136" y="120173"/>
                  <a:pt x="152775" y="120894"/>
                </a:cubicBezTo>
                <a:lnTo>
                  <a:pt x="167922" y="141451"/>
                </a:lnTo>
                <a:cubicBezTo>
                  <a:pt x="168643" y="143254"/>
                  <a:pt x="168643" y="145057"/>
                  <a:pt x="167922" y="146500"/>
                </a:cubicBezTo>
                <a:cubicBezTo>
                  <a:pt x="162151" y="154073"/>
                  <a:pt x="155660" y="160925"/>
                  <a:pt x="148087" y="166335"/>
                </a:cubicBezTo>
                <a:cubicBezTo>
                  <a:pt x="146644" y="167417"/>
                  <a:pt x="144480" y="167417"/>
                  <a:pt x="143038" y="166335"/>
                </a:cubicBezTo>
                <a:lnTo>
                  <a:pt x="122481" y="151549"/>
                </a:lnTo>
                <a:cubicBezTo>
                  <a:pt x="121399" y="151909"/>
                  <a:pt x="120318" y="151909"/>
                  <a:pt x="119596" y="152270"/>
                </a:cubicBezTo>
                <a:lnTo>
                  <a:pt x="115629" y="177514"/>
                </a:lnTo>
                <a:cubicBezTo>
                  <a:pt x="115629" y="179318"/>
                  <a:pt x="113826" y="180760"/>
                  <a:pt x="112023" y="181481"/>
                </a:cubicBezTo>
                <a:cubicBezTo>
                  <a:pt x="107335" y="182203"/>
                  <a:pt x="103007" y="182203"/>
                  <a:pt x="97958" y="182203"/>
                </a:cubicBezTo>
                <a:cubicBezTo>
                  <a:pt x="93631" y="182203"/>
                  <a:pt x="88582" y="182203"/>
                  <a:pt x="84254" y="181481"/>
                </a:cubicBezTo>
                <a:cubicBezTo>
                  <a:pt x="82451" y="180760"/>
                  <a:pt x="81008" y="179318"/>
                  <a:pt x="81008" y="177514"/>
                </a:cubicBezTo>
                <a:lnTo>
                  <a:pt x="76681" y="152270"/>
                </a:lnTo>
                <a:cubicBezTo>
                  <a:pt x="75959" y="151909"/>
                  <a:pt x="74878" y="151909"/>
                  <a:pt x="73796" y="151549"/>
                </a:cubicBezTo>
                <a:lnTo>
                  <a:pt x="53240" y="166335"/>
                </a:lnTo>
                <a:cubicBezTo>
                  <a:pt x="51797" y="167417"/>
                  <a:pt x="49994" y="167417"/>
                  <a:pt x="48191" y="166335"/>
                </a:cubicBezTo>
                <a:cubicBezTo>
                  <a:pt x="40978" y="160925"/>
                  <a:pt x="33765" y="154073"/>
                  <a:pt x="28716" y="146500"/>
                </a:cubicBezTo>
                <a:cubicBezTo>
                  <a:pt x="27634" y="145057"/>
                  <a:pt x="27634" y="143254"/>
                  <a:pt x="28716" y="141451"/>
                </a:cubicBezTo>
                <a:lnTo>
                  <a:pt x="43863" y="120894"/>
                </a:lnTo>
                <a:cubicBezTo>
                  <a:pt x="43142" y="120173"/>
                  <a:pt x="42781" y="119452"/>
                  <a:pt x="42420" y="118370"/>
                </a:cubicBezTo>
                <a:lnTo>
                  <a:pt x="26192" y="115485"/>
                </a:lnTo>
                <a:cubicBezTo>
                  <a:pt x="23667" y="115124"/>
                  <a:pt x="22225" y="113321"/>
                  <a:pt x="22586" y="110796"/>
                </a:cubicBezTo>
                <a:cubicBezTo>
                  <a:pt x="22946" y="108272"/>
                  <a:pt x="25110" y="106829"/>
                  <a:pt x="27274" y="107190"/>
                </a:cubicBezTo>
                <a:lnTo>
                  <a:pt x="46027" y="110436"/>
                </a:lnTo>
                <a:cubicBezTo>
                  <a:pt x="48191" y="110436"/>
                  <a:pt x="48912" y="111518"/>
                  <a:pt x="49994" y="112960"/>
                </a:cubicBezTo>
                <a:cubicBezTo>
                  <a:pt x="50715" y="115124"/>
                  <a:pt x="51436" y="117649"/>
                  <a:pt x="52879" y="119452"/>
                </a:cubicBezTo>
                <a:cubicBezTo>
                  <a:pt x="53240" y="120894"/>
                  <a:pt x="53240" y="123058"/>
                  <a:pt x="52158" y="124140"/>
                </a:cubicBezTo>
                <a:lnTo>
                  <a:pt x="37732" y="144336"/>
                </a:lnTo>
                <a:cubicBezTo>
                  <a:pt x="41699" y="149024"/>
                  <a:pt x="45666" y="153712"/>
                  <a:pt x="51076" y="157319"/>
                </a:cubicBezTo>
                <a:lnTo>
                  <a:pt x="70911" y="142533"/>
                </a:lnTo>
                <a:cubicBezTo>
                  <a:pt x="72353" y="141812"/>
                  <a:pt x="73796" y="141812"/>
                  <a:pt x="75238" y="142533"/>
                </a:cubicBezTo>
                <a:cubicBezTo>
                  <a:pt x="77763" y="143254"/>
                  <a:pt x="79566" y="144336"/>
                  <a:pt x="82090" y="145057"/>
                </a:cubicBezTo>
                <a:cubicBezTo>
                  <a:pt x="83172" y="145418"/>
                  <a:pt x="84615" y="147221"/>
                  <a:pt x="84975" y="148664"/>
                </a:cubicBezTo>
                <a:lnTo>
                  <a:pt x="88582" y="173187"/>
                </a:lnTo>
                <a:cubicBezTo>
                  <a:pt x="95073" y="173908"/>
                  <a:pt x="101565" y="173908"/>
                  <a:pt x="107335" y="173187"/>
                </a:cubicBezTo>
                <a:lnTo>
                  <a:pt x="111302" y="148664"/>
                </a:lnTo>
                <a:cubicBezTo>
                  <a:pt x="111302" y="147221"/>
                  <a:pt x="112744" y="145418"/>
                  <a:pt x="114187" y="145057"/>
                </a:cubicBezTo>
                <a:cubicBezTo>
                  <a:pt x="116351" y="144336"/>
                  <a:pt x="118875" y="143254"/>
                  <a:pt x="120678" y="142533"/>
                </a:cubicBezTo>
                <a:cubicBezTo>
                  <a:pt x="122481" y="141812"/>
                  <a:pt x="124285" y="141812"/>
                  <a:pt x="125366" y="142533"/>
                </a:cubicBezTo>
                <a:lnTo>
                  <a:pt x="145202" y="157319"/>
                </a:lnTo>
                <a:cubicBezTo>
                  <a:pt x="150250" y="153712"/>
                  <a:pt x="154578" y="149024"/>
                  <a:pt x="158545" y="144336"/>
                </a:cubicBezTo>
                <a:lnTo>
                  <a:pt x="144120" y="124140"/>
                </a:lnTo>
                <a:cubicBezTo>
                  <a:pt x="143398" y="123058"/>
                  <a:pt x="143038" y="120894"/>
                  <a:pt x="143759" y="119452"/>
                </a:cubicBezTo>
                <a:cubicBezTo>
                  <a:pt x="144841" y="117288"/>
                  <a:pt x="145923" y="115124"/>
                  <a:pt x="146644" y="112960"/>
                </a:cubicBezTo>
                <a:cubicBezTo>
                  <a:pt x="147005" y="111518"/>
                  <a:pt x="148087" y="110436"/>
                  <a:pt x="149890" y="110436"/>
                </a:cubicBezTo>
                <a:lnTo>
                  <a:pt x="174413" y="106108"/>
                </a:lnTo>
                <a:cubicBezTo>
                  <a:pt x="174774" y="102862"/>
                  <a:pt x="174774" y="99977"/>
                  <a:pt x="174774" y="96732"/>
                </a:cubicBezTo>
                <a:cubicBezTo>
                  <a:pt x="174774" y="93847"/>
                  <a:pt x="174774" y="90601"/>
                  <a:pt x="174413" y="87355"/>
                </a:cubicBezTo>
                <a:lnTo>
                  <a:pt x="149890" y="83388"/>
                </a:lnTo>
                <a:cubicBezTo>
                  <a:pt x="148087" y="83388"/>
                  <a:pt x="147005" y="82306"/>
                  <a:pt x="146644" y="80503"/>
                </a:cubicBezTo>
                <a:cubicBezTo>
                  <a:pt x="145923" y="78339"/>
                  <a:pt x="144841" y="76536"/>
                  <a:pt x="143759" y="74012"/>
                </a:cubicBezTo>
                <a:cubicBezTo>
                  <a:pt x="143038" y="72930"/>
                  <a:pt x="143398" y="71127"/>
                  <a:pt x="144120" y="69684"/>
                </a:cubicBezTo>
                <a:lnTo>
                  <a:pt x="158545" y="49489"/>
                </a:lnTo>
                <a:cubicBezTo>
                  <a:pt x="154578" y="44800"/>
                  <a:pt x="150250" y="40473"/>
                  <a:pt x="145202" y="36506"/>
                </a:cubicBezTo>
                <a:lnTo>
                  <a:pt x="125366" y="50931"/>
                </a:lnTo>
                <a:cubicBezTo>
                  <a:pt x="124285" y="52013"/>
                  <a:pt x="122481" y="52013"/>
                  <a:pt x="120678" y="51652"/>
                </a:cubicBezTo>
                <a:cubicBezTo>
                  <a:pt x="118875" y="50210"/>
                  <a:pt x="116351" y="49128"/>
                  <a:pt x="114187" y="48767"/>
                </a:cubicBezTo>
                <a:cubicBezTo>
                  <a:pt x="112744" y="48046"/>
                  <a:pt x="111302" y="46603"/>
                  <a:pt x="111302" y="45161"/>
                </a:cubicBezTo>
                <a:lnTo>
                  <a:pt x="108056" y="25687"/>
                </a:lnTo>
                <a:cubicBezTo>
                  <a:pt x="107695" y="23523"/>
                  <a:pt x="109498" y="20998"/>
                  <a:pt x="112023" y="20998"/>
                </a:cubicBezTo>
                <a:close/>
                <a:moveTo>
                  <a:pt x="143489" y="8652"/>
                </a:moveTo>
                <a:cubicBezTo>
                  <a:pt x="69221" y="8652"/>
                  <a:pt x="9013" y="69220"/>
                  <a:pt x="9013" y="143489"/>
                </a:cubicBezTo>
                <a:cubicBezTo>
                  <a:pt x="9013" y="167644"/>
                  <a:pt x="15502" y="191799"/>
                  <a:pt x="28121" y="212710"/>
                </a:cubicBezTo>
                <a:cubicBezTo>
                  <a:pt x="28481" y="213791"/>
                  <a:pt x="28842" y="214873"/>
                  <a:pt x="28481" y="215954"/>
                </a:cubicBezTo>
                <a:lnTo>
                  <a:pt x="10816" y="275801"/>
                </a:lnTo>
                <a:lnTo>
                  <a:pt x="71023" y="258136"/>
                </a:lnTo>
                <a:cubicBezTo>
                  <a:pt x="71384" y="258136"/>
                  <a:pt x="71744" y="258136"/>
                  <a:pt x="72105" y="258136"/>
                </a:cubicBezTo>
                <a:cubicBezTo>
                  <a:pt x="72826" y="258136"/>
                  <a:pt x="73907" y="258496"/>
                  <a:pt x="74268" y="259217"/>
                </a:cubicBezTo>
                <a:cubicBezTo>
                  <a:pt x="95539" y="271475"/>
                  <a:pt x="118973" y="277965"/>
                  <a:pt x="143489" y="277965"/>
                </a:cubicBezTo>
                <a:cubicBezTo>
                  <a:pt x="217757" y="277965"/>
                  <a:pt x="278325" y="217757"/>
                  <a:pt x="278325" y="143489"/>
                </a:cubicBezTo>
                <a:cubicBezTo>
                  <a:pt x="278325" y="69220"/>
                  <a:pt x="217757" y="8652"/>
                  <a:pt x="143489" y="8652"/>
                </a:cubicBezTo>
                <a:close/>
                <a:moveTo>
                  <a:pt x="143489" y="0"/>
                </a:moveTo>
                <a:cubicBezTo>
                  <a:pt x="222444" y="0"/>
                  <a:pt x="286978" y="64534"/>
                  <a:pt x="286978" y="143489"/>
                </a:cubicBezTo>
                <a:cubicBezTo>
                  <a:pt x="286978" y="222444"/>
                  <a:pt x="222444" y="286978"/>
                  <a:pt x="143489" y="286978"/>
                </a:cubicBezTo>
                <a:cubicBezTo>
                  <a:pt x="118252" y="286978"/>
                  <a:pt x="93376" y="279767"/>
                  <a:pt x="71744" y="267149"/>
                </a:cubicBezTo>
                <a:lnTo>
                  <a:pt x="5768" y="286257"/>
                </a:lnTo>
                <a:cubicBezTo>
                  <a:pt x="5408" y="286978"/>
                  <a:pt x="4687" y="286978"/>
                  <a:pt x="4326" y="286978"/>
                </a:cubicBezTo>
                <a:cubicBezTo>
                  <a:pt x="3605" y="286978"/>
                  <a:pt x="2524" y="285896"/>
                  <a:pt x="1442" y="285536"/>
                </a:cubicBezTo>
                <a:cubicBezTo>
                  <a:pt x="360" y="284454"/>
                  <a:pt x="0" y="282651"/>
                  <a:pt x="360" y="281209"/>
                </a:cubicBezTo>
                <a:lnTo>
                  <a:pt x="19468" y="215594"/>
                </a:lnTo>
                <a:cubicBezTo>
                  <a:pt x="6850" y="193241"/>
                  <a:pt x="0" y="169086"/>
                  <a:pt x="0" y="143489"/>
                </a:cubicBezTo>
                <a:cubicBezTo>
                  <a:pt x="0" y="64534"/>
                  <a:pt x="64534" y="0"/>
                  <a:pt x="143489" y="0"/>
                </a:cubicBezTo>
                <a:close/>
              </a:path>
            </a:pathLst>
          </a:custGeom>
          <a:solidFill>
            <a:schemeClr val="bg1"/>
          </a:solidFill>
          <a:ln>
            <a:noFill/>
          </a:ln>
          <a:effectLst/>
        </p:spPr>
        <p:txBody>
          <a:bodyPr anchor="ctr"/>
          <a:lstStyle/>
          <a:p>
            <a:endParaRPr lang="en-US" sz="900">
              <a:solidFill>
                <a:schemeClr val="bg1"/>
              </a:solidFill>
              <a:latin typeface="Lato Light" panose="020F0502020204030203" pitchFamily="34" charset="0"/>
            </a:endParaRPr>
          </a:p>
        </p:txBody>
      </p:sp>
      <p:sp>
        <p:nvSpPr>
          <p:cNvPr id="100" name="Freeform 1012">
            <a:extLst>
              <a:ext uri="{FF2B5EF4-FFF2-40B4-BE49-F238E27FC236}">
                <a16:creationId xmlns:a16="http://schemas.microsoft.com/office/drawing/2014/main" id="{BA6E5AC5-6DB7-52AA-2AE0-75CFF4856DC5}"/>
              </a:ext>
            </a:extLst>
          </p:cNvPr>
          <p:cNvSpPr>
            <a:spLocks noChangeAspect="1" noChangeArrowheads="1"/>
          </p:cNvSpPr>
          <p:nvPr userDrawn="1"/>
        </p:nvSpPr>
        <p:spPr bwMode="auto">
          <a:xfrm>
            <a:off x="4917138" y="5437650"/>
            <a:ext cx="678870" cy="676800"/>
          </a:xfrm>
          <a:custGeom>
            <a:avLst/>
            <a:gdLst>
              <a:gd name="T0" fmla="*/ 14469659 w 286978"/>
              <a:gd name="T1" fmla="*/ 32302134 h 285391"/>
              <a:gd name="T2" fmla="*/ 2562340 w 286978"/>
              <a:gd name="T3" fmla="*/ 33363866 h 285391"/>
              <a:gd name="T4" fmla="*/ 30022088 w 286978"/>
              <a:gd name="T5" fmla="*/ 27174995 h 285391"/>
              <a:gd name="T6" fmla="*/ 27434342 w 286978"/>
              <a:gd name="T7" fmla="*/ 27174995 h 285391"/>
              <a:gd name="T8" fmla="*/ 24801510 w 286978"/>
              <a:gd name="T9" fmla="*/ 27174995 h 285391"/>
              <a:gd name="T10" fmla="*/ 22168571 w 286978"/>
              <a:gd name="T11" fmla="*/ 27174995 h 285391"/>
              <a:gd name="T12" fmla="*/ 19580951 w 286978"/>
              <a:gd name="T13" fmla="*/ 27174995 h 285391"/>
              <a:gd name="T14" fmla="*/ 16882063 w 286978"/>
              <a:gd name="T15" fmla="*/ 27174995 h 285391"/>
              <a:gd name="T16" fmla="*/ 14249213 w 286978"/>
              <a:gd name="T17" fmla="*/ 27174995 h 285391"/>
              <a:gd name="T18" fmla="*/ 11714620 w 286978"/>
              <a:gd name="T19" fmla="*/ 27174995 h 285391"/>
              <a:gd name="T20" fmla="*/ 9026981 w 286978"/>
              <a:gd name="T21" fmla="*/ 27174995 h 285391"/>
              <a:gd name="T22" fmla="*/ 6416563 w 286978"/>
              <a:gd name="T23" fmla="*/ 27174995 h 285391"/>
              <a:gd name="T24" fmla="*/ 3783733 w 286978"/>
              <a:gd name="T25" fmla="*/ 27174995 h 285391"/>
              <a:gd name="T26" fmla="*/ 29269884 w 286978"/>
              <a:gd name="T27" fmla="*/ 25069975 h 285391"/>
              <a:gd name="T28" fmla="*/ 26448729 w 286978"/>
              <a:gd name="T29" fmla="*/ 25069975 h 285391"/>
              <a:gd name="T30" fmla="*/ 23861105 w 286978"/>
              <a:gd name="T31" fmla="*/ 25069975 h 285391"/>
              <a:gd name="T32" fmla="*/ 20995128 w 286978"/>
              <a:gd name="T33" fmla="*/ 25069975 h 285391"/>
              <a:gd name="T34" fmla="*/ 18335806 w 286978"/>
              <a:gd name="T35" fmla="*/ 25069975 h 285391"/>
              <a:gd name="T36" fmla="*/ 15631663 w 286978"/>
              <a:gd name="T37" fmla="*/ 25069975 h 285391"/>
              <a:gd name="T38" fmla="*/ 12744732 w 286978"/>
              <a:gd name="T39" fmla="*/ 25069975 h 285391"/>
              <a:gd name="T40" fmla="*/ 10132791 w 286978"/>
              <a:gd name="T41" fmla="*/ 25069975 h 285391"/>
              <a:gd name="T42" fmla="*/ 7266570 w 286978"/>
              <a:gd name="T43" fmla="*/ 25069975 h 285391"/>
              <a:gd name="T44" fmla="*/ 4701481 w 286978"/>
              <a:gd name="T45" fmla="*/ 25069975 h 285391"/>
              <a:gd name="T46" fmla="*/ 28729815 w 286978"/>
              <a:gd name="T47" fmla="*/ 22964871 h 285391"/>
              <a:gd name="T48" fmla="*/ 26117872 w 286978"/>
              <a:gd name="T49" fmla="*/ 22964871 h 285391"/>
              <a:gd name="T50" fmla="*/ 23485027 w 286978"/>
              <a:gd name="T51" fmla="*/ 22964871 h 285391"/>
              <a:gd name="T52" fmla="*/ 20780636 w 286978"/>
              <a:gd name="T53" fmla="*/ 22964871 h 285391"/>
              <a:gd name="T54" fmla="*/ 18147788 w 286978"/>
              <a:gd name="T55" fmla="*/ 22964871 h 285391"/>
              <a:gd name="T56" fmla="*/ 15608892 w 286978"/>
              <a:gd name="T57" fmla="*/ 22964871 h 285391"/>
              <a:gd name="T58" fmla="*/ 12998810 w 286978"/>
              <a:gd name="T59" fmla="*/ 22964871 h 285391"/>
              <a:gd name="T60" fmla="*/ 10343384 w 286978"/>
              <a:gd name="T61" fmla="*/ 22964871 h 285391"/>
              <a:gd name="T62" fmla="*/ 7876130 w 286978"/>
              <a:gd name="T63" fmla="*/ 22964871 h 285391"/>
              <a:gd name="T64" fmla="*/ 5197899 w 286978"/>
              <a:gd name="T65" fmla="*/ 22964871 h 285391"/>
              <a:gd name="T66" fmla="*/ 3630223 w 286978"/>
              <a:gd name="T67" fmla="*/ 21924792 h 285391"/>
              <a:gd name="T68" fmla="*/ 13260887 w 286978"/>
              <a:gd name="T69" fmla="*/ 17415040 h 285391"/>
              <a:gd name="T70" fmla="*/ 12788073 w 286978"/>
              <a:gd name="T71" fmla="*/ 17966127 h 285391"/>
              <a:gd name="T72" fmla="*/ 10585432 w 286978"/>
              <a:gd name="T73" fmla="*/ 18517220 h 285391"/>
              <a:gd name="T74" fmla="*/ 26852928 w 286978"/>
              <a:gd name="T75" fmla="*/ 13970388 h 285391"/>
              <a:gd name="T76" fmla="*/ 23316034 w 286978"/>
              <a:gd name="T77" fmla="*/ 13970388 h 285391"/>
              <a:gd name="T78" fmla="*/ 17482204 w 286978"/>
              <a:gd name="T79" fmla="*/ 15072532 h 285391"/>
              <a:gd name="T80" fmla="*/ 15378297 w 286978"/>
              <a:gd name="T81" fmla="*/ 14475480 h 285391"/>
              <a:gd name="T82" fmla="*/ 6665845 w 286978"/>
              <a:gd name="T83" fmla="*/ 13970388 h 285391"/>
              <a:gd name="T84" fmla="*/ 6206088 w 286978"/>
              <a:gd name="T85" fmla="*/ 14475480 h 285391"/>
              <a:gd name="T86" fmla="*/ 23946501 w 286978"/>
              <a:gd name="T87" fmla="*/ 11438339 h 285391"/>
              <a:gd name="T88" fmla="*/ 17877936 w 286978"/>
              <a:gd name="T89" fmla="*/ 10334136 h 285391"/>
              <a:gd name="T90" fmla="*/ 13673790 w 286978"/>
              <a:gd name="T91" fmla="*/ 10334136 h 285391"/>
              <a:gd name="T92" fmla="*/ 6679825 w 286978"/>
              <a:gd name="T93" fmla="*/ 11438339 h 285391"/>
              <a:gd name="T94" fmla="*/ 27602873 w 286978"/>
              <a:gd name="T95" fmla="*/ 7463405 h 285391"/>
              <a:gd name="T96" fmla="*/ 17244469 w 286978"/>
              <a:gd name="T97" fmla="*/ 6889356 h 285391"/>
              <a:gd name="T98" fmla="*/ 16737372 w 286978"/>
              <a:gd name="T99" fmla="*/ 7463405 h 285391"/>
              <a:gd name="T100" fmla="*/ 14860346 w 286978"/>
              <a:gd name="T101" fmla="*/ 7993675 h 285391"/>
              <a:gd name="T102" fmla="*/ 6791044 w 286978"/>
              <a:gd name="T103" fmla="*/ 6889356 h 285391"/>
              <a:gd name="T104" fmla="*/ 6665845 w 286978"/>
              <a:gd name="T105" fmla="*/ 6889356 h 285391"/>
              <a:gd name="T106" fmla="*/ 22132082 w 286978"/>
              <a:gd name="T107" fmla="*/ 4548976 h 285391"/>
              <a:gd name="T108" fmla="*/ 20079918 w 286978"/>
              <a:gd name="T109" fmla="*/ 3974788 h 285391"/>
              <a:gd name="T110" fmla="*/ 9156573 w 286978"/>
              <a:gd name="T111" fmla="*/ 3444675 h 285391"/>
              <a:gd name="T112" fmla="*/ 8650907 w 286978"/>
              <a:gd name="T113" fmla="*/ 3974788 h 285391"/>
              <a:gd name="T114" fmla="*/ 6791044 w 286978"/>
              <a:gd name="T115" fmla="*/ 4548976 h 285391"/>
              <a:gd name="T116" fmla="*/ 3758416 w 286978"/>
              <a:gd name="T117" fmla="*/ 2599671 h 285391"/>
              <a:gd name="T118" fmla="*/ 5338718 w 286978"/>
              <a:gd name="T119" fmla="*/ 996294 h 285391"/>
              <a:gd name="T120" fmla="*/ 33910908 w 286978"/>
              <a:gd name="T121" fmla="*/ 29550897 h 285391"/>
              <a:gd name="T122" fmla="*/ 0 w 286978"/>
              <a:gd name="T123" fmla="*/ 31804181 h 285391"/>
              <a:gd name="T124" fmla="*/ 5338718 w 286978"/>
              <a:gd name="T125" fmla="*/ 0 h 28539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86978" h="285391">
                <a:moveTo>
                  <a:pt x="122145" y="260350"/>
                </a:moveTo>
                <a:lnTo>
                  <a:pt x="162377" y="260350"/>
                </a:lnTo>
                <a:cubicBezTo>
                  <a:pt x="164892" y="260350"/>
                  <a:pt x="166329" y="262004"/>
                  <a:pt x="166329" y="264319"/>
                </a:cubicBezTo>
                <a:cubicBezTo>
                  <a:pt x="166329" y="266634"/>
                  <a:pt x="164892" y="267957"/>
                  <a:pt x="162377" y="267957"/>
                </a:cubicBezTo>
                <a:lnTo>
                  <a:pt x="122145" y="267957"/>
                </a:lnTo>
                <a:cubicBezTo>
                  <a:pt x="119630" y="267957"/>
                  <a:pt x="117475" y="266634"/>
                  <a:pt x="117475" y="264319"/>
                </a:cubicBezTo>
                <a:cubicBezTo>
                  <a:pt x="117475" y="262004"/>
                  <a:pt x="119630" y="260350"/>
                  <a:pt x="122145" y="260350"/>
                </a:cubicBezTo>
                <a:close/>
                <a:moveTo>
                  <a:pt x="9013" y="250885"/>
                </a:moveTo>
                <a:lnTo>
                  <a:pt x="9013" y="263825"/>
                </a:lnTo>
                <a:cubicBezTo>
                  <a:pt x="9013" y="271013"/>
                  <a:pt x="14781" y="276764"/>
                  <a:pt x="21631" y="276764"/>
                </a:cubicBezTo>
                <a:lnTo>
                  <a:pt x="264986" y="276764"/>
                </a:lnTo>
                <a:cubicBezTo>
                  <a:pt x="272196" y="276764"/>
                  <a:pt x="277965" y="271013"/>
                  <a:pt x="277965" y="263825"/>
                </a:cubicBezTo>
                <a:lnTo>
                  <a:pt x="277965" y="250885"/>
                </a:lnTo>
                <a:lnTo>
                  <a:pt x="9013" y="250885"/>
                </a:lnTo>
                <a:close/>
                <a:moveTo>
                  <a:pt x="253429" y="225425"/>
                </a:moveTo>
                <a:cubicBezTo>
                  <a:pt x="256096" y="225425"/>
                  <a:pt x="258382" y="227711"/>
                  <a:pt x="258382" y="230378"/>
                </a:cubicBezTo>
                <a:cubicBezTo>
                  <a:pt x="258382" y="232664"/>
                  <a:pt x="256096" y="234569"/>
                  <a:pt x="253429" y="234569"/>
                </a:cubicBezTo>
                <a:cubicBezTo>
                  <a:pt x="251143" y="234569"/>
                  <a:pt x="249238" y="232664"/>
                  <a:pt x="249238" y="230378"/>
                </a:cubicBezTo>
                <a:cubicBezTo>
                  <a:pt x="249238" y="227711"/>
                  <a:pt x="251143" y="225425"/>
                  <a:pt x="253429" y="225425"/>
                </a:cubicBezTo>
                <a:close/>
                <a:moveTo>
                  <a:pt x="231585" y="225425"/>
                </a:moveTo>
                <a:cubicBezTo>
                  <a:pt x="234252" y="225425"/>
                  <a:pt x="236157" y="227711"/>
                  <a:pt x="236157" y="230378"/>
                </a:cubicBezTo>
                <a:cubicBezTo>
                  <a:pt x="236157" y="232664"/>
                  <a:pt x="234252" y="234569"/>
                  <a:pt x="231585" y="234569"/>
                </a:cubicBezTo>
                <a:cubicBezTo>
                  <a:pt x="228918" y="234569"/>
                  <a:pt x="227013" y="232664"/>
                  <a:pt x="227013" y="230378"/>
                </a:cubicBezTo>
                <a:cubicBezTo>
                  <a:pt x="227013" y="227711"/>
                  <a:pt x="228918" y="225425"/>
                  <a:pt x="231585" y="225425"/>
                </a:cubicBezTo>
                <a:close/>
                <a:moveTo>
                  <a:pt x="209360" y="225425"/>
                </a:moveTo>
                <a:cubicBezTo>
                  <a:pt x="212027" y="225425"/>
                  <a:pt x="213932" y="227711"/>
                  <a:pt x="213932" y="230378"/>
                </a:cubicBezTo>
                <a:cubicBezTo>
                  <a:pt x="213932" y="232664"/>
                  <a:pt x="212027" y="234569"/>
                  <a:pt x="209360" y="234569"/>
                </a:cubicBezTo>
                <a:cubicBezTo>
                  <a:pt x="206693" y="234569"/>
                  <a:pt x="204788" y="232664"/>
                  <a:pt x="204788" y="230378"/>
                </a:cubicBezTo>
                <a:cubicBezTo>
                  <a:pt x="204788" y="227711"/>
                  <a:pt x="206693" y="225425"/>
                  <a:pt x="209360" y="225425"/>
                </a:cubicBezTo>
                <a:close/>
                <a:moveTo>
                  <a:pt x="187135" y="225425"/>
                </a:moveTo>
                <a:cubicBezTo>
                  <a:pt x="189421" y="225425"/>
                  <a:pt x="191707" y="227711"/>
                  <a:pt x="191707" y="230378"/>
                </a:cubicBezTo>
                <a:cubicBezTo>
                  <a:pt x="191707" y="232664"/>
                  <a:pt x="189421" y="234569"/>
                  <a:pt x="187135" y="234569"/>
                </a:cubicBezTo>
                <a:cubicBezTo>
                  <a:pt x="184468" y="234569"/>
                  <a:pt x="182563" y="232664"/>
                  <a:pt x="182563" y="230378"/>
                </a:cubicBezTo>
                <a:cubicBezTo>
                  <a:pt x="182563" y="227711"/>
                  <a:pt x="184468" y="225425"/>
                  <a:pt x="187135" y="225425"/>
                </a:cubicBezTo>
                <a:close/>
                <a:moveTo>
                  <a:pt x="165291" y="225425"/>
                </a:moveTo>
                <a:cubicBezTo>
                  <a:pt x="167196" y="225425"/>
                  <a:pt x="169482" y="227711"/>
                  <a:pt x="169482" y="230378"/>
                </a:cubicBezTo>
                <a:cubicBezTo>
                  <a:pt x="169482" y="232664"/>
                  <a:pt x="167196" y="234569"/>
                  <a:pt x="165291" y="234569"/>
                </a:cubicBezTo>
                <a:cubicBezTo>
                  <a:pt x="162624" y="234569"/>
                  <a:pt x="160338" y="232664"/>
                  <a:pt x="160338" y="230378"/>
                </a:cubicBezTo>
                <a:cubicBezTo>
                  <a:pt x="160338" y="227711"/>
                  <a:pt x="162624" y="225425"/>
                  <a:pt x="165291" y="225425"/>
                </a:cubicBezTo>
                <a:close/>
                <a:moveTo>
                  <a:pt x="142509" y="225425"/>
                </a:moveTo>
                <a:cubicBezTo>
                  <a:pt x="145073" y="225425"/>
                  <a:pt x="147272" y="227711"/>
                  <a:pt x="147272" y="230378"/>
                </a:cubicBezTo>
                <a:cubicBezTo>
                  <a:pt x="147272" y="232664"/>
                  <a:pt x="145073" y="234569"/>
                  <a:pt x="142509" y="234569"/>
                </a:cubicBezTo>
                <a:cubicBezTo>
                  <a:pt x="140311" y="234569"/>
                  <a:pt x="138113" y="232664"/>
                  <a:pt x="138113" y="230378"/>
                </a:cubicBezTo>
                <a:cubicBezTo>
                  <a:pt x="138113" y="227711"/>
                  <a:pt x="140311" y="225425"/>
                  <a:pt x="142509" y="225425"/>
                </a:cubicBezTo>
                <a:close/>
                <a:moveTo>
                  <a:pt x="120284" y="225425"/>
                </a:moveTo>
                <a:cubicBezTo>
                  <a:pt x="122848" y="225425"/>
                  <a:pt x="125047" y="227711"/>
                  <a:pt x="125047" y="230378"/>
                </a:cubicBezTo>
                <a:cubicBezTo>
                  <a:pt x="125047" y="232664"/>
                  <a:pt x="122848" y="234569"/>
                  <a:pt x="120284" y="234569"/>
                </a:cubicBezTo>
                <a:cubicBezTo>
                  <a:pt x="117720" y="234569"/>
                  <a:pt x="115888" y="232664"/>
                  <a:pt x="115888" y="230378"/>
                </a:cubicBezTo>
                <a:cubicBezTo>
                  <a:pt x="115888" y="227711"/>
                  <a:pt x="117720" y="225425"/>
                  <a:pt x="120284" y="225425"/>
                </a:cubicBezTo>
                <a:close/>
                <a:moveTo>
                  <a:pt x="98888" y="225425"/>
                </a:moveTo>
                <a:cubicBezTo>
                  <a:pt x="101203" y="225425"/>
                  <a:pt x="102857" y="227711"/>
                  <a:pt x="102857" y="230378"/>
                </a:cubicBezTo>
                <a:cubicBezTo>
                  <a:pt x="102857" y="232664"/>
                  <a:pt x="101203" y="234569"/>
                  <a:pt x="98888" y="234569"/>
                </a:cubicBezTo>
                <a:cubicBezTo>
                  <a:pt x="96904" y="234569"/>
                  <a:pt x="95250" y="232664"/>
                  <a:pt x="95250" y="230378"/>
                </a:cubicBezTo>
                <a:cubicBezTo>
                  <a:pt x="95250" y="227711"/>
                  <a:pt x="96904" y="225425"/>
                  <a:pt x="98888" y="225425"/>
                </a:cubicBezTo>
                <a:close/>
                <a:moveTo>
                  <a:pt x="76200" y="225425"/>
                </a:moveTo>
                <a:cubicBezTo>
                  <a:pt x="78765" y="225425"/>
                  <a:pt x="80597" y="227711"/>
                  <a:pt x="80597" y="230378"/>
                </a:cubicBezTo>
                <a:cubicBezTo>
                  <a:pt x="80597" y="232664"/>
                  <a:pt x="78765" y="234569"/>
                  <a:pt x="76200" y="234569"/>
                </a:cubicBezTo>
                <a:cubicBezTo>
                  <a:pt x="73636" y="234569"/>
                  <a:pt x="71438" y="232664"/>
                  <a:pt x="71438" y="230378"/>
                </a:cubicBezTo>
                <a:cubicBezTo>
                  <a:pt x="71438" y="227711"/>
                  <a:pt x="73636" y="225425"/>
                  <a:pt x="76200" y="225425"/>
                </a:cubicBezTo>
                <a:close/>
                <a:moveTo>
                  <a:pt x="54166" y="225425"/>
                </a:moveTo>
                <a:cubicBezTo>
                  <a:pt x="56071" y="225425"/>
                  <a:pt x="58357" y="227711"/>
                  <a:pt x="58357" y="230378"/>
                </a:cubicBezTo>
                <a:cubicBezTo>
                  <a:pt x="58357" y="232664"/>
                  <a:pt x="56071" y="234569"/>
                  <a:pt x="54166" y="234569"/>
                </a:cubicBezTo>
                <a:cubicBezTo>
                  <a:pt x="51499" y="234569"/>
                  <a:pt x="49213" y="232664"/>
                  <a:pt x="49213" y="230378"/>
                </a:cubicBezTo>
                <a:cubicBezTo>
                  <a:pt x="49213" y="227711"/>
                  <a:pt x="51499" y="225425"/>
                  <a:pt x="54166" y="225425"/>
                </a:cubicBezTo>
                <a:close/>
                <a:moveTo>
                  <a:pt x="31941" y="225425"/>
                </a:moveTo>
                <a:cubicBezTo>
                  <a:pt x="34227" y="225425"/>
                  <a:pt x="36132" y="227711"/>
                  <a:pt x="36132" y="230378"/>
                </a:cubicBezTo>
                <a:cubicBezTo>
                  <a:pt x="36132" y="232664"/>
                  <a:pt x="34227" y="234569"/>
                  <a:pt x="31941" y="234569"/>
                </a:cubicBezTo>
                <a:cubicBezTo>
                  <a:pt x="29274" y="234569"/>
                  <a:pt x="26988" y="232664"/>
                  <a:pt x="26988" y="230378"/>
                </a:cubicBezTo>
                <a:cubicBezTo>
                  <a:pt x="26988" y="227711"/>
                  <a:pt x="29274" y="225425"/>
                  <a:pt x="31941" y="225425"/>
                </a:cubicBezTo>
                <a:close/>
                <a:moveTo>
                  <a:pt x="247079" y="207963"/>
                </a:moveTo>
                <a:cubicBezTo>
                  <a:pt x="249746" y="207963"/>
                  <a:pt x="252032" y="210249"/>
                  <a:pt x="252032" y="212154"/>
                </a:cubicBezTo>
                <a:cubicBezTo>
                  <a:pt x="252032" y="214821"/>
                  <a:pt x="249746" y="217107"/>
                  <a:pt x="247079" y="217107"/>
                </a:cubicBezTo>
                <a:cubicBezTo>
                  <a:pt x="244793" y="217107"/>
                  <a:pt x="242888" y="214821"/>
                  <a:pt x="242888" y="212154"/>
                </a:cubicBezTo>
                <a:cubicBezTo>
                  <a:pt x="242888" y="210249"/>
                  <a:pt x="244793" y="207963"/>
                  <a:pt x="247079" y="207963"/>
                </a:cubicBezTo>
                <a:close/>
                <a:moveTo>
                  <a:pt x="223266" y="207963"/>
                </a:moveTo>
                <a:cubicBezTo>
                  <a:pt x="225933" y="207963"/>
                  <a:pt x="228219" y="210249"/>
                  <a:pt x="228219" y="212154"/>
                </a:cubicBezTo>
                <a:cubicBezTo>
                  <a:pt x="228219" y="214821"/>
                  <a:pt x="225933" y="217107"/>
                  <a:pt x="223266" y="217107"/>
                </a:cubicBezTo>
                <a:cubicBezTo>
                  <a:pt x="220980" y="217107"/>
                  <a:pt x="219075" y="214821"/>
                  <a:pt x="219075" y="212154"/>
                </a:cubicBezTo>
                <a:cubicBezTo>
                  <a:pt x="219075" y="210249"/>
                  <a:pt x="220980" y="207963"/>
                  <a:pt x="223266" y="207963"/>
                </a:cubicBezTo>
                <a:close/>
                <a:moveTo>
                  <a:pt x="201422" y="207963"/>
                </a:moveTo>
                <a:cubicBezTo>
                  <a:pt x="204089" y="207963"/>
                  <a:pt x="205994" y="210249"/>
                  <a:pt x="205994" y="212154"/>
                </a:cubicBezTo>
                <a:cubicBezTo>
                  <a:pt x="205994" y="214821"/>
                  <a:pt x="204089" y="217107"/>
                  <a:pt x="201422" y="217107"/>
                </a:cubicBezTo>
                <a:cubicBezTo>
                  <a:pt x="198755" y="217107"/>
                  <a:pt x="196850" y="214821"/>
                  <a:pt x="196850" y="212154"/>
                </a:cubicBezTo>
                <a:cubicBezTo>
                  <a:pt x="196850" y="210249"/>
                  <a:pt x="198755" y="207963"/>
                  <a:pt x="201422" y="207963"/>
                </a:cubicBezTo>
                <a:close/>
                <a:moveTo>
                  <a:pt x="177229" y="207963"/>
                </a:moveTo>
                <a:cubicBezTo>
                  <a:pt x="179896" y="207963"/>
                  <a:pt x="182182" y="210249"/>
                  <a:pt x="182182" y="212154"/>
                </a:cubicBezTo>
                <a:cubicBezTo>
                  <a:pt x="182182" y="214821"/>
                  <a:pt x="179896" y="217107"/>
                  <a:pt x="177229" y="217107"/>
                </a:cubicBezTo>
                <a:cubicBezTo>
                  <a:pt x="174943" y="217107"/>
                  <a:pt x="173038" y="214821"/>
                  <a:pt x="173038" y="212154"/>
                </a:cubicBezTo>
                <a:cubicBezTo>
                  <a:pt x="173038" y="210249"/>
                  <a:pt x="174943" y="207963"/>
                  <a:pt x="177229" y="207963"/>
                </a:cubicBezTo>
                <a:close/>
                <a:moveTo>
                  <a:pt x="154781" y="207963"/>
                </a:moveTo>
                <a:cubicBezTo>
                  <a:pt x="157096" y="207963"/>
                  <a:pt x="158419" y="210249"/>
                  <a:pt x="158419" y="212154"/>
                </a:cubicBezTo>
                <a:cubicBezTo>
                  <a:pt x="158419" y="214821"/>
                  <a:pt x="157096" y="217107"/>
                  <a:pt x="154781" y="217107"/>
                </a:cubicBezTo>
                <a:cubicBezTo>
                  <a:pt x="152466" y="217107"/>
                  <a:pt x="150813" y="214821"/>
                  <a:pt x="150813" y="212154"/>
                </a:cubicBezTo>
                <a:cubicBezTo>
                  <a:pt x="150813" y="210249"/>
                  <a:pt x="152466" y="207963"/>
                  <a:pt x="154781" y="207963"/>
                </a:cubicBezTo>
                <a:close/>
                <a:moveTo>
                  <a:pt x="131953" y="207963"/>
                </a:moveTo>
                <a:cubicBezTo>
                  <a:pt x="134239" y="207963"/>
                  <a:pt x="136144" y="210249"/>
                  <a:pt x="136144" y="212154"/>
                </a:cubicBezTo>
                <a:cubicBezTo>
                  <a:pt x="136144" y="214821"/>
                  <a:pt x="134239" y="217107"/>
                  <a:pt x="131953" y="217107"/>
                </a:cubicBezTo>
                <a:cubicBezTo>
                  <a:pt x="129286" y="217107"/>
                  <a:pt x="127000" y="214821"/>
                  <a:pt x="127000" y="212154"/>
                </a:cubicBezTo>
                <a:cubicBezTo>
                  <a:pt x="127000" y="210249"/>
                  <a:pt x="129286" y="207963"/>
                  <a:pt x="131953" y="207963"/>
                </a:cubicBezTo>
                <a:close/>
                <a:moveTo>
                  <a:pt x="107584" y="207963"/>
                </a:moveTo>
                <a:cubicBezTo>
                  <a:pt x="110148" y="207963"/>
                  <a:pt x="112347" y="210249"/>
                  <a:pt x="112347" y="212154"/>
                </a:cubicBezTo>
                <a:cubicBezTo>
                  <a:pt x="112347" y="214821"/>
                  <a:pt x="110148" y="217107"/>
                  <a:pt x="107584" y="217107"/>
                </a:cubicBezTo>
                <a:cubicBezTo>
                  <a:pt x="105020" y="217107"/>
                  <a:pt x="103188" y="214821"/>
                  <a:pt x="103188" y="212154"/>
                </a:cubicBezTo>
                <a:cubicBezTo>
                  <a:pt x="103188" y="210249"/>
                  <a:pt x="105020" y="207963"/>
                  <a:pt x="107584" y="207963"/>
                </a:cubicBezTo>
                <a:close/>
                <a:moveTo>
                  <a:pt x="85535" y="207963"/>
                </a:moveTo>
                <a:cubicBezTo>
                  <a:pt x="87821" y="207963"/>
                  <a:pt x="90107" y="210249"/>
                  <a:pt x="90107" y="212154"/>
                </a:cubicBezTo>
                <a:cubicBezTo>
                  <a:pt x="90107" y="214821"/>
                  <a:pt x="87821" y="217107"/>
                  <a:pt x="85535" y="217107"/>
                </a:cubicBezTo>
                <a:cubicBezTo>
                  <a:pt x="83249" y="217107"/>
                  <a:pt x="80963" y="214821"/>
                  <a:pt x="80963" y="212154"/>
                </a:cubicBezTo>
                <a:cubicBezTo>
                  <a:pt x="80963" y="210249"/>
                  <a:pt x="83249" y="207963"/>
                  <a:pt x="85535" y="207963"/>
                </a:cubicBezTo>
                <a:close/>
                <a:moveTo>
                  <a:pt x="61341" y="207963"/>
                </a:moveTo>
                <a:cubicBezTo>
                  <a:pt x="64008" y="207963"/>
                  <a:pt x="66294" y="210249"/>
                  <a:pt x="66294" y="212154"/>
                </a:cubicBezTo>
                <a:cubicBezTo>
                  <a:pt x="66294" y="214821"/>
                  <a:pt x="64008" y="217107"/>
                  <a:pt x="61341" y="217107"/>
                </a:cubicBezTo>
                <a:cubicBezTo>
                  <a:pt x="59055" y="217107"/>
                  <a:pt x="57150" y="214821"/>
                  <a:pt x="57150" y="212154"/>
                </a:cubicBezTo>
                <a:cubicBezTo>
                  <a:pt x="57150" y="210249"/>
                  <a:pt x="59055" y="207963"/>
                  <a:pt x="61341" y="207963"/>
                </a:cubicBezTo>
                <a:close/>
                <a:moveTo>
                  <a:pt x="39687" y="207963"/>
                </a:moveTo>
                <a:cubicBezTo>
                  <a:pt x="42252" y="207963"/>
                  <a:pt x="44084" y="210249"/>
                  <a:pt x="44084" y="212154"/>
                </a:cubicBezTo>
                <a:cubicBezTo>
                  <a:pt x="44084" y="214821"/>
                  <a:pt x="42252" y="217107"/>
                  <a:pt x="39687" y="217107"/>
                </a:cubicBezTo>
                <a:cubicBezTo>
                  <a:pt x="37123" y="217107"/>
                  <a:pt x="34925" y="214821"/>
                  <a:pt x="34925" y="212154"/>
                </a:cubicBezTo>
                <a:cubicBezTo>
                  <a:pt x="34925" y="210249"/>
                  <a:pt x="37123" y="207963"/>
                  <a:pt x="39687" y="207963"/>
                </a:cubicBezTo>
                <a:close/>
                <a:moveTo>
                  <a:pt x="242521" y="190500"/>
                </a:moveTo>
                <a:cubicBezTo>
                  <a:pt x="245086" y="190500"/>
                  <a:pt x="247284" y="192786"/>
                  <a:pt x="247284" y="195072"/>
                </a:cubicBezTo>
                <a:cubicBezTo>
                  <a:pt x="247284" y="197358"/>
                  <a:pt x="245086" y="199644"/>
                  <a:pt x="242521" y="199644"/>
                </a:cubicBezTo>
                <a:cubicBezTo>
                  <a:pt x="240690" y="199644"/>
                  <a:pt x="238125" y="197358"/>
                  <a:pt x="238125" y="195072"/>
                </a:cubicBezTo>
                <a:cubicBezTo>
                  <a:pt x="238125" y="192786"/>
                  <a:pt x="240690" y="190500"/>
                  <a:pt x="242521" y="190500"/>
                </a:cubicBezTo>
                <a:close/>
                <a:moveTo>
                  <a:pt x="220472" y="190500"/>
                </a:moveTo>
                <a:cubicBezTo>
                  <a:pt x="223139" y="190500"/>
                  <a:pt x="225044" y="192786"/>
                  <a:pt x="225044" y="195072"/>
                </a:cubicBezTo>
                <a:cubicBezTo>
                  <a:pt x="225044" y="197358"/>
                  <a:pt x="223139" y="199644"/>
                  <a:pt x="220472" y="199644"/>
                </a:cubicBezTo>
                <a:cubicBezTo>
                  <a:pt x="218186" y="199644"/>
                  <a:pt x="215900" y="197358"/>
                  <a:pt x="215900" y="195072"/>
                </a:cubicBezTo>
                <a:cubicBezTo>
                  <a:pt x="215900" y="192786"/>
                  <a:pt x="218186" y="190500"/>
                  <a:pt x="220472" y="190500"/>
                </a:cubicBezTo>
                <a:close/>
                <a:moveTo>
                  <a:pt x="198247" y="190500"/>
                </a:moveTo>
                <a:cubicBezTo>
                  <a:pt x="200533" y="190500"/>
                  <a:pt x="202819" y="192786"/>
                  <a:pt x="202819" y="195072"/>
                </a:cubicBezTo>
                <a:cubicBezTo>
                  <a:pt x="202819" y="197358"/>
                  <a:pt x="200533" y="199644"/>
                  <a:pt x="198247" y="199644"/>
                </a:cubicBezTo>
                <a:cubicBezTo>
                  <a:pt x="195580" y="199644"/>
                  <a:pt x="193675" y="197358"/>
                  <a:pt x="193675" y="195072"/>
                </a:cubicBezTo>
                <a:cubicBezTo>
                  <a:pt x="193675" y="192786"/>
                  <a:pt x="195580" y="190500"/>
                  <a:pt x="198247" y="190500"/>
                </a:cubicBezTo>
                <a:close/>
                <a:moveTo>
                  <a:pt x="175419" y="190500"/>
                </a:moveTo>
                <a:cubicBezTo>
                  <a:pt x="177734" y="190500"/>
                  <a:pt x="179057" y="192786"/>
                  <a:pt x="179057" y="195072"/>
                </a:cubicBezTo>
                <a:cubicBezTo>
                  <a:pt x="179057" y="197358"/>
                  <a:pt x="177734" y="199644"/>
                  <a:pt x="175419" y="199644"/>
                </a:cubicBezTo>
                <a:cubicBezTo>
                  <a:pt x="173104" y="199644"/>
                  <a:pt x="171450" y="197358"/>
                  <a:pt x="171450" y="195072"/>
                </a:cubicBezTo>
                <a:cubicBezTo>
                  <a:pt x="171450" y="192786"/>
                  <a:pt x="173104" y="190500"/>
                  <a:pt x="175419" y="190500"/>
                </a:cubicBezTo>
                <a:close/>
                <a:moveTo>
                  <a:pt x="153194" y="190500"/>
                </a:moveTo>
                <a:cubicBezTo>
                  <a:pt x="155178" y="190500"/>
                  <a:pt x="156832" y="192786"/>
                  <a:pt x="156832" y="195072"/>
                </a:cubicBezTo>
                <a:cubicBezTo>
                  <a:pt x="156832" y="197358"/>
                  <a:pt x="155178" y="199644"/>
                  <a:pt x="153194" y="199644"/>
                </a:cubicBezTo>
                <a:cubicBezTo>
                  <a:pt x="150879" y="199644"/>
                  <a:pt x="149225" y="197358"/>
                  <a:pt x="149225" y="195072"/>
                </a:cubicBezTo>
                <a:cubicBezTo>
                  <a:pt x="149225" y="192786"/>
                  <a:pt x="150879" y="190500"/>
                  <a:pt x="153194" y="190500"/>
                </a:cubicBezTo>
                <a:close/>
                <a:moveTo>
                  <a:pt x="131762" y="190500"/>
                </a:moveTo>
                <a:cubicBezTo>
                  <a:pt x="134327" y="190500"/>
                  <a:pt x="136159" y="192786"/>
                  <a:pt x="136159" y="195072"/>
                </a:cubicBezTo>
                <a:cubicBezTo>
                  <a:pt x="136159" y="197358"/>
                  <a:pt x="134327" y="199644"/>
                  <a:pt x="131762" y="199644"/>
                </a:cubicBezTo>
                <a:cubicBezTo>
                  <a:pt x="129198" y="199644"/>
                  <a:pt x="127000" y="197358"/>
                  <a:pt x="127000" y="195072"/>
                </a:cubicBezTo>
                <a:cubicBezTo>
                  <a:pt x="127000" y="192786"/>
                  <a:pt x="129198" y="190500"/>
                  <a:pt x="131762" y="190500"/>
                </a:cubicBezTo>
                <a:close/>
                <a:moveTo>
                  <a:pt x="109728" y="190500"/>
                </a:moveTo>
                <a:cubicBezTo>
                  <a:pt x="112014" y="190500"/>
                  <a:pt x="113919" y="192786"/>
                  <a:pt x="113919" y="195072"/>
                </a:cubicBezTo>
                <a:cubicBezTo>
                  <a:pt x="113919" y="197358"/>
                  <a:pt x="112014" y="199644"/>
                  <a:pt x="109728" y="199644"/>
                </a:cubicBezTo>
                <a:cubicBezTo>
                  <a:pt x="107061" y="199644"/>
                  <a:pt x="104775" y="197358"/>
                  <a:pt x="104775" y="195072"/>
                </a:cubicBezTo>
                <a:cubicBezTo>
                  <a:pt x="104775" y="192786"/>
                  <a:pt x="107061" y="190500"/>
                  <a:pt x="109728" y="190500"/>
                </a:cubicBezTo>
                <a:close/>
                <a:moveTo>
                  <a:pt x="87312" y="190500"/>
                </a:moveTo>
                <a:cubicBezTo>
                  <a:pt x="89510" y="190500"/>
                  <a:pt x="91709" y="192786"/>
                  <a:pt x="91709" y="195072"/>
                </a:cubicBezTo>
                <a:cubicBezTo>
                  <a:pt x="91709" y="197358"/>
                  <a:pt x="89510" y="199644"/>
                  <a:pt x="87312" y="199644"/>
                </a:cubicBezTo>
                <a:cubicBezTo>
                  <a:pt x="84748" y="199644"/>
                  <a:pt x="82550" y="197358"/>
                  <a:pt x="82550" y="195072"/>
                </a:cubicBezTo>
                <a:cubicBezTo>
                  <a:pt x="82550" y="192786"/>
                  <a:pt x="84748" y="190500"/>
                  <a:pt x="87312" y="190500"/>
                </a:cubicBezTo>
                <a:close/>
                <a:moveTo>
                  <a:pt x="66485" y="190500"/>
                </a:moveTo>
                <a:cubicBezTo>
                  <a:pt x="68771" y="190500"/>
                  <a:pt x="71057" y="192786"/>
                  <a:pt x="71057" y="195072"/>
                </a:cubicBezTo>
                <a:cubicBezTo>
                  <a:pt x="71057" y="197358"/>
                  <a:pt x="68771" y="199644"/>
                  <a:pt x="66485" y="199644"/>
                </a:cubicBezTo>
                <a:cubicBezTo>
                  <a:pt x="63818" y="199644"/>
                  <a:pt x="61913" y="197358"/>
                  <a:pt x="61913" y="195072"/>
                </a:cubicBezTo>
                <a:cubicBezTo>
                  <a:pt x="61913" y="192786"/>
                  <a:pt x="63818" y="190500"/>
                  <a:pt x="66485" y="190500"/>
                </a:cubicBezTo>
                <a:close/>
                <a:moveTo>
                  <a:pt x="43879" y="190500"/>
                </a:moveTo>
                <a:cubicBezTo>
                  <a:pt x="46546" y="190500"/>
                  <a:pt x="48832" y="192786"/>
                  <a:pt x="48832" y="195072"/>
                </a:cubicBezTo>
                <a:cubicBezTo>
                  <a:pt x="48832" y="197358"/>
                  <a:pt x="46546" y="199644"/>
                  <a:pt x="43879" y="199644"/>
                </a:cubicBezTo>
                <a:cubicBezTo>
                  <a:pt x="41212" y="199644"/>
                  <a:pt x="39688" y="197358"/>
                  <a:pt x="39688" y="195072"/>
                </a:cubicBezTo>
                <a:cubicBezTo>
                  <a:pt x="39688" y="192786"/>
                  <a:pt x="41212" y="190500"/>
                  <a:pt x="43879" y="190500"/>
                </a:cubicBezTo>
                <a:close/>
                <a:moveTo>
                  <a:pt x="30644" y="181873"/>
                </a:moveTo>
                <a:lnTo>
                  <a:pt x="10816" y="242259"/>
                </a:lnTo>
                <a:lnTo>
                  <a:pt x="276162" y="242259"/>
                </a:lnTo>
                <a:lnTo>
                  <a:pt x="256333" y="181873"/>
                </a:lnTo>
                <a:lnTo>
                  <a:pt x="30644" y="181873"/>
                </a:lnTo>
                <a:close/>
                <a:moveTo>
                  <a:pt x="111941" y="144463"/>
                </a:moveTo>
                <a:lnTo>
                  <a:pt x="154033" y="144463"/>
                </a:lnTo>
                <a:cubicBezTo>
                  <a:pt x="156573" y="144463"/>
                  <a:pt x="158387" y="146368"/>
                  <a:pt x="158387" y="149035"/>
                </a:cubicBezTo>
                <a:cubicBezTo>
                  <a:pt x="158387" y="151702"/>
                  <a:pt x="156573" y="153607"/>
                  <a:pt x="154033" y="153607"/>
                </a:cubicBezTo>
                <a:lnTo>
                  <a:pt x="111941" y="153607"/>
                </a:lnTo>
                <a:cubicBezTo>
                  <a:pt x="109764" y="153607"/>
                  <a:pt x="107950" y="151702"/>
                  <a:pt x="107950" y="149035"/>
                </a:cubicBezTo>
                <a:cubicBezTo>
                  <a:pt x="107950" y="146368"/>
                  <a:pt x="109764" y="144463"/>
                  <a:pt x="111941" y="144463"/>
                </a:cubicBezTo>
                <a:close/>
                <a:moveTo>
                  <a:pt x="56336" y="144463"/>
                </a:moveTo>
                <a:lnTo>
                  <a:pt x="89356" y="144463"/>
                </a:lnTo>
                <a:cubicBezTo>
                  <a:pt x="91868" y="144463"/>
                  <a:pt x="93304" y="146368"/>
                  <a:pt x="93304" y="149035"/>
                </a:cubicBezTo>
                <a:cubicBezTo>
                  <a:pt x="93304" y="151702"/>
                  <a:pt x="91868" y="153607"/>
                  <a:pt x="89356" y="153607"/>
                </a:cubicBezTo>
                <a:lnTo>
                  <a:pt x="56336" y="153607"/>
                </a:lnTo>
                <a:cubicBezTo>
                  <a:pt x="54541" y="153607"/>
                  <a:pt x="52388" y="151702"/>
                  <a:pt x="52388" y="149035"/>
                </a:cubicBezTo>
                <a:cubicBezTo>
                  <a:pt x="52388" y="146368"/>
                  <a:pt x="54541" y="144463"/>
                  <a:pt x="56336" y="144463"/>
                </a:cubicBezTo>
                <a:close/>
                <a:moveTo>
                  <a:pt x="196821" y="115888"/>
                </a:moveTo>
                <a:lnTo>
                  <a:pt x="226678" y="115888"/>
                </a:lnTo>
                <a:cubicBezTo>
                  <a:pt x="229226" y="115888"/>
                  <a:pt x="231411" y="117793"/>
                  <a:pt x="231411" y="120079"/>
                </a:cubicBezTo>
                <a:cubicBezTo>
                  <a:pt x="231411" y="122746"/>
                  <a:pt x="229226" y="125032"/>
                  <a:pt x="226678" y="125032"/>
                </a:cubicBezTo>
                <a:lnTo>
                  <a:pt x="196821" y="125032"/>
                </a:lnTo>
                <a:cubicBezTo>
                  <a:pt x="194273" y="125032"/>
                  <a:pt x="192088" y="122746"/>
                  <a:pt x="192088" y="120079"/>
                </a:cubicBezTo>
                <a:cubicBezTo>
                  <a:pt x="192088" y="117793"/>
                  <a:pt x="194273" y="115888"/>
                  <a:pt x="196821" y="115888"/>
                </a:cubicBezTo>
                <a:close/>
                <a:moveTo>
                  <a:pt x="147575" y="115888"/>
                </a:moveTo>
                <a:lnTo>
                  <a:pt x="174688" y="115888"/>
                </a:lnTo>
                <a:cubicBezTo>
                  <a:pt x="176858" y="115888"/>
                  <a:pt x="179027" y="117793"/>
                  <a:pt x="179027" y="120079"/>
                </a:cubicBezTo>
                <a:cubicBezTo>
                  <a:pt x="179027" y="122746"/>
                  <a:pt x="176858" y="125032"/>
                  <a:pt x="174688" y="125032"/>
                </a:cubicBezTo>
                <a:lnTo>
                  <a:pt x="147575" y="125032"/>
                </a:lnTo>
                <a:cubicBezTo>
                  <a:pt x="145044" y="125032"/>
                  <a:pt x="142875" y="122746"/>
                  <a:pt x="142875" y="120079"/>
                </a:cubicBezTo>
                <a:cubicBezTo>
                  <a:pt x="142875" y="117793"/>
                  <a:pt x="145044" y="115888"/>
                  <a:pt x="147575" y="115888"/>
                </a:cubicBezTo>
                <a:close/>
                <a:moveTo>
                  <a:pt x="77338" y="115888"/>
                </a:moveTo>
                <a:lnTo>
                  <a:pt x="125862" y="115888"/>
                </a:lnTo>
                <a:cubicBezTo>
                  <a:pt x="128378" y="115888"/>
                  <a:pt x="129815" y="117793"/>
                  <a:pt x="129815" y="120079"/>
                </a:cubicBezTo>
                <a:cubicBezTo>
                  <a:pt x="129815" y="122746"/>
                  <a:pt x="128378" y="125032"/>
                  <a:pt x="125862" y="125032"/>
                </a:cubicBezTo>
                <a:lnTo>
                  <a:pt x="77338" y="125032"/>
                </a:lnTo>
                <a:cubicBezTo>
                  <a:pt x="74822" y="125032"/>
                  <a:pt x="73025" y="122746"/>
                  <a:pt x="73025" y="120079"/>
                </a:cubicBezTo>
                <a:cubicBezTo>
                  <a:pt x="73025" y="117793"/>
                  <a:pt x="74822" y="115888"/>
                  <a:pt x="77338" y="115888"/>
                </a:cubicBezTo>
                <a:close/>
                <a:moveTo>
                  <a:pt x="56268" y="115888"/>
                </a:moveTo>
                <a:lnTo>
                  <a:pt x="57327" y="115888"/>
                </a:lnTo>
                <a:cubicBezTo>
                  <a:pt x="59443" y="115888"/>
                  <a:pt x="61560" y="117793"/>
                  <a:pt x="61560" y="120079"/>
                </a:cubicBezTo>
                <a:cubicBezTo>
                  <a:pt x="61560" y="122746"/>
                  <a:pt x="59443" y="125032"/>
                  <a:pt x="57327" y="125032"/>
                </a:cubicBezTo>
                <a:lnTo>
                  <a:pt x="56268" y="125032"/>
                </a:lnTo>
                <a:cubicBezTo>
                  <a:pt x="54505" y="125032"/>
                  <a:pt x="52388" y="122746"/>
                  <a:pt x="52388" y="120079"/>
                </a:cubicBezTo>
                <a:cubicBezTo>
                  <a:pt x="52388" y="117793"/>
                  <a:pt x="54505" y="115888"/>
                  <a:pt x="56268" y="115888"/>
                </a:cubicBezTo>
                <a:close/>
                <a:moveTo>
                  <a:pt x="172508" y="85725"/>
                </a:moveTo>
                <a:lnTo>
                  <a:pt x="202142" y="85725"/>
                </a:lnTo>
                <a:cubicBezTo>
                  <a:pt x="204258" y="85725"/>
                  <a:pt x="206022" y="87557"/>
                  <a:pt x="206022" y="90121"/>
                </a:cubicBezTo>
                <a:cubicBezTo>
                  <a:pt x="206022" y="92685"/>
                  <a:pt x="204258" y="94884"/>
                  <a:pt x="202142" y="94884"/>
                </a:cubicBezTo>
                <a:lnTo>
                  <a:pt x="172508" y="94884"/>
                </a:lnTo>
                <a:cubicBezTo>
                  <a:pt x="170039" y="94884"/>
                  <a:pt x="168275" y="92685"/>
                  <a:pt x="168275" y="90121"/>
                </a:cubicBezTo>
                <a:cubicBezTo>
                  <a:pt x="168275" y="87557"/>
                  <a:pt x="170039" y="85725"/>
                  <a:pt x="172508" y="85725"/>
                </a:cubicBezTo>
                <a:close/>
                <a:moveTo>
                  <a:pt x="115426" y="85725"/>
                </a:moveTo>
                <a:lnTo>
                  <a:pt x="150915" y="85725"/>
                </a:lnTo>
                <a:cubicBezTo>
                  <a:pt x="153424" y="85725"/>
                  <a:pt x="155216" y="87557"/>
                  <a:pt x="155216" y="90121"/>
                </a:cubicBezTo>
                <a:cubicBezTo>
                  <a:pt x="155216" y="92685"/>
                  <a:pt x="153424" y="94884"/>
                  <a:pt x="150915" y="94884"/>
                </a:cubicBezTo>
                <a:lnTo>
                  <a:pt x="115426" y="94884"/>
                </a:lnTo>
                <a:cubicBezTo>
                  <a:pt x="112917" y="94884"/>
                  <a:pt x="111125" y="92685"/>
                  <a:pt x="111125" y="90121"/>
                </a:cubicBezTo>
                <a:cubicBezTo>
                  <a:pt x="111125" y="87557"/>
                  <a:pt x="112917" y="85725"/>
                  <a:pt x="115426" y="85725"/>
                </a:cubicBezTo>
                <a:close/>
                <a:moveTo>
                  <a:pt x="56387" y="85725"/>
                </a:moveTo>
                <a:lnTo>
                  <a:pt x="95287" y="85725"/>
                </a:lnTo>
                <a:cubicBezTo>
                  <a:pt x="97468" y="85725"/>
                  <a:pt x="99649" y="87557"/>
                  <a:pt x="99649" y="90121"/>
                </a:cubicBezTo>
                <a:cubicBezTo>
                  <a:pt x="99649" y="92685"/>
                  <a:pt x="97468" y="94884"/>
                  <a:pt x="95287" y="94884"/>
                </a:cubicBezTo>
                <a:lnTo>
                  <a:pt x="56387" y="94884"/>
                </a:lnTo>
                <a:cubicBezTo>
                  <a:pt x="54569" y="94884"/>
                  <a:pt x="52388" y="92685"/>
                  <a:pt x="52388" y="90121"/>
                </a:cubicBezTo>
                <a:cubicBezTo>
                  <a:pt x="52388" y="87557"/>
                  <a:pt x="54569" y="85725"/>
                  <a:pt x="56387" y="85725"/>
                </a:cubicBezTo>
                <a:close/>
                <a:moveTo>
                  <a:pt x="207458" y="57150"/>
                </a:moveTo>
                <a:lnTo>
                  <a:pt x="228395" y="57150"/>
                </a:lnTo>
                <a:cubicBezTo>
                  <a:pt x="230879" y="57150"/>
                  <a:pt x="233008" y="59348"/>
                  <a:pt x="233008" y="61912"/>
                </a:cubicBezTo>
                <a:cubicBezTo>
                  <a:pt x="233008" y="64477"/>
                  <a:pt x="230879" y="66309"/>
                  <a:pt x="228395" y="66309"/>
                </a:cubicBezTo>
                <a:lnTo>
                  <a:pt x="207458" y="66309"/>
                </a:lnTo>
                <a:cubicBezTo>
                  <a:pt x="205329" y="66309"/>
                  <a:pt x="203200" y="64477"/>
                  <a:pt x="203200" y="61912"/>
                </a:cubicBezTo>
                <a:cubicBezTo>
                  <a:pt x="203200" y="59348"/>
                  <a:pt x="205329" y="57150"/>
                  <a:pt x="207458" y="57150"/>
                </a:cubicBezTo>
                <a:close/>
                <a:moveTo>
                  <a:pt x="145567" y="57150"/>
                </a:moveTo>
                <a:lnTo>
                  <a:pt x="185864" y="57150"/>
                </a:lnTo>
                <a:cubicBezTo>
                  <a:pt x="188004" y="57150"/>
                  <a:pt x="190144" y="59348"/>
                  <a:pt x="190144" y="61912"/>
                </a:cubicBezTo>
                <a:cubicBezTo>
                  <a:pt x="190144" y="64477"/>
                  <a:pt x="188004" y="66309"/>
                  <a:pt x="185864" y="66309"/>
                </a:cubicBezTo>
                <a:lnTo>
                  <a:pt x="145567" y="66309"/>
                </a:lnTo>
                <a:cubicBezTo>
                  <a:pt x="143428" y="66309"/>
                  <a:pt x="141288" y="64477"/>
                  <a:pt x="141288" y="61912"/>
                </a:cubicBezTo>
                <a:cubicBezTo>
                  <a:pt x="141288" y="59348"/>
                  <a:pt x="143428" y="57150"/>
                  <a:pt x="145567" y="57150"/>
                </a:cubicBezTo>
                <a:close/>
                <a:moveTo>
                  <a:pt x="77393" y="57150"/>
                </a:moveTo>
                <a:lnTo>
                  <a:pt x="125443" y="57150"/>
                </a:lnTo>
                <a:cubicBezTo>
                  <a:pt x="127627" y="57150"/>
                  <a:pt x="129811" y="59348"/>
                  <a:pt x="129811" y="61912"/>
                </a:cubicBezTo>
                <a:cubicBezTo>
                  <a:pt x="129811" y="64477"/>
                  <a:pt x="127627" y="66309"/>
                  <a:pt x="125443" y="66309"/>
                </a:cubicBezTo>
                <a:lnTo>
                  <a:pt x="77393" y="66309"/>
                </a:lnTo>
                <a:cubicBezTo>
                  <a:pt x="74845" y="66309"/>
                  <a:pt x="73025" y="64477"/>
                  <a:pt x="73025" y="61912"/>
                </a:cubicBezTo>
                <a:cubicBezTo>
                  <a:pt x="73025" y="59348"/>
                  <a:pt x="74845" y="57150"/>
                  <a:pt x="77393" y="57150"/>
                </a:cubicBezTo>
                <a:close/>
                <a:moveTo>
                  <a:pt x="56268" y="57150"/>
                </a:moveTo>
                <a:lnTo>
                  <a:pt x="57327" y="57150"/>
                </a:lnTo>
                <a:cubicBezTo>
                  <a:pt x="59443" y="57150"/>
                  <a:pt x="61560" y="59348"/>
                  <a:pt x="61560" y="61912"/>
                </a:cubicBezTo>
                <a:cubicBezTo>
                  <a:pt x="61560" y="64477"/>
                  <a:pt x="59443" y="66309"/>
                  <a:pt x="57327" y="66309"/>
                </a:cubicBezTo>
                <a:lnTo>
                  <a:pt x="56268" y="66309"/>
                </a:lnTo>
                <a:cubicBezTo>
                  <a:pt x="54505" y="66309"/>
                  <a:pt x="52388" y="64477"/>
                  <a:pt x="52388" y="61912"/>
                </a:cubicBezTo>
                <a:cubicBezTo>
                  <a:pt x="52388" y="59348"/>
                  <a:pt x="54505" y="57150"/>
                  <a:pt x="56268" y="57150"/>
                </a:cubicBezTo>
                <a:close/>
                <a:moveTo>
                  <a:pt x="186826" y="28575"/>
                </a:moveTo>
                <a:lnTo>
                  <a:pt x="228390" y="28575"/>
                </a:lnTo>
                <a:cubicBezTo>
                  <a:pt x="230876" y="28575"/>
                  <a:pt x="233008" y="30773"/>
                  <a:pt x="233008" y="32971"/>
                </a:cubicBezTo>
                <a:cubicBezTo>
                  <a:pt x="233008" y="35535"/>
                  <a:pt x="230876" y="37734"/>
                  <a:pt x="228390" y="37734"/>
                </a:cubicBezTo>
                <a:lnTo>
                  <a:pt x="186826" y="37734"/>
                </a:lnTo>
                <a:cubicBezTo>
                  <a:pt x="184339" y="37734"/>
                  <a:pt x="182563" y="35535"/>
                  <a:pt x="182563" y="32971"/>
                </a:cubicBezTo>
                <a:cubicBezTo>
                  <a:pt x="182563" y="30773"/>
                  <a:pt x="184339" y="28575"/>
                  <a:pt x="186826" y="28575"/>
                </a:cubicBezTo>
                <a:close/>
                <a:moveTo>
                  <a:pt x="131682" y="28575"/>
                </a:moveTo>
                <a:lnTo>
                  <a:pt x="165181" y="28575"/>
                </a:lnTo>
                <a:cubicBezTo>
                  <a:pt x="167342" y="28575"/>
                  <a:pt x="169503" y="30773"/>
                  <a:pt x="169503" y="32971"/>
                </a:cubicBezTo>
                <a:cubicBezTo>
                  <a:pt x="169503" y="35535"/>
                  <a:pt x="167342" y="37734"/>
                  <a:pt x="165181" y="37734"/>
                </a:cubicBezTo>
                <a:lnTo>
                  <a:pt x="131682" y="37734"/>
                </a:lnTo>
                <a:cubicBezTo>
                  <a:pt x="129161" y="37734"/>
                  <a:pt x="127000" y="35535"/>
                  <a:pt x="127000" y="32971"/>
                </a:cubicBezTo>
                <a:cubicBezTo>
                  <a:pt x="127000" y="30773"/>
                  <a:pt x="129161" y="28575"/>
                  <a:pt x="131682" y="28575"/>
                </a:cubicBezTo>
                <a:close/>
                <a:moveTo>
                  <a:pt x="77295" y="28575"/>
                </a:moveTo>
                <a:lnTo>
                  <a:pt x="110030" y="28575"/>
                </a:lnTo>
                <a:cubicBezTo>
                  <a:pt x="112521" y="28575"/>
                  <a:pt x="113944" y="30773"/>
                  <a:pt x="113944" y="32971"/>
                </a:cubicBezTo>
                <a:cubicBezTo>
                  <a:pt x="113944" y="35535"/>
                  <a:pt x="112521" y="37734"/>
                  <a:pt x="110030" y="37734"/>
                </a:cubicBezTo>
                <a:lnTo>
                  <a:pt x="77295" y="37734"/>
                </a:lnTo>
                <a:cubicBezTo>
                  <a:pt x="74804" y="37734"/>
                  <a:pt x="73025" y="35535"/>
                  <a:pt x="73025" y="32971"/>
                </a:cubicBezTo>
                <a:cubicBezTo>
                  <a:pt x="73025" y="30773"/>
                  <a:pt x="74804" y="28575"/>
                  <a:pt x="77295" y="28575"/>
                </a:cubicBezTo>
                <a:close/>
                <a:moveTo>
                  <a:pt x="56268" y="28575"/>
                </a:moveTo>
                <a:lnTo>
                  <a:pt x="57327" y="28575"/>
                </a:lnTo>
                <a:cubicBezTo>
                  <a:pt x="59443" y="28575"/>
                  <a:pt x="61560" y="30773"/>
                  <a:pt x="61560" y="32971"/>
                </a:cubicBezTo>
                <a:cubicBezTo>
                  <a:pt x="61560" y="35535"/>
                  <a:pt x="59443" y="37734"/>
                  <a:pt x="57327" y="37734"/>
                </a:cubicBezTo>
                <a:lnTo>
                  <a:pt x="56268" y="37734"/>
                </a:lnTo>
                <a:cubicBezTo>
                  <a:pt x="54505" y="37734"/>
                  <a:pt x="52388" y="35535"/>
                  <a:pt x="52388" y="32971"/>
                </a:cubicBezTo>
                <a:cubicBezTo>
                  <a:pt x="52388" y="30773"/>
                  <a:pt x="54505" y="28575"/>
                  <a:pt x="56268" y="28575"/>
                </a:cubicBezTo>
                <a:close/>
                <a:moveTo>
                  <a:pt x="45065" y="8267"/>
                </a:moveTo>
                <a:cubicBezTo>
                  <a:pt x="37855" y="8267"/>
                  <a:pt x="31726" y="14018"/>
                  <a:pt x="31726" y="21566"/>
                </a:cubicBezTo>
                <a:lnTo>
                  <a:pt x="31726" y="173247"/>
                </a:lnTo>
                <a:lnTo>
                  <a:pt x="254891" y="173247"/>
                </a:lnTo>
                <a:lnTo>
                  <a:pt x="254891" y="21566"/>
                </a:lnTo>
                <a:cubicBezTo>
                  <a:pt x="254891" y="14018"/>
                  <a:pt x="248762" y="8267"/>
                  <a:pt x="241552" y="8267"/>
                </a:cubicBezTo>
                <a:lnTo>
                  <a:pt x="45065" y="8267"/>
                </a:lnTo>
                <a:close/>
                <a:moveTo>
                  <a:pt x="45065" y="0"/>
                </a:moveTo>
                <a:lnTo>
                  <a:pt x="241552" y="0"/>
                </a:lnTo>
                <a:cubicBezTo>
                  <a:pt x="253809" y="0"/>
                  <a:pt x="263544" y="9345"/>
                  <a:pt x="263544" y="21566"/>
                </a:cubicBezTo>
                <a:lnTo>
                  <a:pt x="263544" y="176841"/>
                </a:lnTo>
                <a:lnTo>
                  <a:pt x="286257" y="245134"/>
                </a:lnTo>
                <a:cubicBezTo>
                  <a:pt x="286257" y="245494"/>
                  <a:pt x="286978" y="245853"/>
                  <a:pt x="286978" y="246931"/>
                </a:cubicBezTo>
                <a:lnTo>
                  <a:pt x="286978" y="263825"/>
                </a:lnTo>
                <a:cubicBezTo>
                  <a:pt x="286978" y="275686"/>
                  <a:pt x="276883" y="285391"/>
                  <a:pt x="264986" y="285391"/>
                </a:cubicBezTo>
                <a:lnTo>
                  <a:pt x="21631" y="285391"/>
                </a:lnTo>
                <a:cubicBezTo>
                  <a:pt x="9734" y="285391"/>
                  <a:pt x="0" y="275686"/>
                  <a:pt x="0" y="263825"/>
                </a:cubicBezTo>
                <a:lnTo>
                  <a:pt x="0" y="246931"/>
                </a:lnTo>
                <a:cubicBezTo>
                  <a:pt x="0" y="245853"/>
                  <a:pt x="0" y="245494"/>
                  <a:pt x="0" y="245134"/>
                </a:cubicBezTo>
                <a:lnTo>
                  <a:pt x="23434" y="176841"/>
                </a:lnTo>
                <a:lnTo>
                  <a:pt x="23434" y="21566"/>
                </a:lnTo>
                <a:cubicBezTo>
                  <a:pt x="23434" y="9345"/>
                  <a:pt x="33168" y="0"/>
                  <a:pt x="45065" y="0"/>
                </a:cubicBezTo>
                <a:close/>
              </a:path>
            </a:pathLst>
          </a:custGeom>
          <a:solidFill>
            <a:schemeClr val="bg1"/>
          </a:solidFill>
          <a:ln>
            <a:solidFill>
              <a:schemeClr val="bg1"/>
            </a:solidFill>
          </a:ln>
          <a:effectLst/>
        </p:spPr>
        <p:txBody>
          <a:bodyPr anchor="ctr"/>
          <a:lstStyle/>
          <a:p>
            <a:endParaRPr lang="en-US" sz="900">
              <a:solidFill>
                <a:schemeClr val="bg1"/>
              </a:solidFill>
              <a:latin typeface="Lato Light" panose="020F0502020204030203" pitchFamily="34" charset="0"/>
            </a:endParaRPr>
          </a:p>
        </p:txBody>
      </p:sp>
      <p:sp>
        <p:nvSpPr>
          <p:cNvPr id="101" name="Freeform 985">
            <a:extLst>
              <a:ext uri="{FF2B5EF4-FFF2-40B4-BE49-F238E27FC236}">
                <a16:creationId xmlns:a16="http://schemas.microsoft.com/office/drawing/2014/main" id="{20146316-5EA0-9FC1-3D67-D1A88A99B2D2}"/>
              </a:ext>
            </a:extLst>
          </p:cNvPr>
          <p:cNvSpPr>
            <a:spLocks noChangeAspect="1" noChangeArrowheads="1"/>
          </p:cNvSpPr>
          <p:nvPr userDrawn="1"/>
        </p:nvSpPr>
        <p:spPr bwMode="auto">
          <a:xfrm>
            <a:off x="4334905" y="2265701"/>
            <a:ext cx="676800" cy="676800"/>
          </a:xfrm>
          <a:custGeom>
            <a:avLst/>
            <a:gdLst>
              <a:gd name="T0" fmla="*/ 22527 w 285390"/>
              <a:gd name="T1" fmla="*/ 213078 h 285738"/>
              <a:gd name="T2" fmla="*/ 258620 w 285390"/>
              <a:gd name="T3" fmla="*/ 203571 h 285738"/>
              <a:gd name="T4" fmla="*/ 202556 w 285390"/>
              <a:gd name="T5" fmla="*/ 229895 h 285738"/>
              <a:gd name="T6" fmla="*/ 256088 w 285390"/>
              <a:gd name="T7" fmla="*/ 215109 h 285738"/>
              <a:gd name="T8" fmla="*/ 45214 w 285390"/>
              <a:gd name="T9" fmla="*/ 194554 h 285738"/>
              <a:gd name="T10" fmla="*/ 278152 w 285390"/>
              <a:gd name="T11" fmla="*/ 222680 h 285738"/>
              <a:gd name="T12" fmla="*/ 188449 w 285390"/>
              <a:gd name="T13" fmla="*/ 245759 h 285738"/>
              <a:gd name="T14" fmla="*/ 115384 w 285390"/>
              <a:gd name="T15" fmla="*/ 242153 h 285738"/>
              <a:gd name="T16" fmla="*/ 185917 w 285390"/>
              <a:gd name="T17" fmla="*/ 237827 h 285738"/>
              <a:gd name="T18" fmla="*/ 182300 w 285390"/>
              <a:gd name="T19" fmla="*/ 214748 h 285738"/>
              <a:gd name="T20" fmla="*/ 8681 w 285390"/>
              <a:gd name="T21" fmla="*/ 194554 h 285738"/>
              <a:gd name="T22" fmla="*/ 36533 w 285390"/>
              <a:gd name="T23" fmla="*/ 194554 h 285738"/>
              <a:gd name="T24" fmla="*/ 153387 w 285390"/>
              <a:gd name="T25" fmla="*/ 179093 h 285738"/>
              <a:gd name="T26" fmla="*/ 140731 w 285390"/>
              <a:gd name="T27" fmla="*/ 185904 h 285738"/>
              <a:gd name="T28" fmla="*/ 183457 w 285390"/>
              <a:gd name="T29" fmla="*/ 167551 h 285738"/>
              <a:gd name="T30" fmla="*/ 179280 w 285390"/>
              <a:gd name="T31" fmla="*/ 181015 h 285738"/>
              <a:gd name="T32" fmla="*/ 175102 w 285390"/>
              <a:gd name="T33" fmla="*/ 173763 h 285738"/>
              <a:gd name="T34" fmla="*/ 118688 w 285390"/>
              <a:gd name="T35" fmla="*/ 159176 h 285738"/>
              <a:gd name="T36" fmla="*/ 122269 w 285390"/>
              <a:gd name="T37" fmla="*/ 174991 h 285738"/>
              <a:gd name="T38" fmla="*/ 112956 w 285390"/>
              <a:gd name="T39" fmla="*/ 157739 h 285738"/>
              <a:gd name="T40" fmla="*/ 203589 w 285390"/>
              <a:gd name="T41" fmla="*/ 151151 h 285738"/>
              <a:gd name="T42" fmla="*/ 195027 w 285390"/>
              <a:gd name="T43" fmla="*/ 149016 h 285738"/>
              <a:gd name="T44" fmla="*/ 110782 w 285390"/>
              <a:gd name="T45" fmla="*/ 122109 h 285738"/>
              <a:gd name="T46" fmla="*/ 108176 w 285390"/>
              <a:gd name="T47" fmla="*/ 143226 h 285738"/>
              <a:gd name="T48" fmla="*/ 110782 w 285390"/>
              <a:gd name="T49" fmla="*/ 122109 h 285738"/>
              <a:gd name="T50" fmla="*/ 158111 w 285390"/>
              <a:gd name="T51" fmla="*/ 112325 h 285738"/>
              <a:gd name="T52" fmla="*/ 160994 w 285390"/>
              <a:gd name="T53" fmla="*/ 124911 h 285738"/>
              <a:gd name="T54" fmla="*/ 153789 w 285390"/>
              <a:gd name="T55" fmla="*/ 133545 h 285738"/>
              <a:gd name="T56" fmla="*/ 158111 w 285390"/>
              <a:gd name="T57" fmla="*/ 165913 h 285738"/>
              <a:gd name="T58" fmla="*/ 149465 w 285390"/>
              <a:gd name="T59" fmla="*/ 163396 h 285738"/>
              <a:gd name="T60" fmla="*/ 146582 w 285390"/>
              <a:gd name="T61" fmla="*/ 151166 h 285738"/>
              <a:gd name="T62" fmla="*/ 153789 w 285390"/>
              <a:gd name="T63" fmla="*/ 142176 h 285738"/>
              <a:gd name="T64" fmla="*/ 149465 w 285390"/>
              <a:gd name="T65" fmla="*/ 110168 h 285738"/>
              <a:gd name="T66" fmla="*/ 189934 w 285390"/>
              <a:gd name="T67" fmla="*/ 102523 h 285738"/>
              <a:gd name="T68" fmla="*/ 194322 w 285390"/>
              <a:gd name="T69" fmla="*/ 119420 h 285738"/>
              <a:gd name="T70" fmla="*/ 183352 w 285390"/>
              <a:gd name="T71" fmla="*/ 102523 h 285738"/>
              <a:gd name="T72" fmla="*/ 132428 w 285390"/>
              <a:gd name="T73" fmla="*/ 101706 h 285738"/>
              <a:gd name="T74" fmla="*/ 118246 w 285390"/>
              <a:gd name="T75" fmla="*/ 108769 h 285738"/>
              <a:gd name="T76" fmla="*/ 153847 w 285390"/>
              <a:gd name="T77" fmla="*/ 88026 h 285738"/>
              <a:gd name="T78" fmla="*/ 169666 w 285390"/>
              <a:gd name="T79" fmla="*/ 95064 h 285738"/>
              <a:gd name="T80" fmla="*/ 154199 w 285390"/>
              <a:gd name="T81" fmla="*/ 96916 h 285738"/>
              <a:gd name="T82" fmla="*/ 125513 w 285390"/>
              <a:gd name="T83" fmla="*/ 61135 h 285738"/>
              <a:gd name="T84" fmla="*/ 127682 w 285390"/>
              <a:gd name="T85" fmla="*/ 198159 h 285738"/>
              <a:gd name="T86" fmla="*/ 199300 w 285390"/>
              <a:gd name="T87" fmla="*/ 215109 h 285738"/>
              <a:gd name="T88" fmla="*/ 240535 w 285390"/>
              <a:gd name="T89" fmla="*/ 171475 h 285738"/>
              <a:gd name="T90" fmla="*/ 125513 w 285390"/>
              <a:gd name="T91" fmla="*/ 61135 h 285738"/>
              <a:gd name="T92" fmla="*/ 115023 w 285390"/>
              <a:gd name="T93" fmla="*/ 16420 h 285738"/>
              <a:gd name="T94" fmla="*/ 137810 w 285390"/>
              <a:gd name="T95" fmla="*/ 35528 h 285738"/>
              <a:gd name="T96" fmla="*/ 150108 w 285390"/>
              <a:gd name="T97" fmla="*/ 61495 h 285738"/>
              <a:gd name="T98" fmla="*/ 163491 w 285390"/>
              <a:gd name="T99" fmla="*/ 34447 h 285738"/>
              <a:gd name="T100" fmla="*/ 168917 w 285390"/>
              <a:gd name="T101" fmla="*/ 59692 h 285738"/>
              <a:gd name="T102" fmla="*/ 193513 w 285390"/>
              <a:gd name="T103" fmla="*/ 9926 h 285738"/>
              <a:gd name="T104" fmla="*/ 141065 w 285390"/>
              <a:gd name="T105" fmla="*/ 15699 h 285738"/>
              <a:gd name="T106" fmla="*/ 143597 w 285390"/>
              <a:gd name="T107" fmla="*/ 7763 h 285738"/>
              <a:gd name="T108" fmla="*/ 200024 w 285390"/>
              <a:gd name="T109" fmla="*/ 4157 h 285738"/>
              <a:gd name="T110" fmla="*/ 249216 w 285390"/>
              <a:gd name="T111" fmla="*/ 171475 h 285738"/>
              <a:gd name="T112" fmla="*/ 269834 w 285390"/>
              <a:gd name="T113" fmla="*/ 206816 h 285738"/>
              <a:gd name="T114" fmla="*/ 286832 w 285390"/>
              <a:gd name="T115" fmla="*/ 223041 h 285738"/>
              <a:gd name="T116" fmla="*/ 40150 w 285390"/>
              <a:gd name="T117" fmla="*/ 272442 h 285738"/>
              <a:gd name="T118" fmla="*/ 0 w 285390"/>
              <a:gd name="T119" fmla="*/ 190227 h 285738"/>
              <a:gd name="T120" fmla="*/ 58234 w 285390"/>
              <a:gd name="T121" fmla="*/ 185901 h 285738"/>
              <a:gd name="T122" fmla="*/ 107066 w 285390"/>
              <a:gd name="T123" fmla="*/ 19304 h 2857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85390" h="285738">
                <a:moveTo>
                  <a:pt x="22415" y="203898"/>
                </a:moveTo>
                <a:cubicBezTo>
                  <a:pt x="24701" y="203898"/>
                  <a:pt x="26606" y="206184"/>
                  <a:pt x="26606" y="208470"/>
                </a:cubicBezTo>
                <a:cubicBezTo>
                  <a:pt x="26606" y="211137"/>
                  <a:pt x="24701" y="213042"/>
                  <a:pt x="22415" y="213042"/>
                </a:cubicBezTo>
                <a:cubicBezTo>
                  <a:pt x="19367" y="213042"/>
                  <a:pt x="17462" y="211137"/>
                  <a:pt x="17462" y="208470"/>
                </a:cubicBezTo>
                <a:cubicBezTo>
                  <a:pt x="17462" y="206184"/>
                  <a:pt x="19367" y="203898"/>
                  <a:pt x="22415" y="203898"/>
                </a:cubicBezTo>
                <a:close/>
                <a:moveTo>
                  <a:pt x="257319" y="203535"/>
                </a:moveTo>
                <a:cubicBezTo>
                  <a:pt x="255160" y="202093"/>
                  <a:pt x="244363" y="206780"/>
                  <a:pt x="236446" y="210025"/>
                </a:cubicBezTo>
                <a:cubicBezTo>
                  <a:pt x="226729" y="214352"/>
                  <a:pt x="214853" y="219039"/>
                  <a:pt x="201177" y="223365"/>
                </a:cubicBezTo>
                <a:cubicBezTo>
                  <a:pt x="201537" y="225528"/>
                  <a:pt x="201537" y="227331"/>
                  <a:pt x="201537" y="229855"/>
                </a:cubicBezTo>
                <a:cubicBezTo>
                  <a:pt x="201177" y="230936"/>
                  <a:pt x="201177" y="232739"/>
                  <a:pt x="200817" y="234181"/>
                </a:cubicBezTo>
                <a:cubicBezTo>
                  <a:pt x="223850" y="228413"/>
                  <a:pt x="240405" y="221202"/>
                  <a:pt x="251921" y="216154"/>
                </a:cubicBezTo>
                <a:cubicBezTo>
                  <a:pt x="253001" y="215794"/>
                  <a:pt x="254080" y="215433"/>
                  <a:pt x="254800" y="215073"/>
                </a:cubicBezTo>
                <a:cubicBezTo>
                  <a:pt x="258039" y="212188"/>
                  <a:pt x="259838" y="208944"/>
                  <a:pt x="259838" y="207141"/>
                </a:cubicBezTo>
                <a:cubicBezTo>
                  <a:pt x="259838" y="206420"/>
                  <a:pt x="259838" y="204978"/>
                  <a:pt x="257319" y="203535"/>
                </a:cubicBezTo>
                <a:close/>
                <a:moveTo>
                  <a:pt x="44986" y="194522"/>
                </a:moveTo>
                <a:lnTo>
                  <a:pt x="44986" y="264827"/>
                </a:lnTo>
                <a:cubicBezTo>
                  <a:pt x="64780" y="270956"/>
                  <a:pt x="181383" y="301963"/>
                  <a:pt x="269555" y="231658"/>
                </a:cubicBezTo>
                <a:cubicBezTo>
                  <a:pt x="271355" y="230576"/>
                  <a:pt x="276753" y="226249"/>
                  <a:pt x="276753" y="222644"/>
                </a:cubicBezTo>
                <a:cubicBezTo>
                  <a:pt x="276753" y="221562"/>
                  <a:pt x="276753" y="220120"/>
                  <a:pt x="274594" y="218318"/>
                </a:cubicBezTo>
                <a:cubicBezTo>
                  <a:pt x="272434" y="216875"/>
                  <a:pt x="264157" y="220481"/>
                  <a:pt x="255160" y="224447"/>
                </a:cubicBezTo>
                <a:cubicBezTo>
                  <a:pt x="241124" y="230215"/>
                  <a:pt x="219171" y="239589"/>
                  <a:pt x="187501" y="245719"/>
                </a:cubicBezTo>
                <a:cubicBezTo>
                  <a:pt x="180303" y="248603"/>
                  <a:pt x="169867" y="250045"/>
                  <a:pt x="157271" y="250045"/>
                </a:cubicBezTo>
                <a:cubicBezTo>
                  <a:pt x="146474" y="250045"/>
                  <a:pt x="133518" y="248963"/>
                  <a:pt x="118763" y="247161"/>
                </a:cubicBezTo>
                <a:cubicBezTo>
                  <a:pt x="116244" y="246800"/>
                  <a:pt x="114444" y="244637"/>
                  <a:pt x="114804" y="242113"/>
                </a:cubicBezTo>
                <a:cubicBezTo>
                  <a:pt x="115164" y="239950"/>
                  <a:pt x="117323" y="238147"/>
                  <a:pt x="119843" y="238508"/>
                </a:cubicBezTo>
                <a:cubicBezTo>
                  <a:pt x="158710" y="243555"/>
                  <a:pt x="176705" y="240671"/>
                  <a:pt x="184622" y="237787"/>
                </a:cubicBezTo>
                <a:lnTo>
                  <a:pt x="184982" y="237787"/>
                </a:lnTo>
                <a:cubicBezTo>
                  <a:pt x="192540" y="234542"/>
                  <a:pt x="192899" y="230576"/>
                  <a:pt x="192899" y="229494"/>
                </a:cubicBezTo>
                <a:cubicBezTo>
                  <a:pt x="193259" y="224086"/>
                  <a:pt x="192180" y="220120"/>
                  <a:pt x="189661" y="217957"/>
                </a:cubicBezTo>
                <a:cubicBezTo>
                  <a:pt x="186422" y="214712"/>
                  <a:pt x="181383" y="214712"/>
                  <a:pt x="181383" y="214712"/>
                </a:cubicBezTo>
                <a:cubicBezTo>
                  <a:pt x="139276" y="215433"/>
                  <a:pt x="131359" y="211107"/>
                  <a:pt x="122362" y="205699"/>
                </a:cubicBezTo>
                <a:cubicBezTo>
                  <a:pt x="113724" y="200651"/>
                  <a:pt x="104007" y="194522"/>
                  <a:pt x="44986" y="194522"/>
                </a:cubicBezTo>
                <a:close/>
                <a:moveTo>
                  <a:pt x="8637" y="194522"/>
                </a:moveTo>
                <a:lnTo>
                  <a:pt x="8637" y="263746"/>
                </a:lnTo>
                <a:lnTo>
                  <a:pt x="36349" y="263746"/>
                </a:lnTo>
                <a:lnTo>
                  <a:pt x="36349" y="194522"/>
                </a:lnTo>
                <a:lnTo>
                  <a:pt x="8637" y="194522"/>
                </a:lnTo>
                <a:close/>
                <a:moveTo>
                  <a:pt x="142122" y="177627"/>
                </a:moveTo>
                <a:cubicBezTo>
                  <a:pt x="145620" y="178344"/>
                  <a:pt x="149117" y="179061"/>
                  <a:pt x="152615" y="179061"/>
                </a:cubicBezTo>
                <a:cubicBezTo>
                  <a:pt x="155064" y="179061"/>
                  <a:pt x="156812" y="180853"/>
                  <a:pt x="156812" y="183363"/>
                </a:cubicBezTo>
                <a:cubicBezTo>
                  <a:pt x="156812" y="185513"/>
                  <a:pt x="155064" y="187664"/>
                  <a:pt x="152615" y="187664"/>
                </a:cubicBezTo>
                <a:cubicBezTo>
                  <a:pt x="148418" y="187664"/>
                  <a:pt x="144220" y="186947"/>
                  <a:pt x="140023" y="185872"/>
                </a:cubicBezTo>
                <a:cubicBezTo>
                  <a:pt x="137924" y="185513"/>
                  <a:pt x="136525" y="183004"/>
                  <a:pt x="136875" y="180853"/>
                </a:cubicBezTo>
                <a:cubicBezTo>
                  <a:pt x="137575" y="178344"/>
                  <a:pt x="140023" y="176910"/>
                  <a:pt x="142122" y="177627"/>
                </a:cubicBezTo>
                <a:close/>
                <a:moveTo>
                  <a:pt x="182534" y="167523"/>
                </a:moveTo>
                <a:cubicBezTo>
                  <a:pt x="184266" y="165798"/>
                  <a:pt x="186690" y="165798"/>
                  <a:pt x="188422" y="167523"/>
                </a:cubicBezTo>
                <a:cubicBezTo>
                  <a:pt x="190154" y="169249"/>
                  <a:pt x="190154" y="171665"/>
                  <a:pt x="188422" y="173390"/>
                </a:cubicBezTo>
                <a:cubicBezTo>
                  <a:pt x="185651" y="176151"/>
                  <a:pt x="182188" y="178912"/>
                  <a:pt x="178378" y="180983"/>
                </a:cubicBezTo>
                <a:cubicBezTo>
                  <a:pt x="178031" y="181328"/>
                  <a:pt x="176992" y="181328"/>
                  <a:pt x="176299" y="181328"/>
                </a:cubicBezTo>
                <a:cubicBezTo>
                  <a:pt x="174914" y="181328"/>
                  <a:pt x="173528" y="180983"/>
                  <a:pt x="172836" y="179602"/>
                </a:cubicBezTo>
                <a:cubicBezTo>
                  <a:pt x="171450" y="177532"/>
                  <a:pt x="172489" y="175116"/>
                  <a:pt x="174221" y="173735"/>
                </a:cubicBezTo>
                <a:cubicBezTo>
                  <a:pt x="177338" y="172010"/>
                  <a:pt x="180109" y="169939"/>
                  <a:pt x="182534" y="167523"/>
                </a:cubicBezTo>
                <a:close/>
                <a:moveTo>
                  <a:pt x="112388" y="157711"/>
                </a:moveTo>
                <a:cubicBezTo>
                  <a:pt x="114527" y="156273"/>
                  <a:pt x="117378" y="156992"/>
                  <a:pt x="118091" y="159148"/>
                </a:cubicBezTo>
                <a:cubicBezTo>
                  <a:pt x="120229" y="162383"/>
                  <a:pt x="122367" y="165259"/>
                  <a:pt x="124862" y="167775"/>
                </a:cubicBezTo>
                <a:cubicBezTo>
                  <a:pt x="126644" y="169572"/>
                  <a:pt x="126644" y="172088"/>
                  <a:pt x="124862" y="173885"/>
                </a:cubicBezTo>
                <a:cubicBezTo>
                  <a:pt x="124149" y="174604"/>
                  <a:pt x="123080" y="174963"/>
                  <a:pt x="121654" y="174963"/>
                </a:cubicBezTo>
                <a:cubicBezTo>
                  <a:pt x="120942" y="174963"/>
                  <a:pt x="119872" y="174604"/>
                  <a:pt x="118803" y="173885"/>
                </a:cubicBezTo>
                <a:cubicBezTo>
                  <a:pt x="115596" y="170650"/>
                  <a:pt x="113101" y="167415"/>
                  <a:pt x="110963" y="163462"/>
                </a:cubicBezTo>
                <a:cubicBezTo>
                  <a:pt x="109537" y="161305"/>
                  <a:pt x="110606" y="158789"/>
                  <a:pt x="112388" y="157711"/>
                </a:cubicBezTo>
                <a:close/>
                <a:moveTo>
                  <a:pt x="200342" y="134048"/>
                </a:moveTo>
                <a:cubicBezTo>
                  <a:pt x="202565" y="134048"/>
                  <a:pt x="204417" y="135827"/>
                  <a:pt x="204417" y="138318"/>
                </a:cubicBezTo>
                <a:cubicBezTo>
                  <a:pt x="204417" y="142943"/>
                  <a:pt x="204046" y="147213"/>
                  <a:pt x="202565" y="151127"/>
                </a:cubicBezTo>
                <a:cubicBezTo>
                  <a:pt x="202194" y="152906"/>
                  <a:pt x="200342" y="154329"/>
                  <a:pt x="198490" y="154329"/>
                </a:cubicBezTo>
                <a:cubicBezTo>
                  <a:pt x="198120" y="154329"/>
                  <a:pt x="197750" y="153973"/>
                  <a:pt x="197379" y="153973"/>
                </a:cubicBezTo>
                <a:cubicBezTo>
                  <a:pt x="194786" y="153262"/>
                  <a:pt x="193675" y="151127"/>
                  <a:pt x="194046" y="148992"/>
                </a:cubicBezTo>
                <a:cubicBezTo>
                  <a:pt x="195157" y="145790"/>
                  <a:pt x="195527" y="142232"/>
                  <a:pt x="195527" y="138673"/>
                </a:cubicBezTo>
                <a:cubicBezTo>
                  <a:pt x="195527" y="136183"/>
                  <a:pt x="197379" y="134048"/>
                  <a:pt x="200342" y="134048"/>
                </a:cubicBezTo>
                <a:close/>
                <a:moveTo>
                  <a:pt x="110225" y="122089"/>
                </a:moveTo>
                <a:cubicBezTo>
                  <a:pt x="112448" y="122830"/>
                  <a:pt x="113930" y="125052"/>
                  <a:pt x="113559" y="127645"/>
                </a:cubicBezTo>
                <a:cubicBezTo>
                  <a:pt x="112448" y="131349"/>
                  <a:pt x="112078" y="135053"/>
                  <a:pt x="112078" y="138757"/>
                </a:cubicBezTo>
                <a:cubicBezTo>
                  <a:pt x="112078" y="140980"/>
                  <a:pt x="109855" y="143202"/>
                  <a:pt x="107632" y="143202"/>
                </a:cubicBezTo>
                <a:cubicBezTo>
                  <a:pt x="105410" y="143202"/>
                  <a:pt x="103187" y="141350"/>
                  <a:pt x="103187" y="138757"/>
                </a:cubicBezTo>
                <a:cubicBezTo>
                  <a:pt x="103187" y="133942"/>
                  <a:pt x="103558" y="129867"/>
                  <a:pt x="104669" y="125422"/>
                </a:cubicBezTo>
                <a:cubicBezTo>
                  <a:pt x="105410" y="123200"/>
                  <a:pt x="107632" y="121348"/>
                  <a:pt x="110225" y="122089"/>
                </a:cubicBezTo>
                <a:close/>
                <a:moveTo>
                  <a:pt x="153015" y="105473"/>
                </a:moveTo>
                <a:cubicBezTo>
                  <a:pt x="155524" y="105473"/>
                  <a:pt x="157316" y="107630"/>
                  <a:pt x="157316" y="110148"/>
                </a:cubicBezTo>
                <a:lnTo>
                  <a:pt x="157316" y="112305"/>
                </a:lnTo>
                <a:cubicBezTo>
                  <a:pt x="162335" y="113384"/>
                  <a:pt x="166636" y="116620"/>
                  <a:pt x="168428" y="121295"/>
                </a:cubicBezTo>
                <a:cubicBezTo>
                  <a:pt x="169145" y="123453"/>
                  <a:pt x="168070" y="125970"/>
                  <a:pt x="165919" y="127049"/>
                </a:cubicBezTo>
                <a:cubicBezTo>
                  <a:pt x="163768" y="127768"/>
                  <a:pt x="161259" y="127049"/>
                  <a:pt x="160184" y="124891"/>
                </a:cubicBezTo>
                <a:cubicBezTo>
                  <a:pt x="159467" y="122014"/>
                  <a:pt x="156241" y="120216"/>
                  <a:pt x="153015" y="120216"/>
                </a:cubicBezTo>
                <a:cubicBezTo>
                  <a:pt x="148713" y="120216"/>
                  <a:pt x="145128" y="123453"/>
                  <a:pt x="145128" y="127049"/>
                </a:cubicBezTo>
                <a:cubicBezTo>
                  <a:pt x="145128" y="131364"/>
                  <a:pt x="147638" y="133521"/>
                  <a:pt x="153015" y="133521"/>
                </a:cubicBezTo>
                <a:cubicBezTo>
                  <a:pt x="163051" y="133521"/>
                  <a:pt x="169504" y="139635"/>
                  <a:pt x="169504" y="148624"/>
                </a:cubicBezTo>
                <a:cubicBezTo>
                  <a:pt x="169504" y="155816"/>
                  <a:pt x="164485" y="161570"/>
                  <a:pt x="157316" y="163368"/>
                </a:cubicBezTo>
                <a:lnTo>
                  <a:pt x="157316" y="165885"/>
                </a:lnTo>
                <a:cubicBezTo>
                  <a:pt x="157316" y="168043"/>
                  <a:pt x="155524" y="170200"/>
                  <a:pt x="153015" y="170200"/>
                </a:cubicBezTo>
                <a:cubicBezTo>
                  <a:pt x="150505" y="170200"/>
                  <a:pt x="148713" y="168043"/>
                  <a:pt x="148713" y="165885"/>
                </a:cubicBezTo>
                <a:lnTo>
                  <a:pt x="148713" y="163368"/>
                </a:lnTo>
                <a:cubicBezTo>
                  <a:pt x="143694" y="162289"/>
                  <a:pt x="139751" y="159053"/>
                  <a:pt x="137959" y="154378"/>
                </a:cubicBezTo>
                <a:cubicBezTo>
                  <a:pt x="136884" y="152220"/>
                  <a:pt x="137959" y="149344"/>
                  <a:pt x="140110" y="148624"/>
                </a:cubicBezTo>
                <a:cubicBezTo>
                  <a:pt x="142261" y="147546"/>
                  <a:pt x="144770" y="148624"/>
                  <a:pt x="145845" y="151142"/>
                </a:cubicBezTo>
                <a:cubicBezTo>
                  <a:pt x="146921" y="153659"/>
                  <a:pt x="149788" y="155457"/>
                  <a:pt x="153015" y="155457"/>
                </a:cubicBezTo>
                <a:cubicBezTo>
                  <a:pt x="157316" y="155457"/>
                  <a:pt x="160901" y="152220"/>
                  <a:pt x="160901" y="148624"/>
                </a:cubicBezTo>
                <a:cubicBezTo>
                  <a:pt x="160901" y="144669"/>
                  <a:pt x="158391" y="142152"/>
                  <a:pt x="153015" y="142152"/>
                </a:cubicBezTo>
                <a:cubicBezTo>
                  <a:pt x="142978" y="142152"/>
                  <a:pt x="136525" y="136398"/>
                  <a:pt x="136525" y="127049"/>
                </a:cubicBezTo>
                <a:cubicBezTo>
                  <a:pt x="136525" y="119857"/>
                  <a:pt x="141902" y="114103"/>
                  <a:pt x="148713" y="112305"/>
                </a:cubicBezTo>
                <a:lnTo>
                  <a:pt x="148713" y="110148"/>
                </a:lnTo>
                <a:cubicBezTo>
                  <a:pt x="148713" y="107630"/>
                  <a:pt x="150505" y="105473"/>
                  <a:pt x="153015" y="105473"/>
                </a:cubicBezTo>
                <a:close/>
                <a:moveTo>
                  <a:pt x="182430" y="102507"/>
                </a:moveTo>
                <a:cubicBezTo>
                  <a:pt x="184249" y="100710"/>
                  <a:pt x="187160" y="100710"/>
                  <a:pt x="188979" y="102507"/>
                </a:cubicBezTo>
                <a:cubicBezTo>
                  <a:pt x="191889" y="105383"/>
                  <a:pt x="194799" y="108977"/>
                  <a:pt x="196982" y="112931"/>
                </a:cubicBezTo>
                <a:cubicBezTo>
                  <a:pt x="198073" y="114728"/>
                  <a:pt x="197710" y="117244"/>
                  <a:pt x="195527" y="118682"/>
                </a:cubicBezTo>
                <a:cubicBezTo>
                  <a:pt x="194799" y="119041"/>
                  <a:pt x="194072" y="119400"/>
                  <a:pt x="193344" y="119400"/>
                </a:cubicBezTo>
                <a:cubicBezTo>
                  <a:pt x="191889" y="119400"/>
                  <a:pt x="190434" y="118682"/>
                  <a:pt x="189342" y="116884"/>
                </a:cubicBezTo>
                <a:cubicBezTo>
                  <a:pt x="187523" y="114009"/>
                  <a:pt x="185341" y="111133"/>
                  <a:pt x="182430" y="108617"/>
                </a:cubicBezTo>
                <a:cubicBezTo>
                  <a:pt x="180975" y="106820"/>
                  <a:pt x="180975" y="104304"/>
                  <a:pt x="182430" y="102507"/>
                </a:cubicBezTo>
                <a:close/>
                <a:moveTo>
                  <a:pt x="127529" y="93887"/>
                </a:moveTo>
                <a:cubicBezTo>
                  <a:pt x="129646" y="92773"/>
                  <a:pt x="132115" y="93516"/>
                  <a:pt x="133526" y="95745"/>
                </a:cubicBezTo>
                <a:cubicBezTo>
                  <a:pt x="134584" y="97974"/>
                  <a:pt x="133879" y="100575"/>
                  <a:pt x="131762" y="101690"/>
                </a:cubicBezTo>
                <a:cubicBezTo>
                  <a:pt x="128940" y="103547"/>
                  <a:pt x="126118" y="105776"/>
                  <a:pt x="123648" y="108749"/>
                </a:cubicBezTo>
                <a:cubicBezTo>
                  <a:pt x="122590" y="109492"/>
                  <a:pt x="121532" y="109863"/>
                  <a:pt x="120473" y="109863"/>
                </a:cubicBezTo>
                <a:cubicBezTo>
                  <a:pt x="119415" y="109863"/>
                  <a:pt x="118357" y="109492"/>
                  <a:pt x="117651" y="108749"/>
                </a:cubicBezTo>
                <a:cubicBezTo>
                  <a:pt x="115887" y="106891"/>
                  <a:pt x="115887" y="104290"/>
                  <a:pt x="117651" y="102433"/>
                </a:cubicBezTo>
                <a:cubicBezTo>
                  <a:pt x="120473" y="99089"/>
                  <a:pt x="124001" y="96488"/>
                  <a:pt x="127529" y="93887"/>
                </a:cubicBezTo>
                <a:close/>
                <a:moveTo>
                  <a:pt x="153073" y="88010"/>
                </a:moveTo>
                <a:lnTo>
                  <a:pt x="153423" y="88010"/>
                </a:lnTo>
                <a:cubicBezTo>
                  <a:pt x="157620" y="88010"/>
                  <a:pt x="161817" y="88380"/>
                  <a:pt x="166015" y="89862"/>
                </a:cubicBezTo>
                <a:cubicBezTo>
                  <a:pt x="168113" y="90232"/>
                  <a:pt x="169512" y="92826"/>
                  <a:pt x="168813" y="95048"/>
                </a:cubicBezTo>
                <a:cubicBezTo>
                  <a:pt x="168463" y="97271"/>
                  <a:pt x="166714" y="98752"/>
                  <a:pt x="164965" y="98752"/>
                </a:cubicBezTo>
                <a:cubicBezTo>
                  <a:pt x="164616" y="98752"/>
                  <a:pt x="163916" y="98752"/>
                  <a:pt x="163566" y="98382"/>
                </a:cubicBezTo>
                <a:cubicBezTo>
                  <a:pt x="160418" y="97641"/>
                  <a:pt x="156920" y="96900"/>
                  <a:pt x="153423" y="96900"/>
                </a:cubicBezTo>
                <a:cubicBezTo>
                  <a:pt x="150974" y="96900"/>
                  <a:pt x="149225" y="95048"/>
                  <a:pt x="149225" y="92455"/>
                </a:cubicBezTo>
                <a:cubicBezTo>
                  <a:pt x="149225" y="90232"/>
                  <a:pt x="150974" y="88010"/>
                  <a:pt x="153073" y="88010"/>
                </a:cubicBezTo>
                <a:close/>
                <a:moveTo>
                  <a:pt x="124881" y="61123"/>
                </a:moveTo>
                <a:cubicBezTo>
                  <a:pt x="113365" y="68333"/>
                  <a:pt x="68019" y="100061"/>
                  <a:pt x="69098" y="171447"/>
                </a:cubicBezTo>
                <a:cubicBezTo>
                  <a:pt x="69098" y="176495"/>
                  <a:pt x="68379" y="181542"/>
                  <a:pt x="66939" y="186229"/>
                </a:cubicBezTo>
                <a:cubicBezTo>
                  <a:pt x="109046" y="188032"/>
                  <a:pt x="118403" y="193080"/>
                  <a:pt x="127040" y="198127"/>
                </a:cubicBezTo>
                <a:cubicBezTo>
                  <a:pt x="134958" y="202814"/>
                  <a:pt x="141436" y="206780"/>
                  <a:pt x="181383" y="206059"/>
                </a:cubicBezTo>
                <a:cubicBezTo>
                  <a:pt x="181383" y="206059"/>
                  <a:pt x="189661" y="205699"/>
                  <a:pt x="195779" y="211467"/>
                </a:cubicBezTo>
                <a:cubicBezTo>
                  <a:pt x="196858" y="212549"/>
                  <a:pt x="197578" y="213631"/>
                  <a:pt x="198298" y="215073"/>
                </a:cubicBezTo>
                <a:cubicBezTo>
                  <a:pt x="211614" y="211107"/>
                  <a:pt x="223490" y="206420"/>
                  <a:pt x="233207" y="202093"/>
                </a:cubicBezTo>
                <a:cubicBezTo>
                  <a:pt x="237885" y="199930"/>
                  <a:pt x="242204" y="198127"/>
                  <a:pt x="245803" y="196685"/>
                </a:cubicBezTo>
                <a:cubicBezTo>
                  <a:pt x="241484" y="188753"/>
                  <a:pt x="238965" y="180100"/>
                  <a:pt x="239325" y="171447"/>
                </a:cubicBezTo>
                <a:cubicBezTo>
                  <a:pt x="240045" y="100782"/>
                  <a:pt x="195059" y="68333"/>
                  <a:pt x="183542" y="61123"/>
                </a:cubicBezTo>
                <a:cubicBezTo>
                  <a:pt x="176705" y="66891"/>
                  <a:pt x="165908" y="70136"/>
                  <a:pt x="154032" y="70136"/>
                </a:cubicBezTo>
                <a:cubicBezTo>
                  <a:pt x="142515" y="70136"/>
                  <a:pt x="131719" y="66891"/>
                  <a:pt x="124881" y="61123"/>
                </a:cubicBezTo>
                <a:close/>
                <a:moveTo>
                  <a:pt x="119483" y="8844"/>
                </a:moveTo>
                <a:cubicBezTo>
                  <a:pt x="117683" y="8123"/>
                  <a:pt x="116244" y="9205"/>
                  <a:pt x="115884" y="9926"/>
                </a:cubicBezTo>
                <a:cubicBezTo>
                  <a:pt x="114444" y="11368"/>
                  <a:pt x="113365" y="13531"/>
                  <a:pt x="114444" y="16416"/>
                </a:cubicBezTo>
                <a:lnTo>
                  <a:pt x="128840" y="53551"/>
                </a:lnTo>
                <a:cubicBezTo>
                  <a:pt x="131719" y="56075"/>
                  <a:pt x="135678" y="58238"/>
                  <a:pt x="140356" y="59680"/>
                </a:cubicBezTo>
                <a:lnTo>
                  <a:pt x="137117" y="35524"/>
                </a:lnTo>
                <a:cubicBezTo>
                  <a:pt x="136757" y="33001"/>
                  <a:pt x="138557" y="30837"/>
                  <a:pt x="140716" y="30477"/>
                </a:cubicBezTo>
                <a:cubicBezTo>
                  <a:pt x="142875" y="30116"/>
                  <a:pt x="145394" y="31919"/>
                  <a:pt x="145394" y="34443"/>
                </a:cubicBezTo>
                <a:lnTo>
                  <a:pt x="149353" y="61483"/>
                </a:lnTo>
                <a:cubicBezTo>
                  <a:pt x="150793" y="61483"/>
                  <a:pt x="152592" y="61844"/>
                  <a:pt x="154032" y="61844"/>
                </a:cubicBezTo>
                <a:cubicBezTo>
                  <a:pt x="155831" y="61844"/>
                  <a:pt x="157271" y="61483"/>
                  <a:pt x="159070" y="61483"/>
                </a:cubicBezTo>
                <a:lnTo>
                  <a:pt x="162669" y="34443"/>
                </a:lnTo>
                <a:cubicBezTo>
                  <a:pt x="163029" y="31919"/>
                  <a:pt x="165188" y="30116"/>
                  <a:pt x="167707" y="30477"/>
                </a:cubicBezTo>
                <a:cubicBezTo>
                  <a:pt x="169867" y="30837"/>
                  <a:pt x="171666" y="33001"/>
                  <a:pt x="171306" y="35524"/>
                </a:cubicBezTo>
                <a:lnTo>
                  <a:pt x="168067" y="59680"/>
                </a:lnTo>
                <a:cubicBezTo>
                  <a:pt x="172746" y="58238"/>
                  <a:pt x="176705" y="56075"/>
                  <a:pt x="179224" y="53551"/>
                </a:cubicBezTo>
                <a:lnTo>
                  <a:pt x="193619" y="16416"/>
                </a:lnTo>
                <a:cubicBezTo>
                  <a:pt x="194699" y="13531"/>
                  <a:pt x="193979" y="11368"/>
                  <a:pt x="192540" y="9926"/>
                </a:cubicBezTo>
                <a:cubicBezTo>
                  <a:pt x="192180" y="9205"/>
                  <a:pt x="190740" y="8123"/>
                  <a:pt x="188581" y="8844"/>
                </a:cubicBezTo>
                <a:lnTo>
                  <a:pt x="168067" y="15695"/>
                </a:lnTo>
                <a:cubicBezTo>
                  <a:pt x="159070" y="18939"/>
                  <a:pt x="149353" y="18939"/>
                  <a:pt x="140356" y="15695"/>
                </a:cubicBezTo>
                <a:lnTo>
                  <a:pt x="119483" y="8844"/>
                </a:lnTo>
                <a:close/>
                <a:moveTo>
                  <a:pt x="122362" y="552"/>
                </a:moveTo>
                <a:lnTo>
                  <a:pt x="142875" y="7763"/>
                </a:lnTo>
                <a:cubicBezTo>
                  <a:pt x="150433" y="10287"/>
                  <a:pt x="157990" y="10287"/>
                  <a:pt x="165548" y="7763"/>
                </a:cubicBezTo>
                <a:lnTo>
                  <a:pt x="186062" y="552"/>
                </a:lnTo>
                <a:cubicBezTo>
                  <a:pt x="190380" y="-890"/>
                  <a:pt x="195419" y="552"/>
                  <a:pt x="199018" y="4157"/>
                </a:cubicBezTo>
                <a:cubicBezTo>
                  <a:pt x="202616" y="8123"/>
                  <a:pt x="204056" y="14252"/>
                  <a:pt x="201897" y="19300"/>
                </a:cubicBezTo>
                <a:lnTo>
                  <a:pt x="188221" y="53912"/>
                </a:lnTo>
                <a:cubicBezTo>
                  <a:pt x="201537" y="62204"/>
                  <a:pt x="248682" y="97537"/>
                  <a:pt x="247962" y="171447"/>
                </a:cubicBezTo>
                <a:cubicBezTo>
                  <a:pt x="247962" y="179379"/>
                  <a:pt x="250121" y="187311"/>
                  <a:pt x="254440" y="194522"/>
                </a:cubicBezTo>
                <a:cubicBezTo>
                  <a:pt x="257679" y="194161"/>
                  <a:pt x="260198" y="194522"/>
                  <a:pt x="262717" y="196325"/>
                </a:cubicBezTo>
                <a:cubicBezTo>
                  <a:pt x="267036" y="199930"/>
                  <a:pt x="268116" y="203896"/>
                  <a:pt x="268476" y="206780"/>
                </a:cubicBezTo>
                <a:cubicBezTo>
                  <a:pt x="268476" y="207862"/>
                  <a:pt x="268116" y="208944"/>
                  <a:pt x="267756" y="210025"/>
                </a:cubicBezTo>
                <a:cubicBezTo>
                  <a:pt x="273154" y="208944"/>
                  <a:pt x="276753" y="208944"/>
                  <a:pt x="279992" y="211828"/>
                </a:cubicBezTo>
                <a:cubicBezTo>
                  <a:pt x="284671" y="215794"/>
                  <a:pt x="285390" y="220120"/>
                  <a:pt x="285390" y="223005"/>
                </a:cubicBezTo>
                <a:cubicBezTo>
                  <a:pt x="285030" y="231658"/>
                  <a:pt x="275673" y="238147"/>
                  <a:pt x="274954" y="238868"/>
                </a:cubicBezTo>
                <a:cubicBezTo>
                  <a:pt x="228528" y="275643"/>
                  <a:pt x="174545" y="285738"/>
                  <a:pt x="129919" y="285738"/>
                </a:cubicBezTo>
                <a:cubicBezTo>
                  <a:pt x="82414" y="285738"/>
                  <a:pt x="45346" y="274201"/>
                  <a:pt x="39948" y="272398"/>
                </a:cubicBezTo>
                <a:lnTo>
                  <a:pt x="4318" y="272398"/>
                </a:lnTo>
                <a:cubicBezTo>
                  <a:pt x="1799" y="272398"/>
                  <a:pt x="0" y="270596"/>
                  <a:pt x="0" y="268072"/>
                </a:cubicBezTo>
                <a:lnTo>
                  <a:pt x="0" y="190195"/>
                </a:lnTo>
                <a:cubicBezTo>
                  <a:pt x="0" y="187672"/>
                  <a:pt x="1799" y="185869"/>
                  <a:pt x="4318" y="185869"/>
                </a:cubicBezTo>
                <a:lnTo>
                  <a:pt x="40667" y="185869"/>
                </a:lnTo>
                <a:cubicBezTo>
                  <a:pt x="46786" y="185869"/>
                  <a:pt x="52544" y="185869"/>
                  <a:pt x="57942" y="185869"/>
                </a:cubicBezTo>
                <a:cubicBezTo>
                  <a:pt x="59382" y="181182"/>
                  <a:pt x="60461" y="176495"/>
                  <a:pt x="60461" y="171447"/>
                </a:cubicBezTo>
                <a:cubicBezTo>
                  <a:pt x="59382" y="97537"/>
                  <a:pt x="106887" y="62204"/>
                  <a:pt x="119843" y="53912"/>
                </a:cubicBezTo>
                <a:lnTo>
                  <a:pt x="106527" y="19300"/>
                </a:lnTo>
                <a:cubicBezTo>
                  <a:pt x="104367" y="14252"/>
                  <a:pt x="105807" y="8123"/>
                  <a:pt x="109406" y="4157"/>
                </a:cubicBezTo>
                <a:cubicBezTo>
                  <a:pt x="112645" y="552"/>
                  <a:pt x="117683" y="-890"/>
                  <a:pt x="122362" y="552"/>
                </a:cubicBezTo>
                <a:close/>
              </a:path>
            </a:pathLst>
          </a:custGeom>
          <a:solidFill>
            <a:schemeClr val="bg1"/>
          </a:solidFill>
          <a:ln>
            <a:noFill/>
          </a:ln>
          <a:effectLst/>
        </p:spPr>
        <p:txBody>
          <a:bodyPr anchor="ctr"/>
          <a:lstStyle/>
          <a:p>
            <a:endParaRPr lang="en-US" sz="900">
              <a:solidFill>
                <a:schemeClr val="bg1"/>
              </a:solidFill>
              <a:latin typeface="Lato Light" panose="020F0502020204030203" pitchFamily="34" charset="0"/>
            </a:endParaRPr>
          </a:p>
        </p:txBody>
      </p:sp>
      <p:sp>
        <p:nvSpPr>
          <p:cNvPr id="102" name="Freeform 986">
            <a:extLst>
              <a:ext uri="{FF2B5EF4-FFF2-40B4-BE49-F238E27FC236}">
                <a16:creationId xmlns:a16="http://schemas.microsoft.com/office/drawing/2014/main" id="{4C09E47A-0D68-3AAB-A222-E71A291EEE9D}"/>
              </a:ext>
            </a:extLst>
          </p:cNvPr>
          <p:cNvSpPr>
            <a:spLocks noChangeAspect="1" noChangeArrowheads="1"/>
          </p:cNvSpPr>
          <p:nvPr userDrawn="1"/>
        </p:nvSpPr>
        <p:spPr bwMode="auto">
          <a:xfrm>
            <a:off x="1748782" y="4360465"/>
            <a:ext cx="676800" cy="676800"/>
          </a:xfrm>
          <a:custGeom>
            <a:avLst/>
            <a:gdLst>
              <a:gd name="T0" fmla="*/ 46297 w 285390"/>
              <a:gd name="T1" fmla="*/ 240173 h 285390"/>
              <a:gd name="T2" fmla="*/ 108588 w 285390"/>
              <a:gd name="T3" fmla="*/ 237734 h 285390"/>
              <a:gd name="T4" fmla="*/ 68154 w 285390"/>
              <a:gd name="T5" fmla="*/ 246924 h 285390"/>
              <a:gd name="T6" fmla="*/ 68169 w 285390"/>
              <a:gd name="T7" fmla="*/ 209014 h 285390"/>
              <a:gd name="T8" fmla="*/ 126123 w 285390"/>
              <a:gd name="T9" fmla="*/ 218205 h 285390"/>
              <a:gd name="T10" fmla="*/ 68169 w 285390"/>
              <a:gd name="T11" fmla="*/ 209014 h 285390"/>
              <a:gd name="T12" fmla="*/ 49098 w 285390"/>
              <a:gd name="T13" fmla="*/ 213609 h 285390"/>
              <a:gd name="T14" fmla="*/ 28719 w 285390"/>
              <a:gd name="T15" fmla="*/ 213609 h 285390"/>
              <a:gd name="T16" fmla="*/ 254566 w 285390"/>
              <a:gd name="T17" fmla="*/ 206242 h 285390"/>
              <a:gd name="T18" fmla="*/ 219688 w 285390"/>
              <a:gd name="T19" fmla="*/ 235834 h 285390"/>
              <a:gd name="T20" fmla="*/ 161081 w 285390"/>
              <a:gd name="T21" fmla="*/ 261819 h 285390"/>
              <a:gd name="T22" fmla="*/ 154968 w 285390"/>
              <a:gd name="T23" fmla="*/ 255684 h 285390"/>
              <a:gd name="T24" fmla="*/ 212497 w 285390"/>
              <a:gd name="T25" fmla="*/ 229699 h 285390"/>
              <a:gd name="T26" fmla="*/ 249173 w 285390"/>
              <a:gd name="T27" fmla="*/ 202993 h 285390"/>
              <a:gd name="T28" fmla="*/ 112921 w 285390"/>
              <a:gd name="T29" fmla="*/ 185273 h 285390"/>
              <a:gd name="T30" fmla="*/ 63820 w 285390"/>
              <a:gd name="T31" fmla="*/ 185273 h 285390"/>
              <a:gd name="T32" fmla="*/ 44729 w 285390"/>
              <a:gd name="T33" fmla="*/ 180295 h 285390"/>
              <a:gd name="T34" fmla="*/ 33087 w 285390"/>
              <a:gd name="T35" fmla="*/ 189485 h 285390"/>
              <a:gd name="T36" fmla="*/ 227958 w 285390"/>
              <a:gd name="T37" fmla="*/ 170722 h 285390"/>
              <a:gd name="T38" fmla="*/ 249531 w 285390"/>
              <a:gd name="T39" fmla="*/ 184713 h 285390"/>
              <a:gd name="T40" fmla="*/ 195958 w 285390"/>
              <a:gd name="T41" fmla="*/ 206069 h 285390"/>
              <a:gd name="T42" fmla="*/ 157845 w 285390"/>
              <a:gd name="T43" fmla="*/ 213433 h 285390"/>
              <a:gd name="T44" fmla="*/ 178699 w 285390"/>
              <a:gd name="T45" fmla="*/ 186554 h 285390"/>
              <a:gd name="T46" fmla="*/ 224363 w 285390"/>
              <a:gd name="T47" fmla="*/ 171826 h 285390"/>
              <a:gd name="T48" fmla="*/ 126123 w 285390"/>
              <a:gd name="T49" fmla="*/ 149979 h 285390"/>
              <a:gd name="T50" fmla="*/ 68169 w 285390"/>
              <a:gd name="T51" fmla="*/ 159185 h 285390"/>
              <a:gd name="T52" fmla="*/ 33087 w 285390"/>
              <a:gd name="T53" fmla="*/ 149979 h 285390"/>
              <a:gd name="T54" fmla="*/ 44729 w 285390"/>
              <a:gd name="T55" fmla="*/ 159185 h 285390"/>
              <a:gd name="T56" fmla="*/ 33087 w 285390"/>
              <a:gd name="T57" fmla="*/ 149979 h 285390"/>
              <a:gd name="T58" fmla="*/ 128881 w 285390"/>
              <a:gd name="T59" fmla="*/ 127451 h 285390"/>
              <a:gd name="T60" fmla="*/ 86158 w 285390"/>
              <a:gd name="T61" fmla="*/ 127451 h 285390"/>
              <a:gd name="T62" fmla="*/ 67170 w 285390"/>
              <a:gd name="T63" fmla="*/ 122856 h 285390"/>
              <a:gd name="T64" fmla="*/ 32992 w 285390"/>
              <a:gd name="T65" fmla="*/ 132046 h 285390"/>
              <a:gd name="T66" fmla="*/ 206400 w 285390"/>
              <a:gd name="T67" fmla="*/ 118389 h 285390"/>
              <a:gd name="T68" fmla="*/ 245870 w 285390"/>
              <a:gd name="T69" fmla="*/ 118389 h 285390"/>
              <a:gd name="T70" fmla="*/ 126123 w 285390"/>
              <a:gd name="T71" fmla="*/ 92540 h 285390"/>
              <a:gd name="T72" fmla="*/ 68169 w 285390"/>
              <a:gd name="T73" fmla="*/ 101731 h 285390"/>
              <a:gd name="T74" fmla="*/ 33087 w 285390"/>
              <a:gd name="T75" fmla="*/ 92540 h 285390"/>
              <a:gd name="T76" fmla="*/ 44729 w 285390"/>
              <a:gd name="T77" fmla="*/ 101731 h 285390"/>
              <a:gd name="T78" fmla="*/ 33087 w 285390"/>
              <a:gd name="T79" fmla="*/ 92540 h 285390"/>
              <a:gd name="T80" fmla="*/ 245870 w 285390"/>
              <a:gd name="T81" fmla="*/ 109772 h 285390"/>
              <a:gd name="T82" fmla="*/ 162223 w 285390"/>
              <a:gd name="T83" fmla="*/ 114080 h 285390"/>
              <a:gd name="T84" fmla="*/ 199520 w 285390"/>
              <a:gd name="T85" fmla="*/ 72436 h 285390"/>
              <a:gd name="T86" fmla="*/ 204227 w 285390"/>
              <a:gd name="T87" fmla="*/ 163981 h 285390"/>
              <a:gd name="T88" fmla="*/ 68169 w 285390"/>
              <a:gd name="T89" fmla="*/ 63820 h 285390"/>
              <a:gd name="T90" fmla="*/ 126123 w 285390"/>
              <a:gd name="T91" fmla="*/ 73012 h 285390"/>
              <a:gd name="T92" fmla="*/ 68169 w 285390"/>
              <a:gd name="T93" fmla="*/ 63820 h 285390"/>
              <a:gd name="T94" fmla="*/ 49098 w 285390"/>
              <a:gd name="T95" fmla="*/ 68416 h 285390"/>
              <a:gd name="T96" fmla="*/ 28719 w 285390"/>
              <a:gd name="T97" fmla="*/ 68416 h 285390"/>
              <a:gd name="T98" fmla="*/ 213853 w 285390"/>
              <a:gd name="T99" fmla="*/ 35101 h 285390"/>
              <a:gd name="T100" fmla="*/ 168708 w 285390"/>
              <a:gd name="T101" fmla="*/ 44293 h 285390"/>
              <a:gd name="T102" fmla="*/ 72920 w 285390"/>
              <a:gd name="T103" fmla="*/ 35101 h 285390"/>
              <a:gd name="T104" fmla="*/ 143352 w 285390"/>
              <a:gd name="T105" fmla="*/ 44293 h 285390"/>
              <a:gd name="T106" fmla="*/ 72920 w 285390"/>
              <a:gd name="T107" fmla="*/ 35101 h 285390"/>
              <a:gd name="T108" fmla="*/ 50640 w 285390"/>
              <a:gd name="T109" fmla="*/ 231853 h 285390"/>
              <a:gd name="T110" fmla="*/ 278152 w 285390"/>
              <a:gd name="T111" fmla="*/ 278152 h 285390"/>
              <a:gd name="T112" fmla="*/ 4338 w 285390"/>
              <a:gd name="T113" fmla="*/ 0 h 285390"/>
              <a:gd name="T114" fmla="*/ 286832 w 285390"/>
              <a:gd name="T115" fmla="*/ 282493 h 285390"/>
              <a:gd name="T116" fmla="*/ 47384 w 285390"/>
              <a:gd name="T117" fmla="*/ 285387 h 285390"/>
              <a:gd name="T118" fmla="*/ 0 w 285390"/>
              <a:gd name="T119" fmla="*/ 4702 h 2853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85390" h="285390">
                <a:moveTo>
                  <a:pt x="14755" y="238965"/>
                </a:moveTo>
                <a:lnTo>
                  <a:pt x="46065" y="270635"/>
                </a:lnTo>
                <a:lnTo>
                  <a:pt x="46065" y="238965"/>
                </a:lnTo>
                <a:lnTo>
                  <a:pt x="14755" y="238965"/>
                </a:lnTo>
                <a:close/>
                <a:moveTo>
                  <a:pt x="67810" y="236538"/>
                </a:moveTo>
                <a:lnTo>
                  <a:pt x="108042" y="236538"/>
                </a:lnTo>
                <a:cubicBezTo>
                  <a:pt x="110556" y="236538"/>
                  <a:pt x="112353" y="238443"/>
                  <a:pt x="112353" y="240729"/>
                </a:cubicBezTo>
                <a:cubicBezTo>
                  <a:pt x="112353" y="243777"/>
                  <a:pt x="110556" y="245682"/>
                  <a:pt x="108042" y="245682"/>
                </a:cubicBezTo>
                <a:lnTo>
                  <a:pt x="67810" y="245682"/>
                </a:lnTo>
                <a:cubicBezTo>
                  <a:pt x="65296" y="245682"/>
                  <a:pt x="63500" y="243777"/>
                  <a:pt x="63500" y="240729"/>
                </a:cubicBezTo>
                <a:cubicBezTo>
                  <a:pt x="63500" y="238443"/>
                  <a:pt x="65296" y="236538"/>
                  <a:pt x="67810" y="236538"/>
                </a:cubicBezTo>
                <a:close/>
                <a:moveTo>
                  <a:pt x="67825" y="207963"/>
                </a:moveTo>
                <a:lnTo>
                  <a:pt x="125489" y="207963"/>
                </a:lnTo>
                <a:cubicBezTo>
                  <a:pt x="128012" y="207963"/>
                  <a:pt x="129814" y="210249"/>
                  <a:pt x="129814" y="212535"/>
                </a:cubicBezTo>
                <a:cubicBezTo>
                  <a:pt x="129814" y="215202"/>
                  <a:pt x="128012" y="217107"/>
                  <a:pt x="125489" y="217107"/>
                </a:cubicBezTo>
                <a:lnTo>
                  <a:pt x="67825" y="217107"/>
                </a:lnTo>
                <a:cubicBezTo>
                  <a:pt x="65302" y="217107"/>
                  <a:pt x="63500" y="215202"/>
                  <a:pt x="63500" y="212535"/>
                </a:cubicBezTo>
                <a:cubicBezTo>
                  <a:pt x="63500" y="210249"/>
                  <a:pt x="65302" y="207963"/>
                  <a:pt x="67825" y="207963"/>
                </a:cubicBezTo>
                <a:close/>
                <a:moveTo>
                  <a:pt x="32919" y="207963"/>
                </a:moveTo>
                <a:lnTo>
                  <a:pt x="44505" y="207963"/>
                </a:lnTo>
                <a:cubicBezTo>
                  <a:pt x="47039" y="207963"/>
                  <a:pt x="48850" y="210249"/>
                  <a:pt x="48850" y="212535"/>
                </a:cubicBezTo>
                <a:cubicBezTo>
                  <a:pt x="48850" y="215202"/>
                  <a:pt x="47039" y="217107"/>
                  <a:pt x="44505" y="217107"/>
                </a:cubicBezTo>
                <a:lnTo>
                  <a:pt x="32919" y="217107"/>
                </a:lnTo>
                <a:cubicBezTo>
                  <a:pt x="30385" y="217107"/>
                  <a:pt x="28575" y="215202"/>
                  <a:pt x="28575" y="212535"/>
                </a:cubicBezTo>
                <a:cubicBezTo>
                  <a:pt x="28575" y="210249"/>
                  <a:pt x="30385" y="207963"/>
                  <a:pt x="32919" y="207963"/>
                </a:cubicBezTo>
                <a:close/>
                <a:moveTo>
                  <a:pt x="247919" y="201972"/>
                </a:moveTo>
                <a:cubicBezTo>
                  <a:pt x="250065" y="201613"/>
                  <a:pt x="252569" y="203049"/>
                  <a:pt x="253285" y="205204"/>
                </a:cubicBezTo>
                <a:cubicBezTo>
                  <a:pt x="253642" y="207717"/>
                  <a:pt x="252212" y="210231"/>
                  <a:pt x="249707" y="210590"/>
                </a:cubicBezTo>
                <a:lnTo>
                  <a:pt x="223592" y="216335"/>
                </a:lnTo>
                <a:lnTo>
                  <a:pt x="218583" y="234648"/>
                </a:lnTo>
                <a:cubicBezTo>
                  <a:pt x="218226" y="237162"/>
                  <a:pt x="216079" y="238239"/>
                  <a:pt x="213575" y="237880"/>
                </a:cubicBezTo>
                <a:lnTo>
                  <a:pt x="187459" y="232135"/>
                </a:lnTo>
                <a:lnTo>
                  <a:pt x="160271" y="260502"/>
                </a:lnTo>
                <a:cubicBezTo>
                  <a:pt x="159555" y="261220"/>
                  <a:pt x="158482" y="261579"/>
                  <a:pt x="157051" y="261579"/>
                </a:cubicBezTo>
                <a:cubicBezTo>
                  <a:pt x="155978" y="261579"/>
                  <a:pt x="154904" y="261220"/>
                  <a:pt x="154189" y="260502"/>
                </a:cubicBezTo>
                <a:cubicBezTo>
                  <a:pt x="152400" y="259066"/>
                  <a:pt x="152400" y="256193"/>
                  <a:pt x="154189" y="254398"/>
                </a:cubicBezTo>
                <a:lnTo>
                  <a:pt x="183166" y="224235"/>
                </a:lnTo>
                <a:cubicBezTo>
                  <a:pt x="183882" y="223158"/>
                  <a:pt x="185313" y="222799"/>
                  <a:pt x="187102" y="222799"/>
                </a:cubicBezTo>
                <a:lnTo>
                  <a:pt x="211428" y="228544"/>
                </a:lnTo>
                <a:lnTo>
                  <a:pt x="216079" y="211667"/>
                </a:lnTo>
                <a:cubicBezTo>
                  <a:pt x="216437" y="210231"/>
                  <a:pt x="217868" y="208795"/>
                  <a:pt x="219299" y="208436"/>
                </a:cubicBezTo>
                <a:lnTo>
                  <a:pt x="247919" y="201972"/>
                </a:lnTo>
                <a:close/>
                <a:moveTo>
                  <a:pt x="67810" y="179388"/>
                </a:moveTo>
                <a:lnTo>
                  <a:pt x="108042" y="179388"/>
                </a:lnTo>
                <a:cubicBezTo>
                  <a:pt x="110556" y="179388"/>
                  <a:pt x="112353" y="181674"/>
                  <a:pt x="112353" y="184341"/>
                </a:cubicBezTo>
                <a:cubicBezTo>
                  <a:pt x="112353" y="186627"/>
                  <a:pt x="110556" y="188532"/>
                  <a:pt x="108042" y="188532"/>
                </a:cubicBezTo>
                <a:lnTo>
                  <a:pt x="67810" y="188532"/>
                </a:lnTo>
                <a:cubicBezTo>
                  <a:pt x="65296" y="188532"/>
                  <a:pt x="63500" y="186627"/>
                  <a:pt x="63500" y="184341"/>
                </a:cubicBezTo>
                <a:cubicBezTo>
                  <a:pt x="63500" y="181674"/>
                  <a:pt x="65296" y="179388"/>
                  <a:pt x="67810" y="179388"/>
                </a:cubicBezTo>
                <a:close/>
                <a:moveTo>
                  <a:pt x="32919" y="179388"/>
                </a:moveTo>
                <a:lnTo>
                  <a:pt x="44505" y="179388"/>
                </a:lnTo>
                <a:cubicBezTo>
                  <a:pt x="47039" y="179388"/>
                  <a:pt x="48850" y="181674"/>
                  <a:pt x="48850" y="184341"/>
                </a:cubicBezTo>
                <a:cubicBezTo>
                  <a:pt x="48850" y="186627"/>
                  <a:pt x="47039" y="188532"/>
                  <a:pt x="44505" y="188532"/>
                </a:cubicBezTo>
                <a:lnTo>
                  <a:pt x="32919" y="188532"/>
                </a:lnTo>
                <a:cubicBezTo>
                  <a:pt x="30385" y="188532"/>
                  <a:pt x="28575" y="186627"/>
                  <a:pt x="28575" y="184341"/>
                </a:cubicBezTo>
                <a:cubicBezTo>
                  <a:pt x="28575" y="181674"/>
                  <a:pt x="30385" y="179388"/>
                  <a:pt x="32919" y="179388"/>
                </a:cubicBezTo>
                <a:close/>
                <a:moveTo>
                  <a:pt x="226812" y="169863"/>
                </a:moveTo>
                <a:lnTo>
                  <a:pt x="249707" y="174992"/>
                </a:lnTo>
                <a:cubicBezTo>
                  <a:pt x="252212" y="175358"/>
                  <a:pt x="253642" y="177922"/>
                  <a:pt x="253285" y="180120"/>
                </a:cubicBezTo>
                <a:cubicBezTo>
                  <a:pt x="252569" y="182685"/>
                  <a:pt x="250065" y="184150"/>
                  <a:pt x="248276" y="183784"/>
                </a:cubicBezTo>
                <a:lnTo>
                  <a:pt x="227169" y="179021"/>
                </a:lnTo>
                <a:lnTo>
                  <a:pt x="200338" y="204666"/>
                </a:lnTo>
                <a:cubicBezTo>
                  <a:pt x="198907" y="206131"/>
                  <a:pt x="196761" y="206131"/>
                  <a:pt x="194972" y="205032"/>
                </a:cubicBezTo>
                <a:lnTo>
                  <a:pt x="180304" y="194408"/>
                </a:lnTo>
                <a:lnTo>
                  <a:pt x="159913" y="211626"/>
                </a:lnTo>
                <a:cubicBezTo>
                  <a:pt x="158840" y="211992"/>
                  <a:pt x="158124" y="212359"/>
                  <a:pt x="157051" y="212359"/>
                </a:cubicBezTo>
                <a:cubicBezTo>
                  <a:pt x="155978" y="212359"/>
                  <a:pt x="154904" y="211992"/>
                  <a:pt x="153831" y="210893"/>
                </a:cubicBezTo>
                <a:cubicBezTo>
                  <a:pt x="152400" y="208695"/>
                  <a:pt x="152758" y="206131"/>
                  <a:pt x="154547" y="204666"/>
                </a:cubicBezTo>
                <a:lnTo>
                  <a:pt x="177800" y="185616"/>
                </a:lnTo>
                <a:cubicBezTo>
                  <a:pt x="179231" y="184517"/>
                  <a:pt x="181378" y="184150"/>
                  <a:pt x="182809" y="185616"/>
                </a:cubicBezTo>
                <a:lnTo>
                  <a:pt x="197119" y="195873"/>
                </a:lnTo>
                <a:lnTo>
                  <a:pt x="223234" y="170962"/>
                </a:lnTo>
                <a:cubicBezTo>
                  <a:pt x="224307" y="169863"/>
                  <a:pt x="225738" y="169863"/>
                  <a:pt x="226812" y="169863"/>
                </a:cubicBezTo>
                <a:close/>
                <a:moveTo>
                  <a:pt x="67825" y="149225"/>
                </a:moveTo>
                <a:lnTo>
                  <a:pt x="125489" y="149225"/>
                </a:lnTo>
                <a:cubicBezTo>
                  <a:pt x="128012" y="149225"/>
                  <a:pt x="129814" y="151423"/>
                  <a:pt x="129814" y="153621"/>
                </a:cubicBezTo>
                <a:cubicBezTo>
                  <a:pt x="129814" y="156185"/>
                  <a:pt x="128012" y="158384"/>
                  <a:pt x="125489" y="158384"/>
                </a:cubicBezTo>
                <a:lnTo>
                  <a:pt x="67825" y="158384"/>
                </a:lnTo>
                <a:cubicBezTo>
                  <a:pt x="65302" y="158384"/>
                  <a:pt x="63500" y="156185"/>
                  <a:pt x="63500" y="153621"/>
                </a:cubicBezTo>
                <a:cubicBezTo>
                  <a:pt x="63500" y="151423"/>
                  <a:pt x="65302" y="149225"/>
                  <a:pt x="67825" y="149225"/>
                </a:cubicBezTo>
                <a:close/>
                <a:moveTo>
                  <a:pt x="32919" y="149225"/>
                </a:moveTo>
                <a:lnTo>
                  <a:pt x="44505" y="149225"/>
                </a:lnTo>
                <a:cubicBezTo>
                  <a:pt x="47039" y="149225"/>
                  <a:pt x="48850" y="151423"/>
                  <a:pt x="48850" y="153621"/>
                </a:cubicBezTo>
                <a:cubicBezTo>
                  <a:pt x="48850" y="156185"/>
                  <a:pt x="47039" y="158384"/>
                  <a:pt x="44505" y="158384"/>
                </a:cubicBezTo>
                <a:lnTo>
                  <a:pt x="32919" y="158384"/>
                </a:lnTo>
                <a:cubicBezTo>
                  <a:pt x="30385" y="158384"/>
                  <a:pt x="28575" y="156185"/>
                  <a:pt x="28575" y="153621"/>
                </a:cubicBezTo>
                <a:cubicBezTo>
                  <a:pt x="28575" y="151423"/>
                  <a:pt x="30385" y="149225"/>
                  <a:pt x="32919" y="149225"/>
                </a:cubicBezTo>
                <a:close/>
                <a:moveTo>
                  <a:pt x="89976" y="122238"/>
                </a:moveTo>
                <a:lnTo>
                  <a:pt x="123982" y="122238"/>
                </a:lnTo>
                <a:cubicBezTo>
                  <a:pt x="126461" y="122238"/>
                  <a:pt x="128233" y="124143"/>
                  <a:pt x="128233" y="126810"/>
                </a:cubicBezTo>
                <a:cubicBezTo>
                  <a:pt x="128233" y="129477"/>
                  <a:pt x="126461" y="131382"/>
                  <a:pt x="123982" y="131382"/>
                </a:cubicBezTo>
                <a:lnTo>
                  <a:pt x="89976" y="131382"/>
                </a:lnTo>
                <a:cubicBezTo>
                  <a:pt x="87850" y="131382"/>
                  <a:pt x="85725" y="129477"/>
                  <a:pt x="85725" y="126810"/>
                </a:cubicBezTo>
                <a:cubicBezTo>
                  <a:pt x="85725" y="124143"/>
                  <a:pt x="87850" y="122238"/>
                  <a:pt x="89976" y="122238"/>
                </a:cubicBezTo>
                <a:close/>
                <a:moveTo>
                  <a:pt x="32826" y="122238"/>
                </a:moveTo>
                <a:lnTo>
                  <a:pt x="66832" y="122238"/>
                </a:lnTo>
                <a:cubicBezTo>
                  <a:pt x="69311" y="122238"/>
                  <a:pt x="71083" y="124143"/>
                  <a:pt x="71083" y="126810"/>
                </a:cubicBezTo>
                <a:cubicBezTo>
                  <a:pt x="71083" y="129477"/>
                  <a:pt x="69311" y="131382"/>
                  <a:pt x="66832" y="131382"/>
                </a:cubicBezTo>
                <a:lnTo>
                  <a:pt x="32826" y="131382"/>
                </a:lnTo>
                <a:cubicBezTo>
                  <a:pt x="30346" y="131382"/>
                  <a:pt x="28575" y="129477"/>
                  <a:pt x="28575" y="126810"/>
                </a:cubicBezTo>
                <a:cubicBezTo>
                  <a:pt x="28575" y="124143"/>
                  <a:pt x="30346" y="122238"/>
                  <a:pt x="32826" y="122238"/>
                </a:cubicBezTo>
                <a:close/>
                <a:moveTo>
                  <a:pt x="205362" y="117793"/>
                </a:moveTo>
                <a:lnTo>
                  <a:pt x="180863" y="148154"/>
                </a:lnTo>
                <a:cubicBezTo>
                  <a:pt x="186987" y="152083"/>
                  <a:pt x="194914" y="154583"/>
                  <a:pt x="203200" y="154583"/>
                </a:cubicBezTo>
                <a:cubicBezTo>
                  <a:pt x="224817" y="154583"/>
                  <a:pt x="242471" y="138510"/>
                  <a:pt x="244633" y="117793"/>
                </a:cubicBezTo>
                <a:lnTo>
                  <a:pt x="205362" y="117793"/>
                </a:lnTo>
                <a:close/>
                <a:moveTo>
                  <a:pt x="67825" y="92075"/>
                </a:moveTo>
                <a:lnTo>
                  <a:pt x="125489" y="92075"/>
                </a:lnTo>
                <a:cubicBezTo>
                  <a:pt x="128012" y="92075"/>
                  <a:pt x="129814" y="93980"/>
                  <a:pt x="129814" y="96647"/>
                </a:cubicBezTo>
                <a:cubicBezTo>
                  <a:pt x="129814" y="99314"/>
                  <a:pt x="128012" y="101219"/>
                  <a:pt x="125489" y="101219"/>
                </a:cubicBezTo>
                <a:lnTo>
                  <a:pt x="67825" y="101219"/>
                </a:lnTo>
                <a:cubicBezTo>
                  <a:pt x="65302" y="101219"/>
                  <a:pt x="63500" y="99314"/>
                  <a:pt x="63500" y="96647"/>
                </a:cubicBezTo>
                <a:cubicBezTo>
                  <a:pt x="63500" y="93980"/>
                  <a:pt x="65302" y="92075"/>
                  <a:pt x="67825" y="92075"/>
                </a:cubicBezTo>
                <a:close/>
                <a:moveTo>
                  <a:pt x="32919" y="92075"/>
                </a:moveTo>
                <a:lnTo>
                  <a:pt x="44505" y="92075"/>
                </a:lnTo>
                <a:cubicBezTo>
                  <a:pt x="47039" y="92075"/>
                  <a:pt x="48850" y="93980"/>
                  <a:pt x="48850" y="96647"/>
                </a:cubicBezTo>
                <a:cubicBezTo>
                  <a:pt x="48850" y="99314"/>
                  <a:pt x="47039" y="101219"/>
                  <a:pt x="44505" y="101219"/>
                </a:cubicBezTo>
                <a:lnTo>
                  <a:pt x="32919" y="101219"/>
                </a:lnTo>
                <a:cubicBezTo>
                  <a:pt x="30385" y="101219"/>
                  <a:pt x="28575" y="99314"/>
                  <a:pt x="28575" y="96647"/>
                </a:cubicBezTo>
                <a:cubicBezTo>
                  <a:pt x="28575" y="93980"/>
                  <a:pt x="30385" y="92075"/>
                  <a:pt x="32919" y="92075"/>
                </a:cubicBezTo>
                <a:close/>
                <a:moveTo>
                  <a:pt x="207524" y="72072"/>
                </a:moveTo>
                <a:lnTo>
                  <a:pt x="207524" y="109220"/>
                </a:lnTo>
                <a:lnTo>
                  <a:pt x="244633" y="109220"/>
                </a:lnTo>
                <a:cubicBezTo>
                  <a:pt x="242831" y="89932"/>
                  <a:pt x="226979" y="74216"/>
                  <a:pt x="207524" y="72072"/>
                </a:cubicBezTo>
                <a:close/>
                <a:moveTo>
                  <a:pt x="198517" y="72072"/>
                </a:moveTo>
                <a:cubicBezTo>
                  <a:pt x="177620" y="74573"/>
                  <a:pt x="161407" y="92075"/>
                  <a:pt x="161407" y="113506"/>
                </a:cubicBezTo>
                <a:cubicBezTo>
                  <a:pt x="161407" y="124936"/>
                  <a:pt x="166091" y="135652"/>
                  <a:pt x="173657" y="143153"/>
                </a:cubicBezTo>
                <a:lnTo>
                  <a:pt x="198517" y="112078"/>
                </a:lnTo>
                <a:lnTo>
                  <a:pt x="198517" y="72072"/>
                </a:lnTo>
                <a:close/>
                <a:moveTo>
                  <a:pt x="203200" y="63500"/>
                </a:moveTo>
                <a:cubicBezTo>
                  <a:pt x="230942" y="63500"/>
                  <a:pt x="253640" y="86003"/>
                  <a:pt x="253640" y="113506"/>
                </a:cubicBezTo>
                <a:cubicBezTo>
                  <a:pt x="253640" y="141367"/>
                  <a:pt x="230942" y="163156"/>
                  <a:pt x="203200" y="163156"/>
                </a:cubicBezTo>
                <a:cubicBezTo>
                  <a:pt x="175098" y="163156"/>
                  <a:pt x="152400" y="141367"/>
                  <a:pt x="152400" y="113506"/>
                </a:cubicBezTo>
                <a:cubicBezTo>
                  <a:pt x="152400" y="86003"/>
                  <a:pt x="175098" y="63500"/>
                  <a:pt x="203200" y="63500"/>
                </a:cubicBezTo>
                <a:close/>
                <a:moveTo>
                  <a:pt x="67825" y="63500"/>
                </a:moveTo>
                <a:lnTo>
                  <a:pt x="125489" y="63500"/>
                </a:lnTo>
                <a:cubicBezTo>
                  <a:pt x="128012" y="63500"/>
                  <a:pt x="129814" y="65786"/>
                  <a:pt x="129814" y="68072"/>
                </a:cubicBezTo>
                <a:cubicBezTo>
                  <a:pt x="129814" y="70358"/>
                  <a:pt x="128012" y="72644"/>
                  <a:pt x="125489" y="72644"/>
                </a:cubicBezTo>
                <a:lnTo>
                  <a:pt x="67825" y="72644"/>
                </a:lnTo>
                <a:cubicBezTo>
                  <a:pt x="65302" y="72644"/>
                  <a:pt x="63500" y="70358"/>
                  <a:pt x="63500" y="68072"/>
                </a:cubicBezTo>
                <a:cubicBezTo>
                  <a:pt x="63500" y="65786"/>
                  <a:pt x="65302" y="63500"/>
                  <a:pt x="67825" y="63500"/>
                </a:cubicBezTo>
                <a:close/>
                <a:moveTo>
                  <a:pt x="32919" y="63500"/>
                </a:moveTo>
                <a:lnTo>
                  <a:pt x="44505" y="63500"/>
                </a:lnTo>
                <a:cubicBezTo>
                  <a:pt x="47039" y="63500"/>
                  <a:pt x="48850" y="65786"/>
                  <a:pt x="48850" y="68072"/>
                </a:cubicBezTo>
                <a:cubicBezTo>
                  <a:pt x="48850" y="70358"/>
                  <a:pt x="47039" y="72644"/>
                  <a:pt x="44505" y="72644"/>
                </a:cubicBezTo>
                <a:lnTo>
                  <a:pt x="32919" y="72644"/>
                </a:lnTo>
                <a:cubicBezTo>
                  <a:pt x="30385" y="72644"/>
                  <a:pt x="28575" y="70358"/>
                  <a:pt x="28575" y="68072"/>
                </a:cubicBezTo>
                <a:cubicBezTo>
                  <a:pt x="28575" y="65786"/>
                  <a:pt x="30385" y="63500"/>
                  <a:pt x="32919" y="63500"/>
                </a:cubicBezTo>
                <a:close/>
                <a:moveTo>
                  <a:pt x="167859" y="34925"/>
                </a:moveTo>
                <a:lnTo>
                  <a:pt x="212778" y="34925"/>
                </a:lnTo>
                <a:cubicBezTo>
                  <a:pt x="214952" y="34925"/>
                  <a:pt x="217125" y="36830"/>
                  <a:pt x="217125" y="39497"/>
                </a:cubicBezTo>
                <a:cubicBezTo>
                  <a:pt x="217125" y="41783"/>
                  <a:pt x="214952" y="44069"/>
                  <a:pt x="212778" y="44069"/>
                </a:cubicBezTo>
                <a:lnTo>
                  <a:pt x="167859" y="44069"/>
                </a:lnTo>
                <a:cubicBezTo>
                  <a:pt x="165323" y="44069"/>
                  <a:pt x="163512" y="41783"/>
                  <a:pt x="163512" y="39497"/>
                </a:cubicBezTo>
                <a:cubicBezTo>
                  <a:pt x="163512" y="36830"/>
                  <a:pt x="165323" y="34925"/>
                  <a:pt x="167859" y="34925"/>
                </a:cubicBezTo>
                <a:close/>
                <a:moveTo>
                  <a:pt x="72552" y="34925"/>
                </a:moveTo>
                <a:lnTo>
                  <a:pt x="142631" y="34925"/>
                </a:lnTo>
                <a:cubicBezTo>
                  <a:pt x="145491" y="34925"/>
                  <a:pt x="147279" y="36830"/>
                  <a:pt x="147279" y="39497"/>
                </a:cubicBezTo>
                <a:cubicBezTo>
                  <a:pt x="147279" y="41783"/>
                  <a:pt x="145491" y="44069"/>
                  <a:pt x="142631" y="44069"/>
                </a:cubicBezTo>
                <a:lnTo>
                  <a:pt x="72552" y="44069"/>
                </a:lnTo>
                <a:cubicBezTo>
                  <a:pt x="70049" y="44069"/>
                  <a:pt x="68262" y="41783"/>
                  <a:pt x="68262" y="39497"/>
                </a:cubicBezTo>
                <a:cubicBezTo>
                  <a:pt x="68262" y="36830"/>
                  <a:pt x="70049" y="34925"/>
                  <a:pt x="72552" y="34925"/>
                </a:cubicBezTo>
                <a:close/>
                <a:moveTo>
                  <a:pt x="8637" y="8637"/>
                </a:moveTo>
                <a:lnTo>
                  <a:pt x="8637" y="230687"/>
                </a:lnTo>
                <a:lnTo>
                  <a:pt x="50384" y="230687"/>
                </a:lnTo>
                <a:cubicBezTo>
                  <a:pt x="52903" y="230687"/>
                  <a:pt x="54703" y="232487"/>
                  <a:pt x="54703" y="235006"/>
                </a:cubicBezTo>
                <a:lnTo>
                  <a:pt x="54703" y="276753"/>
                </a:lnTo>
                <a:lnTo>
                  <a:pt x="276753" y="276753"/>
                </a:lnTo>
                <a:lnTo>
                  <a:pt x="276753" y="8637"/>
                </a:lnTo>
                <a:lnTo>
                  <a:pt x="8637" y="8637"/>
                </a:lnTo>
                <a:close/>
                <a:moveTo>
                  <a:pt x="4318" y="0"/>
                </a:moveTo>
                <a:lnTo>
                  <a:pt x="281072" y="0"/>
                </a:lnTo>
                <a:cubicBezTo>
                  <a:pt x="283231" y="0"/>
                  <a:pt x="285390" y="2159"/>
                  <a:pt x="285390" y="4678"/>
                </a:cubicBezTo>
                <a:lnTo>
                  <a:pt x="285390" y="281072"/>
                </a:lnTo>
                <a:cubicBezTo>
                  <a:pt x="285390" y="283591"/>
                  <a:pt x="283231" y="285390"/>
                  <a:pt x="281072" y="285390"/>
                </a:cubicBezTo>
                <a:lnTo>
                  <a:pt x="50384" y="285390"/>
                </a:lnTo>
                <a:cubicBezTo>
                  <a:pt x="49304" y="285390"/>
                  <a:pt x="48225" y="285030"/>
                  <a:pt x="47145" y="283951"/>
                </a:cubicBezTo>
                <a:lnTo>
                  <a:pt x="1079" y="237885"/>
                </a:lnTo>
                <a:cubicBezTo>
                  <a:pt x="360" y="237165"/>
                  <a:pt x="0" y="236086"/>
                  <a:pt x="0" y="235006"/>
                </a:cubicBezTo>
                <a:lnTo>
                  <a:pt x="0" y="4678"/>
                </a:lnTo>
                <a:cubicBezTo>
                  <a:pt x="0" y="2159"/>
                  <a:pt x="1799" y="0"/>
                  <a:pt x="4318" y="0"/>
                </a:cubicBezTo>
                <a:close/>
              </a:path>
            </a:pathLst>
          </a:custGeom>
          <a:solidFill>
            <a:schemeClr val="bg1"/>
          </a:solidFill>
          <a:ln>
            <a:noFill/>
          </a:ln>
          <a:effectLst/>
        </p:spPr>
        <p:txBody>
          <a:bodyPr anchor="ctr"/>
          <a:lstStyle/>
          <a:p>
            <a:endParaRPr lang="en-US" sz="900">
              <a:solidFill>
                <a:schemeClr val="bg1"/>
              </a:solidFill>
              <a:latin typeface="Lato Light" panose="020F0502020204030203" pitchFamily="34" charset="0"/>
            </a:endParaRPr>
          </a:p>
        </p:txBody>
      </p:sp>
      <p:sp>
        <p:nvSpPr>
          <p:cNvPr id="103" name="Freeform 203">
            <a:extLst>
              <a:ext uri="{FF2B5EF4-FFF2-40B4-BE49-F238E27FC236}">
                <a16:creationId xmlns:a16="http://schemas.microsoft.com/office/drawing/2014/main" id="{1DF9A392-FCEA-01E0-539A-78F8249F07A2}"/>
              </a:ext>
            </a:extLst>
          </p:cNvPr>
          <p:cNvSpPr>
            <a:spLocks noChangeAspect="1" noChangeArrowheads="1"/>
          </p:cNvSpPr>
          <p:nvPr userDrawn="1"/>
        </p:nvSpPr>
        <p:spPr bwMode="auto">
          <a:xfrm>
            <a:off x="8239602" y="1223492"/>
            <a:ext cx="680769" cy="676800"/>
          </a:xfrm>
          <a:custGeom>
            <a:avLst/>
            <a:gdLst>
              <a:gd name="T0" fmla="*/ 2147483646 w 834"/>
              <a:gd name="T1" fmla="*/ 2147483646 h 827"/>
              <a:gd name="T2" fmla="*/ 2147483646 w 834"/>
              <a:gd name="T3" fmla="*/ 2147483646 h 827"/>
              <a:gd name="T4" fmla="*/ 2147483646 w 834"/>
              <a:gd name="T5" fmla="*/ 2147483646 h 827"/>
              <a:gd name="T6" fmla="*/ 2147483646 w 834"/>
              <a:gd name="T7" fmla="*/ 2147483646 h 827"/>
              <a:gd name="T8" fmla="*/ 2147483646 w 834"/>
              <a:gd name="T9" fmla="*/ 2147483646 h 827"/>
              <a:gd name="T10" fmla="*/ 2147483646 w 834"/>
              <a:gd name="T11" fmla="*/ 2147483646 h 827"/>
              <a:gd name="T12" fmla="*/ 2147483646 w 834"/>
              <a:gd name="T13" fmla="*/ 2147483646 h 827"/>
              <a:gd name="T14" fmla="*/ 2147483646 w 834"/>
              <a:gd name="T15" fmla="*/ 2147483646 h 827"/>
              <a:gd name="T16" fmla="*/ 2147483646 w 834"/>
              <a:gd name="T17" fmla="*/ 2147483646 h 827"/>
              <a:gd name="T18" fmla="*/ 2147483646 w 834"/>
              <a:gd name="T19" fmla="*/ 2147483646 h 827"/>
              <a:gd name="T20" fmla="*/ 2147483646 w 834"/>
              <a:gd name="T21" fmla="*/ 2147483646 h 827"/>
              <a:gd name="T22" fmla="*/ 2147483646 w 834"/>
              <a:gd name="T23" fmla="*/ 2147483646 h 827"/>
              <a:gd name="T24" fmla="*/ 2147483646 w 834"/>
              <a:gd name="T25" fmla="*/ 2147483646 h 827"/>
              <a:gd name="T26" fmla="*/ 2147483646 w 834"/>
              <a:gd name="T27" fmla="*/ 2147483646 h 827"/>
              <a:gd name="T28" fmla="*/ 2147483646 w 834"/>
              <a:gd name="T29" fmla="*/ 2147483646 h 827"/>
              <a:gd name="T30" fmla="*/ 2147483646 w 834"/>
              <a:gd name="T31" fmla="*/ 2147483646 h 827"/>
              <a:gd name="T32" fmla="*/ 2147483646 w 834"/>
              <a:gd name="T33" fmla="*/ 2147483646 h 827"/>
              <a:gd name="T34" fmla="*/ 2147483646 w 834"/>
              <a:gd name="T35" fmla="*/ 2147483646 h 827"/>
              <a:gd name="T36" fmla="*/ 2147483646 w 834"/>
              <a:gd name="T37" fmla="*/ 2147483646 h 827"/>
              <a:gd name="T38" fmla="*/ 2147483646 w 834"/>
              <a:gd name="T39" fmla="*/ 2147483646 h 827"/>
              <a:gd name="T40" fmla="*/ 2147483646 w 834"/>
              <a:gd name="T41" fmla="*/ 2147483646 h 827"/>
              <a:gd name="T42" fmla="*/ 2147483646 w 834"/>
              <a:gd name="T43" fmla="*/ 2147483646 h 827"/>
              <a:gd name="T44" fmla="*/ 2147483646 w 834"/>
              <a:gd name="T45" fmla="*/ 2147483646 h 827"/>
              <a:gd name="T46" fmla="*/ 2147483646 w 834"/>
              <a:gd name="T47" fmla="*/ 2147483646 h 827"/>
              <a:gd name="T48" fmla="*/ 2147483646 w 834"/>
              <a:gd name="T49" fmla="*/ 2147483646 h 827"/>
              <a:gd name="T50" fmla="*/ 2147483646 w 834"/>
              <a:gd name="T51" fmla="*/ 2147483646 h 827"/>
              <a:gd name="T52" fmla="*/ 2147483646 w 834"/>
              <a:gd name="T53" fmla="*/ 2147483646 h 827"/>
              <a:gd name="T54" fmla="*/ 2147483646 w 834"/>
              <a:gd name="T55" fmla="*/ 2147483646 h 827"/>
              <a:gd name="T56" fmla="*/ 2147483646 w 834"/>
              <a:gd name="T57" fmla="*/ 2147483646 h 827"/>
              <a:gd name="T58" fmla="*/ 2147483646 w 834"/>
              <a:gd name="T59" fmla="*/ 2147483646 h 827"/>
              <a:gd name="T60" fmla="*/ 2147483646 w 834"/>
              <a:gd name="T61" fmla="*/ 2147483646 h 827"/>
              <a:gd name="T62" fmla="*/ 2147483646 w 834"/>
              <a:gd name="T63" fmla="*/ 2147483646 h 827"/>
              <a:gd name="T64" fmla="*/ 2147483646 w 834"/>
              <a:gd name="T65" fmla="*/ 2147483646 h 827"/>
              <a:gd name="T66" fmla="*/ 2147483646 w 834"/>
              <a:gd name="T67" fmla="*/ 2147483646 h 827"/>
              <a:gd name="T68" fmla="*/ 2147483646 w 834"/>
              <a:gd name="T69" fmla="*/ 2147483646 h 827"/>
              <a:gd name="T70" fmla="*/ 2147483646 w 834"/>
              <a:gd name="T71" fmla="*/ 2147483646 h 827"/>
              <a:gd name="T72" fmla="*/ 2147483646 w 834"/>
              <a:gd name="T73" fmla="*/ 2147483646 h 827"/>
              <a:gd name="T74" fmla="*/ 2147483646 w 834"/>
              <a:gd name="T75" fmla="*/ 2147483646 h 827"/>
              <a:gd name="T76" fmla="*/ 2147483646 w 834"/>
              <a:gd name="T77" fmla="*/ 2147483646 h 827"/>
              <a:gd name="T78" fmla="*/ 2147483646 w 834"/>
              <a:gd name="T79" fmla="*/ 2147483646 h 827"/>
              <a:gd name="T80" fmla="*/ 2147483646 w 834"/>
              <a:gd name="T81" fmla="*/ 2147483646 h 827"/>
              <a:gd name="T82" fmla="*/ 2147483646 w 834"/>
              <a:gd name="T83" fmla="*/ 2147483646 h 827"/>
              <a:gd name="T84" fmla="*/ 2147483646 w 834"/>
              <a:gd name="T85" fmla="*/ 2147483646 h 827"/>
              <a:gd name="T86" fmla="*/ 2147483646 w 834"/>
              <a:gd name="T87" fmla="*/ 2147483646 h 827"/>
              <a:gd name="T88" fmla="*/ 2147483646 w 834"/>
              <a:gd name="T89" fmla="*/ 2147483646 h 827"/>
              <a:gd name="T90" fmla="*/ 2147483646 w 834"/>
              <a:gd name="T91" fmla="*/ 2147483646 h 827"/>
              <a:gd name="T92" fmla="*/ 2147483646 w 834"/>
              <a:gd name="T93" fmla="*/ 2147483646 h 827"/>
              <a:gd name="T94" fmla="*/ 2147483646 w 834"/>
              <a:gd name="T95" fmla="*/ 2147483646 h 827"/>
              <a:gd name="T96" fmla="*/ 2147483646 w 834"/>
              <a:gd name="T97" fmla="*/ 2147483646 h 827"/>
              <a:gd name="T98" fmla="*/ 2147483646 w 834"/>
              <a:gd name="T99" fmla="*/ 2147483646 h 827"/>
              <a:gd name="T100" fmla="*/ 2147483646 w 834"/>
              <a:gd name="T101" fmla="*/ 2147483646 h 827"/>
              <a:gd name="T102" fmla="*/ 2147483646 w 834"/>
              <a:gd name="T103" fmla="*/ 2147483646 h 827"/>
              <a:gd name="T104" fmla="*/ 2147483646 w 834"/>
              <a:gd name="T105" fmla="*/ 2147483646 h 827"/>
              <a:gd name="T106" fmla="*/ 2147483646 w 834"/>
              <a:gd name="T107" fmla="*/ 2147483646 h 827"/>
              <a:gd name="T108" fmla="*/ 2147483646 w 834"/>
              <a:gd name="T109" fmla="*/ 2147483646 h 827"/>
              <a:gd name="T110" fmla="*/ 2147483646 w 834"/>
              <a:gd name="T111" fmla="*/ 2147483646 h 827"/>
              <a:gd name="T112" fmla="*/ 2147483646 w 834"/>
              <a:gd name="T113" fmla="*/ 2147483646 h 82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34" h="827">
                <a:moveTo>
                  <a:pt x="791" y="790"/>
                </a:moveTo>
                <a:lnTo>
                  <a:pt x="791" y="790"/>
                </a:lnTo>
                <a:cubicBezTo>
                  <a:pt x="776" y="804"/>
                  <a:pt x="755" y="806"/>
                  <a:pt x="740" y="792"/>
                </a:cubicBezTo>
                <a:lnTo>
                  <a:pt x="446" y="549"/>
                </a:lnTo>
                <a:lnTo>
                  <a:pt x="549" y="446"/>
                </a:lnTo>
                <a:lnTo>
                  <a:pt x="792" y="740"/>
                </a:lnTo>
                <a:cubicBezTo>
                  <a:pt x="806" y="755"/>
                  <a:pt x="803" y="777"/>
                  <a:pt x="791" y="790"/>
                </a:cubicBezTo>
                <a:close/>
                <a:moveTo>
                  <a:pt x="237" y="722"/>
                </a:moveTo>
                <a:lnTo>
                  <a:pt x="187" y="671"/>
                </a:lnTo>
                <a:lnTo>
                  <a:pt x="691" y="168"/>
                </a:lnTo>
                <a:lnTo>
                  <a:pt x="742" y="219"/>
                </a:lnTo>
                <a:lnTo>
                  <a:pt x="237" y="722"/>
                </a:lnTo>
                <a:close/>
                <a:moveTo>
                  <a:pt x="168" y="792"/>
                </a:moveTo>
                <a:lnTo>
                  <a:pt x="168" y="792"/>
                </a:lnTo>
                <a:cubicBezTo>
                  <a:pt x="156" y="805"/>
                  <a:pt x="137" y="805"/>
                  <a:pt x="124" y="792"/>
                </a:cubicBezTo>
                <a:lnTo>
                  <a:pt x="48" y="717"/>
                </a:lnTo>
                <a:cubicBezTo>
                  <a:pt x="42" y="710"/>
                  <a:pt x="38" y="703"/>
                  <a:pt x="38" y="694"/>
                </a:cubicBezTo>
                <a:cubicBezTo>
                  <a:pt x="38" y="686"/>
                  <a:pt x="42" y="678"/>
                  <a:pt x="48" y="673"/>
                </a:cubicBezTo>
                <a:lnTo>
                  <a:pt x="101" y="620"/>
                </a:lnTo>
                <a:lnTo>
                  <a:pt x="220" y="739"/>
                </a:lnTo>
                <a:lnTo>
                  <a:pt x="168" y="792"/>
                </a:lnTo>
                <a:close/>
                <a:moveTo>
                  <a:pt x="622" y="99"/>
                </a:moveTo>
                <a:lnTo>
                  <a:pt x="673" y="150"/>
                </a:lnTo>
                <a:lnTo>
                  <a:pt x="170" y="654"/>
                </a:lnTo>
                <a:lnTo>
                  <a:pt x="118" y="602"/>
                </a:lnTo>
                <a:lnTo>
                  <a:pt x="622" y="99"/>
                </a:lnTo>
                <a:close/>
                <a:moveTo>
                  <a:pt x="223" y="365"/>
                </a:moveTo>
                <a:lnTo>
                  <a:pt x="364" y="223"/>
                </a:lnTo>
                <a:lnTo>
                  <a:pt x="408" y="278"/>
                </a:lnTo>
                <a:lnTo>
                  <a:pt x="277" y="409"/>
                </a:lnTo>
                <a:lnTo>
                  <a:pt x="223" y="365"/>
                </a:lnTo>
                <a:close/>
                <a:moveTo>
                  <a:pt x="110" y="301"/>
                </a:moveTo>
                <a:lnTo>
                  <a:pt x="110" y="301"/>
                </a:lnTo>
                <a:cubicBezTo>
                  <a:pt x="50" y="241"/>
                  <a:pt x="41" y="134"/>
                  <a:pt x="39" y="73"/>
                </a:cubicBezTo>
                <a:cubicBezTo>
                  <a:pt x="75" y="131"/>
                  <a:pt x="153" y="237"/>
                  <a:pt x="263" y="289"/>
                </a:cubicBezTo>
                <a:lnTo>
                  <a:pt x="201" y="352"/>
                </a:lnTo>
                <a:cubicBezTo>
                  <a:pt x="171" y="348"/>
                  <a:pt x="139" y="331"/>
                  <a:pt x="110" y="301"/>
                </a:cubicBezTo>
                <a:close/>
                <a:moveTo>
                  <a:pt x="301" y="110"/>
                </a:moveTo>
                <a:lnTo>
                  <a:pt x="301" y="110"/>
                </a:lnTo>
                <a:cubicBezTo>
                  <a:pt x="334" y="143"/>
                  <a:pt x="348" y="174"/>
                  <a:pt x="352" y="202"/>
                </a:cubicBezTo>
                <a:lnTo>
                  <a:pt x="282" y="271"/>
                </a:lnTo>
                <a:cubicBezTo>
                  <a:pt x="159" y="217"/>
                  <a:pt x="76" y="86"/>
                  <a:pt x="48" y="40"/>
                </a:cubicBezTo>
                <a:cubicBezTo>
                  <a:pt x="98" y="39"/>
                  <a:pt x="233" y="42"/>
                  <a:pt x="301" y="110"/>
                </a:cubicBezTo>
                <a:close/>
                <a:moveTo>
                  <a:pt x="795" y="45"/>
                </a:moveTo>
                <a:lnTo>
                  <a:pt x="753" y="195"/>
                </a:lnTo>
                <a:lnTo>
                  <a:pt x="646" y="88"/>
                </a:lnTo>
                <a:lnTo>
                  <a:pt x="795" y="45"/>
                </a:lnTo>
                <a:close/>
                <a:moveTo>
                  <a:pt x="811" y="725"/>
                </a:moveTo>
                <a:lnTo>
                  <a:pt x="567" y="429"/>
                </a:lnTo>
                <a:lnTo>
                  <a:pt x="768" y="227"/>
                </a:lnTo>
                <a:cubicBezTo>
                  <a:pt x="769" y="226"/>
                  <a:pt x="770" y="224"/>
                  <a:pt x="772" y="222"/>
                </a:cubicBezTo>
                <a:lnTo>
                  <a:pt x="825" y="31"/>
                </a:lnTo>
                <a:cubicBezTo>
                  <a:pt x="826" y="26"/>
                  <a:pt x="825" y="22"/>
                  <a:pt x="822" y="18"/>
                </a:cubicBezTo>
                <a:cubicBezTo>
                  <a:pt x="819" y="15"/>
                  <a:pt x="815" y="14"/>
                  <a:pt x="810" y="15"/>
                </a:cubicBezTo>
                <a:lnTo>
                  <a:pt x="618" y="69"/>
                </a:lnTo>
                <a:cubicBezTo>
                  <a:pt x="617" y="71"/>
                  <a:pt x="614" y="72"/>
                  <a:pt x="613" y="73"/>
                </a:cubicBezTo>
                <a:lnTo>
                  <a:pt x="426" y="260"/>
                </a:lnTo>
                <a:lnTo>
                  <a:pt x="376" y="198"/>
                </a:lnTo>
                <a:cubicBezTo>
                  <a:pt x="372" y="162"/>
                  <a:pt x="353" y="126"/>
                  <a:pt x="318" y="92"/>
                </a:cubicBezTo>
                <a:cubicBezTo>
                  <a:pt x="226" y="0"/>
                  <a:pt x="35" y="15"/>
                  <a:pt x="27" y="16"/>
                </a:cubicBezTo>
                <a:cubicBezTo>
                  <a:pt x="20" y="16"/>
                  <a:pt x="17" y="21"/>
                  <a:pt x="16" y="28"/>
                </a:cubicBezTo>
                <a:cubicBezTo>
                  <a:pt x="15" y="35"/>
                  <a:pt x="0" y="227"/>
                  <a:pt x="91" y="318"/>
                </a:cubicBezTo>
                <a:cubicBezTo>
                  <a:pt x="127" y="352"/>
                  <a:pt x="163" y="373"/>
                  <a:pt x="199" y="376"/>
                </a:cubicBezTo>
                <a:lnTo>
                  <a:pt x="259" y="427"/>
                </a:lnTo>
                <a:lnTo>
                  <a:pt x="101" y="584"/>
                </a:lnTo>
                <a:lnTo>
                  <a:pt x="94" y="579"/>
                </a:lnTo>
                <a:cubicBezTo>
                  <a:pt x="88" y="573"/>
                  <a:pt x="80" y="573"/>
                  <a:pt x="76" y="579"/>
                </a:cubicBezTo>
                <a:cubicBezTo>
                  <a:pt x="71" y="583"/>
                  <a:pt x="71" y="590"/>
                  <a:pt x="76" y="596"/>
                </a:cubicBezTo>
                <a:lnTo>
                  <a:pt x="84" y="602"/>
                </a:lnTo>
                <a:lnTo>
                  <a:pt x="30" y="656"/>
                </a:lnTo>
                <a:cubicBezTo>
                  <a:pt x="20" y="666"/>
                  <a:pt x="15" y="680"/>
                  <a:pt x="15" y="694"/>
                </a:cubicBezTo>
                <a:cubicBezTo>
                  <a:pt x="15" y="709"/>
                  <a:pt x="20" y="723"/>
                  <a:pt x="30" y="734"/>
                </a:cubicBezTo>
                <a:lnTo>
                  <a:pt x="107" y="811"/>
                </a:lnTo>
                <a:cubicBezTo>
                  <a:pt x="118" y="821"/>
                  <a:pt x="132" y="826"/>
                  <a:pt x="146" y="826"/>
                </a:cubicBezTo>
                <a:cubicBezTo>
                  <a:pt x="161" y="826"/>
                  <a:pt x="175" y="821"/>
                  <a:pt x="185" y="811"/>
                </a:cubicBezTo>
                <a:lnTo>
                  <a:pt x="237" y="757"/>
                </a:lnTo>
                <a:lnTo>
                  <a:pt x="245" y="763"/>
                </a:lnTo>
                <a:cubicBezTo>
                  <a:pt x="248" y="766"/>
                  <a:pt x="250" y="768"/>
                  <a:pt x="253" y="768"/>
                </a:cubicBezTo>
                <a:cubicBezTo>
                  <a:pt x="257" y="768"/>
                  <a:pt x="260" y="766"/>
                  <a:pt x="262" y="763"/>
                </a:cubicBezTo>
                <a:cubicBezTo>
                  <a:pt x="267" y="759"/>
                  <a:pt x="267" y="751"/>
                  <a:pt x="262" y="746"/>
                </a:cubicBezTo>
                <a:lnTo>
                  <a:pt x="257" y="739"/>
                </a:lnTo>
                <a:lnTo>
                  <a:pt x="429" y="567"/>
                </a:lnTo>
                <a:lnTo>
                  <a:pt x="724" y="812"/>
                </a:lnTo>
                <a:cubicBezTo>
                  <a:pt x="735" y="822"/>
                  <a:pt x="750" y="826"/>
                  <a:pt x="764" y="826"/>
                </a:cubicBezTo>
                <a:cubicBezTo>
                  <a:pt x="779" y="826"/>
                  <a:pt x="795" y="820"/>
                  <a:pt x="808" y="808"/>
                </a:cubicBezTo>
                <a:cubicBezTo>
                  <a:pt x="830" y="785"/>
                  <a:pt x="833" y="749"/>
                  <a:pt x="811" y="725"/>
                </a:cubicBezTo>
                <a:close/>
              </a:path>
            </a:pathLst>
          </a:custGeom>
          <a:solidFill>
            <a:schemeClr val="bg1"/>
          </a:solidFill>
          <a:ln>
            <a:noFill/>
          </a:ln>
          <a:effectLst/>
        </p:spPr>
        <p:txBody>
          <a:bodyPr wrap="none" anchor="ctr"/>
          <a:lstStyle/>
          <a:p>
            <a:endParaRPr lang="en-US" sz="900">
              <a:solidFill>
                <a:schemeClr val="bg1"/>
              </a:solidFill>
            </a:endParaRPr>
          </a:p>
        </p:txBody>
      </p:sp>
      <p:sp>
        <p:nvSpPr>
          <p:cNvPr id="104" name="Freeform 1064">
            <a:extLst>
              <a:ext uri="{FF2B5EF4-FFF2-40B4-BE49-F238E27FC236}">
                <a16:creationId xmlns:a16="http://schemas.microsoft.com/office/drawing/2014/main" id="{44E34D36-6D5F-90D7-9699-B96E393BA62F}"/>
              </a:ext>
            </a:extLst>
          </p:cNvPr>
          <p:cNvSpPr>
            <a:spLocks noChangeAspect="1" noChangeArrowheads="1"/>
          </p:cNvSpPr>
          <p:nvPr userDrawn="1"/>
        </p:nvSpPr>
        <p:spPr bwMode="auto">
          <a:xfrm>
            <a:off x="3405295" y="5437650"/>
            <a:ext cx="567107" cy="676800"/>
          </a:xfrm>
          <a:custGeom>
            <a:avLst/>
            <a:gdLst>
              <a:gd name="T0" fmla="*/ 3076023 w 239353"/>
              <a:gd name="T1" fmla="*/ 5119730 h 285391"/>
              <a:gd name="T2" fmla="*/ 3076023 w 239353"/>
              <a:gd name="T3" fmla="*/ 5303164 h 285391"/>
              <a:gd name="T4" fmla="*/ 2824671 w 239353"/>
              <a:gd name="T5" fmla="*/ 5207763 h 285391"/>
              <a:gd name="T6" fmla="*/ 1960770 w 239353"/>
              <a:gd name="T7" fmla="*/ 5119730 h 285391"/>
              <a:gd name="T8" fmla="*/ 2468192 w 239353"/>
              <a:gd name="T9" fmla="*/ 5207763 h 285391"/>
              <a:gd name="T10" fmla="*/ 1960770 w 239353"/>
              <a:gd name="T11" fmla="*/ 5303164 h 285391"/>
              <a:gd name="T12" fmla="*/ 1960770 w 239353"/>
              <a:gd name="T13" fmla="*/ 5119730 h 285391"/>
              <a:gd name="T14" fmla="*/ 1430789 w 239353"/>
              <a:gd name="T15" fmla="*/ 5119730 h 285391"/>
              <a:gd name="T16" fmla="*/ 1430789 w 239353"/>
              <a:gd name="T17" fmla="*/ 5303164 h 285391"/>
              <a:gd name="T18" fmla="*/ 1174269 w 239353"/>
              <a:gd name="T19" fmla="*/ 5207763 h 285391"/>
              <a:gd name="T20" fmla="*/ 179649 w 239353"/>
              <a:gd name="T21" fmla="*/ 4852726 h 285391"/>
              <a:gd name="T22" fmla="*/ 524489 w 239353"/>
              <a:gd name="T23" fmla="*/ 5543882 h 285391"/>
              <a:gd name="T24" fmla="*/ 4145728 w 239353"/>
              <a:gd name="T25" fmla="*/ 5198314 h 285391"/>
              <a:gd name="T26" fmla="*/ 179649 w 239353"/>
              <a:gd name="T27" fmla="*/ 4852726 h 285391"/>
              <a:gd name="T28" fmla="*/ 3060841 w 239353"/>
              <a:gd name="T29" fmla="*/ 4679910 h 285391"/>
              <a:gd name="T30" fmla="*/ 4145728 w 239353"/>
              <a:gd name="T31" fmla="*/ 3995937 h 285391"/>
              <a:gd name="T32" fmla="*/ 2313564 w 239353"/>
              <a:gd name="T33" fmla="*/ 2721562 h 285391"/>
              <a:gd name="T34" fmla="*/ 1947146 w 239353"/>
              <a:gd name="T35" fmla="*/ 3823133 h 285391"/>
              <a:gd name="T36" fmla="*/ 2845251 w 239353"/>
              <a:gd name="T37" fmla="*/ 4643905 h 285391"/>
              <a:gd name="T38" fmla="*/ 3743380 w 239353"/>
              <a:gd name="T39" fmla="*/ 3823133 h 285391"/>
              <a:gd name="T40" fmla="*/ 3384150 w 239353"/>
              <a:gd name="T41" fmla="*/ 2721562 h 285391"/>
              <a:gd name="T42" fmla="*/ 2845251 w 239353"/>
              <a:gd name="T43" fmla="*/ 3232747 h 285391"/>
              <a:gd name="T44" fmla="*/ 2313564 w 239353"/>
              <a:gd name="T45" fmla="*/ 2721562 h 285391"/>
              <a:gd name="T46" fmla="*/ 3506276 w 239353"/>
              <a:gd name="T47" fmla="*/ 2599151 h 285391"/>
              <a:gd name="T48" fmla="*/ 4612783 w 239353"/>
              <a:gd name="T49" fmla="*/ 1511955 h 285391"/>
              <a:gd name="T50" fmla="*/ 1084958 w 239353"/>
              <a:gd name="T51" fmla="*/ 3700729 h 285391"/>
              <a:gd name="T52" fmla="*/ 1084958 w 239353"/>
              <a:gd name="T53" fmla="*/ 1511955 h 285391"/>
              <a:gd name="T54" fmla="*/ 2845251 w 239353"/>
              <a:gd name="T55" fmla="*/ 3016736 h 285391"/>
              <a:gd name="T56" fmla="*/ 1207080 w 239353"/>
              <a:gd name="T57" fmla="*/ 1389578 h 285391"/>
              <a:gd name="T58" fmla="*/ 3040193 w 239353"/>
              <a:gd name="T59" fmla="*/ 540592 h 285391"/>
              <a:gd name="T60" fmla="*/ 2888152 w 239353"/>
              <a:gd name="T61" fmla="*/ 540592 h 285391"/>
              <a:gd name="T62" fmla="*/ 1774783 w 239353"/>
              <a:gd name="T63" fmla="*/ 445192 h 285391"/>
              <a:gd name="T64" fmla="*/ 2658855 w 239353"/>
              <a:gd name="T65" fmla="*/ 540592 h 285391"/>
              <a:gd name="T66" fmla="*/ 1774783 w 239353"/>
              <a:gd name="T67" fmla="*/ 628680 h 285391"/>
              <a:gd name="T68" fmla="*/ 1774783 w 239353"/>
              <a:gd name="T69" fmla="*/ 445192 h 285391"/>
              <a:gd name="T70" fmla="*/ 179649 w 239353"/>
              <a:gd name="T71" fmla="*/ 547169 h 285391"/>
              <a:gd name="T72" fmla="*/ 2629711 w 239353"/>
              <a:gd name="T73" fmla="*/ 4679910 h 285391"/>
              <a:gd name="T74" fmla="*/ 991534 w 239353"/>
              <a:gd name="T75" fmla="*/ 3995937 h 285391"/>
              <a:gd name="T76" fmla="*/ 912498 w 239353"/>
              <a:gd name="T77" fmla="*/ 1295984 h 285391"/>
              <a:gd name="T78" fmla="*/ 4145728 w 239353"/>
              <a:gd name="T79" fmla="*/ 1216812 h 285391"/>
              <a:gd name="T80" fmla="*/ 3772110 w 239353"/>
              <a:gd name="T81" fmla="*/ 172829 h 285391"/>
              <a:gd name="T82" fmla="*/ 546055 w 239353"/>
              <a:gd name="T83" fmla="*/ 0 h 285391"/>
              <a:gd name="T84" fmla="*/ 4318187 w 239353"/>
              <a:gd name="T85" fmla="*/ 547169 h 285391"/>
              <a:gd name="T86" fmla="*/ 4691847 w 239353"/>
              <a:gd name="T87" fmla="*/ 1216812 h 285391"/>
              <a:gd name="T88" fmla="*/ 4785243 w 239353"/>
              <a:gd name="T89" fmla="*/ 3902325 h 285391"/>
              <a:gd name="T90" fmla="*/ 4318187 w 239353"/>
              <a:gd name="T91" fmla="*/ 3995937 h 285391"/>
              <a:gd name="T92" fmla="*/ 3808071 w 239353"/>
              <a:gd name="T93" fmla="*/ 5716686 h 285391"/>
              <a:gd name="T94" fmla="*/ 0 w 239353"/>
              <a:gd name="T95" fmla="*/ 5198314 h 285391"/>
              <a:gd name="T96" fmla="*/ 546055 w 239353"/>
              <a:gd name="T97" fmla="*/ 0 h 28539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9353" h="285391">
                <a:moveTo>
                  <a:pt x="145478" y="255588"/>
                </a:moveTo>
                <a:lnTo>
                  <a:pt x="153860" y="255588"/>
                </a:lnTo>
                <a:cubicBezTo>
                  <a:pt x="156305" y="255588"/>
                  <a:pt x="158401" y="257786"/>
                  <a:pt x="158401" y="259984"/>
                </a:cubicBezTo>
                <a:cubicBezTo>
                  <a:pt x="158401" y="262549"/>
                  <a:pt x="156305" y="264747"/>
                  <a:pt x="153860" y="264747"/>
                </a:cubicBezTo>
                <a:lnTo>
                  <a:pt x="145478" y="264747"/>
                </a:lnTo>
                <a:cubicBezTo>
                  <a:pt x="143383" y="264747"/>
                  <a:pt x="141287" y="262549"/>
                  <a:pt x="141287" y="259984"/>
                </a:cubicBezTo>
                <a:cubicBezTo>
                  <a:pt x="141287" y="257786"/>
                  <a:pt x="143383" y="255588"/>
                  <a:pt x="145478" y="255588"/>
                </a:cubicBezTo>
                <a:close/>
                <a:moveTo>
                  <a:pt x="98076" y="255588"/>
                </a:moveTo>
                <a:lnTo>
                  <a:pt x="119043" y="255588"/>
                </a:lnTo>
                <a:cubicBezTo>
                  <a:pt x="121250" y="255588"/>
                  <a:pt x="123457" y="257786"/>
                  <a:pt x="123457" y="259984"/>
                </a:cubicBezTo>
                <a:cubicBezTo>
                  <a:pt x="123457" y="262549"/>
                  <a:pt x="121250" y="264747"/>
                  <a:pt x="119043" y="264747"/>
                </a:cubicBezTo>
                <a:lnTo>
                  <a:pt x="98076" y="264747"/>
                </a:lnTo>
                <a:cubicBezTo>
                  <a:pt x="95501" y="264747"/>
                  <a:pt x="93662" y="262549"/>
                  <a:pt x="93662" y="259984"/>
                </a:cubicBezTo>
                <a:cubicBezTo>
                  <a:pt x="93662" y="257786"/>
                  <a:pt x="95501" y="255588"/>
                  <a:pt x="98076" y="255588"/>
                </a:cubicBezTo>
                <a:close/>
                <a:moveTo>
                  <a:pt x="63014" y="255588"/>
                </a:moveTo>
                <a:lnTo>
                  <a:pt x="71567" y="255588"/>
                </a:lnTo>
                <a:cubicBezTo>
                  <a:pt x="73705" y="255588"/>
                  <a:pt x="75844" y="257786"/>
                  <a:pt x="75844" y="259984"/>
                </a:cubicBezTo>
                <a:cubicBezTo>
                  <a:pt x="75844" y="262549"/>
                  <a:pt x="73705" y="264747"/>
                  <a:pt x="71567" y="264747"/>
                </a:cubicBezTo>
                <a:lnTo>
                  <a:pt x="63014" y="264747"/>
                </a:lnTo>
                <a:cubicBezTo>
                  <a:pt x="60875" y="264747"/>
                  <a:pt x="58737" y="262549"/>
                  <a:pt x="58737" y="259984"/>
                </a:cubicBezTo>
                <a:cubicBezTo>
                  <a:pt x="58737" y="257786"/>
                  <a:pt x="60875" y="255588"/>
                  <a:pt x="63014" y="255588"/>
                </a:cubicBezTo>
                <a:close/>
                <a:moveTo>
                  <a:pt x="8985" y="242259"/>
                </a:moveTo>
                <a:lnTo>
                  <a:pt x="8985" y="259512"/>
                </a:lnTo>
                <a:cubicBezTo>
                  <a:pt x="8985" y="268857"/>
                  <a:pt x="16532" y="276764"/>
                  <a:pt x="26235" y="276764"/>
                </a:cubicBezTo>
                <a:lnTo>
                  <a:pt x="190476" y="276764"/>
                </a:lnTo>
                <a:cubicBezTo>
                  <a:pt x="199820" y="276764"/>
                  <a:pt x="207367" y="268857"/>
                  <a:pt x="207367" y="259512"/>
                </a:cubicBezTo>
                <a:lnTo>
                  <a:pt x="207367" y="242259"/>
                </a:lnTo>
                <a:lnTo>
                  <a:pt x="8985" y="242259"/>
                </a:lnTo>
                <a:close/>
                <a:moveTo>
                  <a:pt x="188679" y="199486"/>
                </a:moveTo>
                <a:lnTo>
                  <a:pt x="153100" y="233632"/>
                </a:lnTo>
                <a:lnTo>
                  <a:pt x="207367" y="233632"/>
                </a:lnTo>
                <a:lnTo>
                  <a:pt x="207367" y="199486"/>
                </a:lnTo>
                <a:lnTo>
                  <a:pt x="188679" y="199486"/>
                </a:lnTo>
                <a:close/>
                <a:moveTo>
                  <a:pt x="115723" y="135866"/>
                </a:moveTo>
                <a:lnTo>
                  <a:pt x="60377" y="190860"/>
                </a:lnTo>
                <a:lnTo>
                  <a:pt x="97394" y="190860"/>
                </a:lnTo>
                <a:cubicBezTo>
                  <a:pt x="98473" y="190860"/>
                  <a:pt x="99910" y="191219"/>
                  <a:pt x="100269" y="192297"/>
                </a:cubicBezTo>
                <a:lnTo>
                  <a:pt x="142318" y="231835"/>
                </a:lnTo>
                <a:lnTo>
                  <a:pt x="184366" y="192297"/>
                </a:lnTo>
                <a:cubicBezTo>
                  <a:pt x="185085" y="191219"/>
                  <a:pt x="185804" y="190860"/>
                  <a:pt x="187241" y="190860"/>
                </a:cubicBezTo>
                <a:lnTo>
                  <a:pt x="224258" y="190860"/>
                </a:lnTo>
                <a:lnTo>
                  <a:pt x="169272" y="135866"/>
                </a:lnTo>
                <a:lnTo>
                  <a:pt x="145193" y="159589"/>
                </a:lnTo>
                <a:cubicBezTo>
                  <a:pt x="144474" y="160667"/>
                  <a:pt x="143396" y="161386"/>
                  <a:pt x="142318" y="161386"/>
                </a:cubicBezTo>
                <a:cubicBezTo>
                  <a:pt x="141240" y="161386"/>
                  <a:pt x="140162" y="160667"/>
                  <a:pt x="139083" y="159589"/>
                </a:cubicBezTo>
                <a:lnTo>
                  <a:pt x="115723" y="135866"/>
                </a:lnTo>
                <a:close/>
                <a:moveTo>
                  <a:pt x="230727" y="75481"/>
                </a:moveTo>
                <a:lnTo>
                  <a:pt x="175382" y="129756"/>
                </a:lnTo>
                <a:lnTo>
                  <a:pt x="230727" y="184749"/>
                </a:lnTo>
                <a:lnTo>
                  <a:pt x="230727" y="75481"/>
                </a:lnTo>
                <a:close/>
                <a:moveTo>
                  <a:pt x="54268" y="75481"/>
                </a:moveTo>
                <a:lnTo>
                  <a:pt x="54268" y="184749"/>
                </a:lnTo>
                <a:lnTo>
                  <a:pt x="109254" y="129756"/>
                </a:lnTo>
                <a:lnTo>
                  <a:pt x="54268" y="75481"/>
                </a:lnTo>
                <a:close/>
                <a:moveTo>
                  <a:pt x="60377" y="69371"/>
                </a:moveTo>
                <a:lnTo>
                  <a:pt x="142318" y="150603"/>
                </a:lnTo>
                <a:lnTo>
                  <a:pt x="224258" y="69371"/>
                </a:lnTo>
                <a:lnTo>
                  <a:pt x="60377" y="69371"/>
                </a:lnTo>
                <a:close/>
                <a:moveTo>
                  <a:pt x="148431" y="22225"/>
                </a:moveTo>
                <a:cubicBezTo>
                  <a:pt x="150746" y="22225"/>
                  <a:pt x="152069" y="24057"/>
                  <a:pt x="152069" y="26988"/>
                </a:cubicBezTo>
                <a:cubicBezTo>
                  <a:pt x="152069" y="29186"/>
                  <a:pt x="150746" y="31384"/>
                  <a:pt x="148431" y="31384"/>
                </a:cubicBezTo>
                <a:cubicBezTo>
                  <a:pt x="146116" y="31384"/>
                  <a:pt x="144462" y="29186"/>
                  <a:pt x="144462" y="26988"/>
                </a:cubicBezTo>
                <a:cubicBezTo>
                  <a:pt x="144462" y="24057"/>
                  <a:pt x="146116" y="22225"/>
                  <a:pt x="148431" y="22225"/>
                </a:cubicBezTo>
                <a:close/>
                <a:moveTo>
                  <a:pt x="88773" y="22225"/>
                </a:moveTo>
                <a:lnTo>
                  <a:pt x="128714" y="22225"/>
                </a:lnTo>
                <a:cubicBezTo>
                  <a:pt x="131210" y="22225"/>
                  <a:pt x="132994" y="24057"/>
                  <a:pt x="132994" y="26988"/>
                </a:cubicBezTo>
                <a:cubicBezTo>
                  <a:pt x="132994" y="29186"/>
                  <a:pt x="131210" y="31384"/>
                  <a:pt x="128714" y="31384"/>
                </a:cubicBezTo>
                <a:lnTo>
                  <a:pt x="88773" y="31384"/>
                </a:lnTo>
                <a:cubicBezTo>
                  <a:pt x="86277" y="31384"/>
                  <a:pt x="84137" y="29186"/>
                  <a:pt x="84137" y="26988"/>
                </a:cubicBezTo>
                <a:cubicBezTo>
                  <a:pt x="84137" y="24057"/>
                  <a:pt x="86277" y="22225"/>
                  <a:pt x="88773" y="22225"/>
                </a:cubicBezTo>
                <a:close/>
                <a:moveTo>
                  <a:pt x="27314" y="8627"/>
                </a:moveTo>
                <a:cubicBezTo>
                  <a:pt x="17251" y="8627"/>
                  <a:pt x="8985" y="17253"/>
                  <a:pt x="8985" y="27317"/>
                </a:cubicBezTo>
                <a:lnTo>
                  <a:pt x="8985" y="233632"/>
                </a:lnTo>
                <a:lnTo>
                  <a:pt x="131536" y="233632"/>
                </a:lnTo>
                <a:lnTo>
                  <a:pt x="95597" y="199486"/>
                </a:lnTo>
                <a:lnTo>
                  <a:pt x="49596" y="199486"/>
                </a:lnTo>
                <a:cubicBezTo>
                  <a:pt x="47439" y="199486"/>
                  <a:pt x="45642" y="197329"/>
                  <a:pt x="45642" y="194813"/>
                </a:cubicBezTo>
                <a:lnTo>
                  <a:pt x="45642" y="64698"/>
                </a:lnTo>
                <a:cubicBezTo>
                  <a:pt x="45642" y="62542"/>
                  <a:pt x="47439" y="60745"/>
                  <a:pt x="49596" y="60745"/>
                </a:cubicBezTo>
                <a:lnTo>
                  <a:pt x="207367" y="60745"/>
                </a:lnTo>
                <a:lnTo>
                  <a:pt x="207367" y="27317"/>
                </a:lnTo>
                <a:cubicBezTo>
                  <a:pt x="207367" y="17253"/>
                  <a:pt x="199461" y="8627"/>
                  <a:pt x="188679" y="8627"/>
                </a:cubicBezTo>
                <a:lnTo>
                  <a:pt x="27314" y="8627"/>
                </a:lnTo>
                <a:close/>
                <a:moveTo>
                  <a:pt x="27314" y="0"/>
                </a:moveTo>
                <a:lnTo>
                  <a:pt x="188679" y="0"/>
                </a:lnTo>
                <a:cubicBezTo>
                  <a:pt x="203773" y="0"/>
                  <a:pt x="215993" y="12221"/>
                  <a:pt x="215993" y="27317"/>
                </a:cubicBezTo>
                <a:lnTo>
                  <a:pt x="215993" y="60745"/>
                </a:lnTo>
                <a:lnTo>
                  <a:pt x="234681" y="60745"/>
                </a:lnTo>
                <a:cubicBezTo>
                  <a:pt x="237196" y="60745"/>
                  <a:pt x="239353" y="62542"/>
                  <a:pt x="239353" y="64698"/>
                </a:cubicBezTo>
                <a:lnTo>
                  <a:pt x="239353" y="194813"/>
                </a:lnTo>
                <a:cubicBezTo>
                  <a:pt x="239353" y="197329"/>
                  <a:pt x="237196" y="199486"/>
                  <a:pt x="234681" y="199486"/>
                </a:cubicBezTo>
                <a:lnTo>
                  <a:pt x="215993" y="199486"/>
                </a:lnTo>
                <a:lnTo>
                  <a:pt x="215993" y="259512"/>
                </a:lnTo>
                <a:cubicBezTo>
                  <a:pt x="215993" y="273889"/>
                  <a:pt x="204133" y="285391"/>
                  <a:pt x="190476" y="285391"/>
                </a:cubicBezTo>
                <a:lnTo>
                  <a:pt x="26235" y="285391"/>
                </a:lnTo>
                <a:cubicBezTo>
                  <a:pt x="11860" y="285391"/>
                  <a:pt x="0" y="273889"/>
                  <a:pt x="0" y="259512"/>
                </a:cubicBezTo>
                <a:lnTo>
                  <a:pt x="0" y="27317"/>
                </a:lnTo>
                <a:cubicBezTo>
                  <a:pt x="0" y="12221"/>
                  <a:pt x="12219" y="0"/>
                  <a:pt x="27314" y="0"/>
                </a:cubicBezTo>
                <a:close/>
              </a:path>
            </a:pathLst>
          </a:custGeom>
          <a:solidFill>
            <a:schemeClr val="bg1"/>
          </a:solidFill>
          <a:ln>
            <a:noFill/>
          </a:ln>
          <a:effectLst/>
        </p:spPr>
        <p:txBody>
          <a:bodyPr anchor="ctr"/>
          <a:lstStyle/>
          <a:p>
            <a:endParaRPr lang="en-US" sz="900">
              <a:solidFill>
                <a:schemeClr val="bg1"/>
              </a:solidFill>
            </a:endParaRPr>
          </a:p>
        </p:txBody>
      </p:sp>
      <p:sp>
        <p:nvSpPr>
          <p:cNvPr id="105" name="Freeform 1063">
            <a:extLst>
              <a:ext uri="{FF2B5EF4-FFF2-40B4-BE49-F238E27FC236}">
                <a16:creationId xmlns:a16="http://schemas.microsoft.com/office/drawing/2014/main" id="{A2B164AF-A781-A7E9-D897-D41FD1DCB536}"/>
              </a:ext>
            </a:extLst>
          </p:cNvPr>
          <p:cNvSpPr>
            <a:spLocks noChangeAspect="1" noChangeArrowheads="1"/>
          </p:cNvSpPr>
          <p:nvPr userDrawn="1"/>
        </p:nvSpPr>
        <p:spPr bwMode="auto">
          <a:xfrm>
            <a:off x="4086697" y="5414835"/>
            <a:ext cx="676803" cy="676800"/>
          </a:xfrm>
          <a:custGeom>
            <a:avLst/>
            <a:gdLst>
              <a:gd name="T0" fmla="*/ 5065402 w 285390"/>
              <a:gd name="T1" fmla="*/ 4070334 h 285391"/>
              <a:gd name="T2" fmla="*/ 5065402 w 285390"/>
              <a:gd name="T3" fmla="*/ 4222715 h 285391"/>
              <a:gd name="T4" fmla="*/ 4165920 w 285390"/>
              <a:gd name="T5" fmla="*/ 4143196 h 285391"/>
              <a:gd name="T6" fmla="*/ 3778600 w 285390"/>
              <a:gd name="T7" fmla="*/ 3815941 h 285391"/>
              <a:gd name="T8" fmla="*/ 3872480 w 285390"/>
              <a:gd name="T9" fmla="*/ 4359018 h 285391"/>
              <a:gd name="T10" fmla="*/ 3699177 w 285390"/>
              <a:gd name="T11" fmla="*/ 4359018 h 285391"/>
              <a:gd name="T12" fmla="*/ 651824 w 285390"/>
              <a:gd name="T13" fmla="*/ 4208963 h 285391"/>
              <a:gd name="T14" fmla="*/ 651824 w 285390"/>
              <a:gd name="T15" fmla="*/ 4044607 h 285391"/>
              <a:gd name="T16" fmla="*/ 3699177 w 285390"/>
              <a:gd name="T17" fmla="*/ 3894532 h 285391"/>
              <a:gd name="T18" fmla="*/ 2691284 w 285390"/>
              <a:gd name="T19" fmla="*/ 1660087 h 285391"/>
              <a:gd name="T20" fmla="*/ 3357196 w 285390"/>
              <a:gd name="T21" fmla="*/ 2174637 h 285391"/>
              <a:gd name="T22" fmla="*/ 2555253 w 285390"/>
              <a:gd name="T23" fmla="*/ 1413644 h 285391"/>
              <a:gd name="T24" fmla="*/ 3557702 w 285390"/>
              <a:gd name="T25" fmla="*/ 2102172 h 285391"/>
              <a:gd name="T26" fmla="*/ 3557702 w 285390"/>
              <a:gd name="T27" fmla="*/ 2247107 h 285391"/>
              <a:gd name="T28" fmla="*/ 2598226 w 285390"/>
              <a:gd name="T29" fmla="*/ 2950082 h 285391"/>
              <a:gd name="T30" fmla="*/ 2512278 w 285390"/>
              <a:gd name="T31" fmla="*/ 2855861 h 285391"/>
              <a:gd name="T32" fmla="*/ 2555253 w 285390"/>
              <a:gd name="T33" fmla="*/ 1413644 h 285391"/>
              <a:gd name="T34" fmla="*/ 1691367 w 285390"/>
              <a:gd name="T35" fmla="*/ 2174680 h 285391"/>
              <a:gd name="T36" fmla="*/ 4043119 w 285390"/>
              <a:gd name="T37" fmla="*/ 2174680 h 285391"/>
              <a:gd name="T38" fmla="*/ 2881562 w 285390"/>
              <a:gd name="T39" fmla="*/ 826771 h 285391"/>
              <a:gd name="T40" fmla="*/ 2881562 w 285390"/>
              <a:gd name="T41" fmla="*/ 3522562 h 285391"/>
              <a:gd name="T42" fmla="*/ 2881562 w 285390"/>
              <a:gd name="T43" fmla="*/ 826771 h 285391"/>
              <a:gd name="T44" fmla="*/ 173025 w 285390"/>
              <a:gd name="T45" fmla="*/ 669554 h 285391"/>
              <a:gd name="T46" fmla="*/ 663275 w 285390"/>
              <a:gd name="T47" fmla="*/ 4622318 h 285391"/>
              <a:gd name="T48" fmla="*/ 1182344 w 285390"/>
              <a:gd name="T49" fmla="*/ 4701522 h 285391"/>
              <a:gd name="T50" fmla="*/ 2429532 w 285390"/>
              <a:gd name="T51" fmla="*/ 4636726 h 285391"/>
              <a:gd name="T52" fmla="*/ 5060911 w 285390"/>
              <a:gd name="T53" fmla="*/ 4622318 h 285391"/>
              <a:gd name="T54" fmla="*/ 5551139 w 285390"/>
              <a:gd name="T55" fmla="*/ 669554 h 285391"/>
              <a:gd name="T56" fmla="*/ 663275 w 285390"/>
              <a:gd name="T57" fmla="*/ 172804 h 285391"/>
              <a:gd name="T58" fmla="*/ 5060911 w 285390"/>
              <a:gd name="T59" fmla="*/ 0 h 285391"/>
              <a:gd name="T60" fmla="*/ 5716929 w 285390"/>
              <a:gd name="T61" fmla="*/ 4125514 h 285391"/>
              <a:gd name="T62" fmla="*/ 2508830 w 285390"/>
              <a:gd name="T63" fmla="*/ 4795118 h 285391"/>
              <a:gd name="T64" fmla="*/ 1095791 w 285390"/>
              <a:gd name="T65" fmla="*/ 5716686 h 285391"/>
              <a:gd name="T66" fmla="*/ 1002047 w 285390"/>
              <a:gd name="T67" fmla="*/ 5630302 h 285391"/>
              <a:gd name="T68" fmla="*/ 663275 w 285390"/>
              <a:gd name="T69" fmla="*/ 4795118 h 285391"/>
              <a:gd name="T70" fmla="*/ 0 w 285390"/>
              <a:gd name="T71" fmla="*/ 669554 h 2853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85390" h="285391">
                <a:moveTo>
                  <a:pt x="212633" y="203200"/>
                </a:moveTo>
                <a:lnTo>
                  <a:pt x="252865" y="203200"/>
                </a:lnTo>
                <a:cubicBezTo>
                  <a:pt x="255379" y="203200"/>
                  <a:pt x="256816" y="204523"/>
                  <a:pt x="256816" y="206838"/>
                </a:cubicBezTo>
                <a:cubicBezTo>
                  <a:pt x="256816" y="209154"/>
                  <a:pt x="255379" y="210807"/>
                  <a:pt x="252865" y="210807"/>
                </a:cubicBezTo>
                <a:lnTo>
                  <a:pt x="212633" y="210807"/>
                </a:lnTo>
                <a:cubicBezTo>
                  <a:pt x="210118" y="210807"/>
                  <a:pt x="207963" y="209154"/>
                  <a:pt x="207963" y="206838"/>
                </a:cubicBezTo>
                <a:cubicBezTo>
                  <a:pt x="207963" y="204523"/>
                  <a:pt x="210118" y="203200"/>
                  <a:pt x="212633" y="203200"/>
                </a:cubicBezTo>
                <a:close/>
                <a:moveTo>
                  <a:pt x="188628" y="190500"/>
                </a:moveTo>
                <a:cubicBezTo>
                  <a:pt x="191152" y="190500"/>
                  <a:pt x="193315" y="192284"/>
                  <a:pt x="193315" y="194424"/>
                </a:cubicBezTo>
                <a:lnTo>
                  <a:pt x="193315" y="217613"/>
                </a:lnTo>
                <a:cubicBezTo>
                  <a:pt x="193315" y="220110"/>
                  <a:pt x="191152" y="221894"/>
                  <a:pt x="188628" y="221894"/>
                </a:cubicBezTo>
                <a:cubicBezTo>
                  <a:pt x="186105" y="221894"/>
                  <a:pt x="184663" y="220110"/>
                  <a:pt x="184663" y="217613"/>
                </a:cubicBezTo>
                <a:lnTo>
                  <a:pt x="184663" y="210121"/>
                </a:lnTo>
                <a:lnTo>
                  <a:pt x="32540" y="210121"/>
                </a:lnTo>
                <a:cubicBezTo>
                  <a:pt x="30017" y="210121"/>
                  <a:pt x="28575" y="208337"/>
                  <a:pt x="28575" y="205840"/>
                </a:cubicBezTo>
                <a:cubicBezTo>
                  <a:pt x="28575" y="203343"/>
                  <a:pt x="30017" y="201916"/>
                  <a:pt x="32540" y="201916"/>
                </a:cubicBezTo>
                <a:lnTo>
                  <a:pt x="184663" y="201916"/>
                </a:lnTo>
                <a:lnTo>
                  <a:pt x="184663" y="194424"/>
                </a:lnTo>
                <a:cubicBezTo>
                  <a:pt x="184663" y="192284"/>
                  <a:pt x="186105" y="190500"/>
                  <a:pt x="188628" y="190500"/>
                </a:cubicBezTo>
                <a:close/>
                <a:moveTo>
                  <a:pt x="134349" y="82875"/>
                </a:moveTo>
                <a:lnTo>
                  <a:pt x="134349" y="134251"/>
                </a:lnTo>
                <a:lnTo>
                  <a:pt x="167592" y="108563"/>
                </a:lnTo>
                <a:lnTo>
                  <a:pt x="134349" y="82875"/>
                </a:lnTo>
                <a:close/>
                <a:moveTo>
                  <a:pt x="127558" y="70573"/>
                </a:moveTo>
                <a:cubicBezTo>
                  <a:pt x="129345" y="69850"/>
                  <a:pt x="131490" y="70212"/>
                  <a:pt x="132205" y="70935"/>
                </a:cubicBezTo>
                <a:lnTo>
                  <a:pt x="177601" y="104945"/>
                </a:lnTo>
                <a:cubicBezTo>
                  <a:pt x="178316" y="106030"/>
                  <a:pt x="179031" y="107477"/>
                  <a:pt x="179031" y="108563"/>
                </a:cubicBezTo>
                <a:cubicBezTo>
                  <a:pt x="179031" y="110010"/>
                  <a:pt x="178316" y="111095"/>
                  <a:pt x="177601" y="112181"/>
                </a:cubicBezTo>
                <a:lnTo>
                  <a:pt x="132205" y="146552"/>
                </a:lnTo>
                <a:cubicBezTo>
                  <a:pt x="131847" y="146914"/>
                  <a:pt x="130417" y="147276"/>
                  <a:pt x="129703" y="147276"/>
                </a:cubicBezTo>
                <a:cubicBezTo>
                  <a:pt x="128988" y="147276"/>
                  <a:pt x="128630" y="146914"/>
                  <a:pt x="127558" y="146914"/>
                </a:cubicBezTo>
                <a:cubicBezTo>
                  <a:pt x="126485" y="145829"/>
                  <a:pt x="125413" y="144382"/>
                  <a:pt x="125413" y="142572"/>
                </a:cubicBezTo>
                <a:lnTo>
                  <a:pt x="125413" y="74191"/>
                </a:lnTo>
                <a:cubicBezTo>
                  <a:pt x="125413" y="72744"/>
                  <a:pt x="126485" y="71297"/>
                  <a:pt x="127558" y="70573"/>
                </a:cubicBezTo>
                <a:close/>
                <a:moveTo>
                  <a:pt x="143848" y="49507"/>
                </a:moveTo>
                <a:cubicBezTo>
                  <a:pt x="111277" y="49507"/>
                  <a:pt x="84432" y="76351"/>
                  <a:pt x="84432" y="108565"/>
                </a:cubicBezTo>
                <a:cubicBezTo>
                  <a:pt x="84432" y="141136"/>
                  <a:pt x="111277" y="167623"/>
                  <a:pt x="143848" y="167623"/>
                </a:cubicBezTo>
                <a:cubicBezTo>
                  <a:pt x="176061" y="167623"/>
                  <a:pt x="201832" y="141136"/>
                  <a:pt x="201832" y="108565"/>
                </a:cubicBezTo>
                <a:cubicBezTo>
                  <a:pt x="201832" y="76351"/>
                  <a:pt x="176061" y="49507"/>
                  <a:pt x="143848" y="49507"/>
                </a:cubicBezTo>
                <a:close/>
                <a:moveTo>
                  <a:pt x="143848" y="41275"/>
                </a:moveTo>
                <a:cubicBezTo>
                  <a:pt x="180714" y="41275"/>
                  <a:pt x="210780" y="71341"/>
                  <a:pt x="210780" y="108565"/>
                </a:cubicBezTo>
                <a:cubicBezTo>
                  <a:pt x="210780" y="146147"/>
                  <a:pt x="180714" y="175855"/>
                  <a:pt x="143848" y="175855"/>
                </a:cubicBezTo>
                <a:cubicBezTo>
                  <a:pt x="106266" y="175855"/>
                  <a:pt x="76200" y="146147"/>
                  <a:pt x="76200" y="108565"/>
                </a:cubicBezTo>
                <a:cubicBezTo>
                  <a:pt x="76200" y="71341"/>
                  <a:pt x="106266" y="41275"/>
                  <a:pt x="143848" y="41275"/>
                </a:cubicBezTo>
                <a:close/>
                <a:moveTo>
                  <a:pt x="33110" y="8626"/>
                </a:moveTo>
                <a:cubicBezTo>
                  <a:pt x="19794" y="8626"/>
                  <a:pt x="8637" y="19769"/>
                  <a:pt x="8637" y="33427"/>
                </a:cubicBezTo>
                <a:lnTo>
                  <a:pt x="8637" y="205956"/>
                </a:lnTo>
                <a:cubicBezTo>
                  <a:pt x="8637" y="219974"/>
                  <a:pt x="19794" y="230757"/>
                  <a:pt x="33110" y="230757"/>
                </a:cubicBezTo>
                <a:lnTo>
                  <a:pt x="54703" y="230757"/>
                </a:lnTo>
                <a:cubicBezTo>
                  <a:pt x="57222" y="230757"/>
                  <a:pt x="59022" y="232913"/>
                  <a:pt x="59022" y="234711"/>
                </a:cubicBezTo>
                <a:lnTo>
                  <a:pt x="59022" y="273170"/>
                </a:lnTo>
                <a:lnTo>
                  <a:pt x="121282" y="231476"/>
                </a:lnTo>
                <a:cubicBezTo>
                  <a:pt x="122362" y="230757"/>
                  <a:pt x="123081" y="230757"/>
                  <a:pt x="123801" y="230757"/>
                </a:cubicBezTo>
                <a:lnTo>
                  <a:pt x="252641" y="230757"/>
                </a:lnTo>
                <a:cubicBezTo>
                  <a:pt x="265956" y="230757"/>
                  <a:pt x="277113" y="219974"/>
                  <a:pt x="277113" y="205956"/>
                </a:cubicBezTo>
                <a:lnTo>
                  <a:pt x="277113" y="33427"/>
                </a:lnTo>
                <a:cubicBezTo>
                  <a:pt x="277113" y="19769"/>
                  <a:pt x="265956" y="8626"/>
                  <a:pt x="252641" y="8626"/>
                </a:cubicBezTo>
                <a:lnTo>
                  <a:pt x="33110" y="8626"/>
                </a:lnTo>
                <a:close/>
                <a:moveTo>
                  <a:pt x="33110" y="0"/>
                </a:moveTo>
                <a:lnTo>
                  <a:pt x="252641" y="0"/>
                </a:lnTo>
                <a:cubicBezTo>
                  <a:pt x="270995" y="0"/>
                  <a:pt x="285390" y="14737"/>
                  <a:pt x="285390" y="33427"/>
                </a:cubicBezTo>
                <a:lnTo>
                  <a:pt x="285390" y="205956"/>
                </a:lnTo>
                <a:cubicBezTo>
                  <a:pt x="285390" y="224646"/>
                  <a:pt x="270995" y="239383"/>
                  <a:pt x="252641" y="239383"/>
                </a:cubicBezTo>
                <a:lnTo>
                  <a:pt x="125241" y="239383"/>
                </a:lnTo>
                <a:lnTo>
                  <a:pt x="57222" y="285031"/>
                </a:lnTo>
                <a:cubicBezTo>
                  <a:pt x="56142" y="285391"/>
                  <a:pt x="55423" y="285391"/>
                  <a:pt x="54703" y="285391"/>
                </a:cubicBezTo>
                <a:cubicBezTo>
                  <a:pt x="53983" y="285391"/>
                  <a:pt x="53263" y="285391"/>
                  <a:pt x="52544" y="285031"/>
                </a:cubicBezTo>
                <a:cubicBezTo>
                  <a:pt x="51104" y="283953"/>
                  <a:pt x="50024" y="282875"/>
                  <a:pt x="50024" y="281078"/>
                </a:cubicBezTo>
                <a:lnTo>
                  <a:pt x="50024" y="239383"/>
                </a:lnTo>
                <a:lnTo>
                  <a:pt x="33110" y="239383"/>
                </a:lnTo>
                <a:cubicBezTo>
                  <a:pt x="15115" y="239383"/>
                  <a:pt x="0" y="224646"/>
                  <a:pt x="0" y="205956"/>
                </a:cubicBezTo>
                <a:lnTo>
                  <a:pt x="0" y="33427"/>
                </a:lnTo>
                <a:cubicBezTo>
                  <a:pt x="0" y="14737"/>
                  <a:pt x="15115" y="0"/>
                  <a:pt x="33110" y="0"/>
                </a:cubicBezTo>
                <a:close/>
              </a:path>
            </a:pathLst>
          </a:custGeom>
          <a:solidFill>
            <a:schemeClr val="bg1"/>
          </a:solidFill>
          <a:ln>
            <a:noFill/>
          </a:ln>
          <a:effectLst/>
        </p:spPr>
        <p:txBody>
          <a:bodyPr anchor="ctr"/>
          <a:lstStyle/>
          <a:p>
            <a:endParaRPr lang="en-US" sz="900">
              <a:solidFill>
                <a:schemeClr val="bg1"/>
              </a:solidFill>
            </a:endParaRPr>
          </a:p>
        </p:txBody>
      </p:sp>
      <p:sp>
        <p:nvSpPr>
          <p:cNvPr id="106" name="Freeform 984">
            <a:extLst>
              <a:ext uri="{FF2B5EF4-FFF2-40B4-BE49-F238E27FC236}">
                <a16:creationId xmlns:a16="http://schemas.microsoft.com/office/drawing/2014/main" id="{4027727A-3B4B-5C43-CE09-F6ECF1080112}"/>
              </a:ext>
            </a:extLst>
          </p:cNvPr>
          <p:cNvSpPr>
            <a:spLocks noChangeAspect="1" noChangeArrowheads="1"/>
          </p:cNvSpPr>
          <p:nvPr userDrawn="1"/>
        </p:nvSpPr>
        <p:spPr bwMode="auto">
          <a:xfrm>
            <a:off x="5185220" y="2257035"/>
            <a:ext cx="580408" cy="676800"/>
          </a:xfrm>
          <a:custGeom>
            <a:avLst/>
            <a:gdLst>
              <a:gd name="T0" fmla="*/ 3067522 w 247290"/>
              <a:gd name="T1" fmla="*/ 5172488 h 288564"/>
              <a:gd name="T2" fmla="*/ 3067522 w 247290"/>
              <a:gd name="T3" fmla="*/ 5296238 h 288564"/>
              <a:gd name="T4" fmla="*/ 2938244 w 247290"/>
              <a:gd name="T5" fmla="*/ 5303538 h 288564"/>
              <a:gd name="T6" fmla="*/ 2938244 w 247290"/>
              <a:gd name="T7" fmla="*/ 5172488 h 288564"/>
              <a:gd name="T8" fmla="*/ 1431307 w 247290"/>
              <a:gd name="T9" fmla="*/ 5172488 h 288564"/>
              <a:gd name="T10" fmla="*/ 1431307 w 247290"/>
              <a:gd name="T11" fmla="*/ 5296238 h 288564"/>
              <a:gd name="T12" fmla="*/ 1312457 w 247290"/>
              <a:gd name="T13" fmla="*/ 5303538 h 288564"/>
              <a:gd name="T14" fmla="*/ 1312457 w 247290"/>
              <a:gd name="T15" fmla="*/ 5172488 h 288564"/>
              <a:gd name="T16" fmla="*/ 2274033 w 247290"/>
              <a:gd name="T17" fmla="*/ 5234219 h 288564"/>
              <a:gd name="T18" fmla="*/ 2091497 w 247290"/>
              <a:gd name="T19" fmla="*/ 5234219 h 288564"/>
              <a:gd name="T20" fmla="*/ 179620 w 247290"/>
              <a:gd name="T21" fmla="*/ 4839499 h 288564"/>
              <a:gd name="T22" fmla="*/ 553284 w 247290"/>
              <a:gd name="T23" fmla="*/ 5563613 h 288564"/>
              <a:gd name="T24" fmla="*/ 4189070 w 247290"/>
              <a:gd name="T25" fmla="*/ 5183611 h 288564"/>
              <a:gd name="T26" fmla="*/ 3923202 w 247290"/>
              <a:gd name="T27" fmla="*/ 4932670 h 288564"/>
              <a:gd name="T28" fmla="*/ 179620 w 247290"/>
              <a:gd name="T29" fmla="*/ 4839499 h 288564"/>
              <a:gd name="T30" fmla="*/ 3663858 w 247290"/>
              <a:gd name="T31" fmla="*/ 2035191 h 288564"/>
              <a:gd name="T32" fmla="*/ 3981263 w 247290"/>
              <a:gd name="T33" fmla="*/ 2386310 h 288564"/>
              <a:gd name="T34" fmla="*/ 3822554 w 247290"/>
              <a:gd name="T35" fmla="*/ 2450777 h 288564"/>
              <a:gd name="T36" fmla="*/ 3303176 w 247290"/>
              <a:gd name="T37" fmla="*/ 2529610 h 288564"/>
              <a:gd name="T38" fmla="*/ 4017331 w 247290"/>
              <a:gd name="T39" fmla="*/ 3174550 h 288564"/>
              <a:gd name="T40" fmla="*/ 3663858 w 247290"/>
              <a:gd name="T41" fmla="*/ 3668968 h 288564"/>
              <a:gd name="T42" fmla="*/ 3483504 w 247290"/>
              <a:gd name="T43" fmla="*/ 3668968 h 288564"/>
              <a:gd name="T44" fmla="*/ 3166115 w 247290"/>
              <a:gd name="T45" fmla="*/ 3317848 h 288564"/>
              <a:gd name="T46" fmla="*/ 3332009 w 247290"/>
              <a:gd name="T47" fmla="*/ 3253357 h 288564"/>
              <a:gd name="T48" fmla="*/ 3836988 w 247290"/>
              <a:gd name="T49" fmla="*/ 3174550 h 288564"/>
              <a:gd name="T50" fmla="*/ 3137225 w 247290"/>
              <a:gd name="T51" fmla="*/ 2529610 h 288564"/>
              <a:gd name="T52" fmla="*/ 3483504 w 247290"/>
              <a:gd name="T53" fmla="*/ 2035191 h 288564"/>
              <a:gd name="T54" fmla="*/ 3578296 w 247290"/>
              <a:gd name="T55" fmla="*/ 1677695 h 288564"/>
              <a:gd name="T56" fmla="*/ 2550789 w 247290"/>
              <a:gd name="T57" fmla="*/ 3484432 h 288564"/>
              <a:gd name="T58" fmla="*/ 2428634 w 247290"/>
              <a:gd name="T59" fmla="*/ 4014983 h 288564"/>
              <a:gd name="T60" fmla="*/ 2917241 w 247290"/>
              <a:gd name="T61" fmla="*/ 3878760 h 288564"/>
              <a:gd name="T62" fmla="*/ 3578296 w 247290"/>
              <a:gd name="T63" fmla="*/ 4057987 h 288564"/>
              <a:gd name="T64" fmla="*/ 3578296 w 247290"/>
              <a:gd name="T65" fmla="*/ 1677695 h 288564"/>
              <a:gd name="T66" fmla="*/ 179620 w 247290"/>
              <a:gd name="T67" fmla="*/ 1240324 h 288564"/>
              <a:gd name="T68" fmla="*/ 438284 w 247290"/>
              <a:gd name="T69" fmla="*/ 4753470 h 288564"/>
              <a:gd name="T70" fmla="*/ 4189070 w 247290"/>
              <a:gd name="T71" fmla="*/ 4495347 h 288564"/>
              <a:gd name="T72" fmla="*/ 3578296 w 247290"/>
              <a:gd name="T73" fmla="*/ 4237245 h 288564"/>
              <a:gd name="T74" fmla="*/ 2320862 w 247290"/>
              <a:gd name="T75" fmla="*/ 4230078 h 288564"/>
              <a:gd name="T76" fmla="*/ 2234630 w 247290"/>
              <a:gd name="T77" fmla="*/ 4201374 h 288564"/>
              <a:gd name="T78" fmla="*/ 2378331 w 247290"/>
              <a:gd name="T79" fmla="*/ 3534624 h 288564"/>
              <a:gd name="T80" fmla="*/ 3578296 w 247290"/>
              <a:gd name="T81" fmla="*/ 1512788 h 288564"/>
              <a:gd name="T82" fmla="*/ 4189070 w 247290"/>
              <a:gd name="T83" fmla="*/ 1240324 h 288564"/>
              <a:gd name="T84" fmla="*/ 438284 w 247290"/>
              <a:gd name="T85" fmla="*/ 982237 h 288564"/>
              <a:gd name="T86" fmla="*/ 2274033 w 247290"/>
              <a:gd name="T87" fmla="*/ 489098 h 288564"/>
              <a:gd name="T88" fmla="*/ 2091497 w 247290"/>
              <a:gd name="T89" fmla="*/ 489098 h 288564"/>
              <a:gd name="T90" fmla="*/ 553284 w 247290"/>
              <a:gd name="T91" fmla="*/ 172085 h 288564"/>
              <a:gd name="T92" fmla="*/ 179620 w 247290"/>
              <a:gd name="T93" fmla="*/ 903374 h 288564"/>
              <a:gd name="T94" fmla="*/ 3923202 w 247290"/>
              <a:gd name="T95" fmla="*/ 810156 h 288564"/>
              <a:gd name="T96" fmla="*/ 4189070 w 247290"/>
              <a:gd name="T97" fmla="*/ 552069 h 288564"/>
              <a:gd name="T98" fmla="*/ 553284 w 247290"/>
              <a:gd name="T99" fmla="*/ 172085 h 288564"/>
              <a:gd name="T100" fmla="*/ 3801051 w 247290"/>
              <a:gd name="T101" fmla="*/ 0 h 288564"/>
              <a:gd name="T102" fmla="*/ 4354328 w 247290"/>
              <a:gd name="T103" fmla="*/ 1756571 h 288564"/>
              <a:gd name="T104" fmla="*/ 4354328 w 247290"/>
              <a:gd name="T105" fmla="*/ 3986304 h 288564"/>
              <a:gd name="T106" fmla="*/ 3801051 w 247290"/>
              <a:gd name="T107" fmla="*/ 5735667 h 288564"/>
              <a:gd name="T108" fmla="*/ 0 w 247290"/>
              <a:gd name="T109" fmla="*/ 5183611 h 288564"/>
              <a:gd name="T110" fmla="*/ 553284 w 247290"/>
              <a:gd name="T111" fmla="*/ 0 h 28856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47290" h="288564">
                <a:moveTo>
                  <a:pt x="147193" y="260229"/>
                </a:moveTo>
                <a:cubicBezTo>
                  <a:pt x="149098" y="258763"/>
                  <a:pt x="152146" y="258763"/>
                  <a:pt x="153670" y="260229"/>
                </a:cubicBezTo>
                <a:cubicBezTo>
                  <a:pt x="154432" y="260961"/>
                  <a:pt x="155194" y="262427"/>
                  <a:pt x="155194" y="263526"/>
                </a:cubicBezTo>
                <a:cubicBezTo>
                  <a:pt x="155194" y="264258"/>
                  <a:pt x="154432" y="265724"/>
                  <a:pt x="153670" y="266456"/>
                </a:cubicBezTo>
                <a:cubicBezTo>
                  <a:pt x="152908" y="267189"/>
                  <a:pt x="151765" y="267922"/>
                  <a:pt x="150241" y="267922"/>
                </a:cubicBezTo>
                <a:cubicBezTo>
                  <a:pt x="149098" y="267922"/>
                  <a:pt x="148336" y="267189"/>
                  <a:pt x="147193" y="266823"/>
                </a:cubicBezTo>
                <a:cubicBezTo>
                  <a:pt x="146431" y="265724"/>
                  <a:pt x="146050" y="264258"/>
                  <a:pt x="146050" y="263526"/>
                </a:cubicBezTo>
                <a:cubicBezTo>
                  <a:pt x="146050" y="262427"/>
                  <a:pt x="146431" y="260961"/>
                  <a:pt x="147193" y="260229"/>
                </a:cubicBezTo>
                <a:close/>
                <a:moveTo>
                  <a:pt x="65749" y="260229"/>
                </a:moveTo>
                <a:cubicBezTo>
                  <a:pt x="67403" y="258763"/>
                  <a:pt x="70048" y="258763"/>
                  <a:pt x="71702" y="260229"/>
                </a:cubicBezTo>
                <a:cubicBezTo>
                  <a:pt x="72363" y="260961"/>
                  <a:pt x="72694" y="262427"/>
                  <a:pt x="72694" y="263526"/>
                </a:cubicBezTo>
                <a:cubicBezTo>
                  <a:pt x="72694" y="264258"/>
                  <a:pt x="72363" y="265724"/>
                  <a:pt x="71702" y="266456"/>
                </a:cubicBezTo>
                <a:cubicBezTo>
                  <a:pt x="71041" y="267189"/>
                  <a:pt x="69718" y="267922"/>
                  <a:pt x="68726" y="267922"/>
                </a:cubicBezTo>
                <a:cubicBezTo>
                  <a:pt x="67403" y="267922"/>
                  <a:pt x="66741" y="267189"/>
                  <a:pt x="65749" y="266823"/>
                </a:cubicBezTo>
                <a:cubicBezTo>
                  <a:pt x="65419" y="265724"/>
                  <a:pt x="65088" y="264258"/>
                  <a:pt x="65088" y="263526"/>
                </a:cubicBezTo>
                <a:cubicBezTo>
                  <a:pt x="65088" y="262427"/>
                  <a:pt x="65419" y="260961"/>
                  <a:pt x="65749" y="260229"/>
                </a:cubicBezTo>
                <a:close/>
                <a:moveTo>
                  <a:pt x="109728" y="258763"/>
                </a:moveTo>
                <a:cubicBezTo>
                  <a:pt x="112014" y="258763"/>
                  <a:pt x="113919" y="260287"/>
                  <a:pt x="113919" y="263335"/>
                </a:cubicBezTo>
                <a:cubicBezTo>
                  <a:pt x="113919" y="266002"/>
                  <a:pt x="112014" y="267907"/>
                  <a:pt x="109728" y="267907"/>
                </a:cubicBezTo>
                <a:cubicBezTo>
                  <a:pt x="106680" y="267907"/>
                  <a:pt x="104775" y="266002"/>
                  <a:pt x="104775" y="263335"/>
                </a:cubicBezTo>
                <a:cubicBezTo>
                  <a:pt x="104775" y="260287"/>
                  <a:pt x="106680" y="258763"/>
                  <a:pt x="109728" y="258763"/>
                </a:cubicBezTo>
                <a:close/>
                <a:moveTo>
                  <a:pt x="8999" y="243476"/>
                </a:moveTo>
                <a:lnTo>
                  <a:pt x="8999" y="260790"/>
                </a:lnTo>
                <a:cubicBezTo>
                  <a:pt x="8999" y="271611"/>
                  <a:pt x="16918" y="279908"/>
                  <a:pt x="27717" y="279908"/>
                </a:cubicBezTo>
                <a:lnTo>
                  <a:pt x="190417" y="279908"/>
                </a:lnTo>
                <a:cubicBezTo>
                  <a:pt x="201216" y="279908"/>
                  <a:pt x="209855" y="271611"/>
                  <a:pt x="209855" y="260790"/>
                </a:cubicBezTo>
                <a:lnTo>
                  <a:pt x="209855" y="243476"/>
                </a:lnTo>
                <a:cubicBezTo>
                  <a:pt x="205895" y="246723"/>
                  <a:pt x="201576" y="248165"/>
                  <a:pt x="196536" y="248165"/>
                </a:cubicBezTo>
                <a:lnTo>
                  <a:pt x="21957" y="248165"/>
                </a:lnTo>
                <a:cubicBezTo>
                  <a:pt x="16918" y="248165"/>
                  <a:pt x="12598" y="246723"/>
                  <a:pt x="8999" y="243476"/>
                </a:cubicBezTo>
                <a:close/>
                <a:moveTo>
                  <a:pt x="179207" y="98425"/>
                </a:moveTo>
                <a:cubicBezTo>
                  <a:pt x="181014" y="98425"/>
                  <a:pt x="183544" y="100588"/>
                  <a:pt x="183544" y="102391"/>
                </a:cubicBezTo>
                <a:lnTo>
                  <a:pt x="183544" y="107798"/>
                </a:lnTo>
                <a:cubicBezTo>
                  <a:pt x="190410" y="108880"/>
                  <a:pt x="196554" y="113927"/>
                  <a:pt x="199445" y="120056"/>
                </a:cubicBezTo>
                <a:cubicBezTo>
                  <a:pt x="200168" y="122579"/>
                  <a:pt x="199083" y="125103"/>
                  <a:pt x="196915" y="125824"/>
                </a:cubicBezTo>
                <a:cubicBezTo>
                  <a:pt x="195108" y="126905"/>
                  <a:pt x="192217" y="125824"/>
                  <a:pt x="191494" y="123300"/>
                </a:cubicBezTo>
                <a:cubicBezTo>
                  <a:pt x="189326" y="118974"/>
                  <a:pt x="184267" y="116090"/>
                  <a:pt x="179207" y="116090"/>
                </a:cubicBezTo>
                <a:cubicBezTo>
                  <a:pt x="171618" y="116090"/>
                  <a:pt x="165475" y="121137"/>
                  <a:pt x="165475" y="127266"/>
                </a:cubicBezTo>
                <a:cubicBezTo>
                  <a:pt x="165475" y="135197"/>
                  <a:pt x="170173" y="139163"/>
                  <a:pt x="179207" y="139163"/>
                </a:cubicBezTo>
                <a:cubicBezTo>
                  <a:pt x="195108" y="139163"/>
                  <a:pt x="201252" y="149978"/>
                  <a:pt x="201252" y="159712"/>
                </a:cubicBezTo>
                <a:cubicBezTo>
                  <a:pt x="201252" y="169446"/>
                  <a:pt x="193301" y="177737"/>
                  <a:pt x="183544" y="179540"/>
                </a:cubicBezTo>
                <a:lnTo>
                  <a:pt x="183544" y="184587"/>
                </a:lnTo>
                <a:cubicBezTo>
                  <a:pt x="183544" y="187111"/>
                  <a:pt x="181014" y="188553"/>
                  <a:pt x="179207" y="188553"/>
                </a:cubicBezTo>
                <a:cubicBezTo>
                  <a:pt x="176678" y="188553"/>
                  <a:pt x="174509" y="187111"/>
                  <a:pt x="174509" y="184587"/>
                </a:cubicBezTo>
                <a:lnTo>
                  <a:pt x="174509" y="179540"/>
                </a:lnTo>
                <a:cubicBezTo>
                  <a:pt x="167282" y="178098"/>
                  <a:pt x="161500" y="173411"/>
                  <a:pt x="158609" y="166922"/>
                </a:cubicBezTo>
                <a:cubicBezTo>
                  <a:pt x="157525" y="164398"/>
                  <a:pt x="158609" y="162235"/>
                  <a:pt x="160777" y="161154"/>
                </a:cubicBezTo>
                <a:cubicBezTo>
                  <a:pt x="163307" y="160433"/>
                  <a:pt x="165475" y="161154"/>
                  <a:pt x="166920" y="163677"/>
                </a:cubicBezTo>
                <a:cubicBezTo>
                  <a:pt x="168366" y="168364"/>
                  <a:pt x="173425" y="171609"/>
                  <a:pt x="179207" y="171609"/>
                </a:cubicBezTo>
                <a:cubicBezTo>
                  <a:pt x="186435" y="171609"/>
                  <a:pt x="192217" y="165840"/>
                  <a:pt x="192217" y="159712"/>
                </a:cubicBezTo>
                <a:cubicBezTo>
                  <a:pt x="192217" y="151781"/>
                  <a:pt x="187519" y="147815"/>
                  <a:pt x="179207" y="147815"/>
                </a:cubicBezTo>
                <a:cubicBezTo>
                  <a:pt x="162584" y="147815"/>
                  <a:pt x="157163" y="137721"/>
                  <a:pt x="157163" y="127266"/>
                </a:cubicBezTo>
                <a:cubicBezTo>
                  <a:pt x="157163" y="117893"/>
                  <a:pt x="164391" y="109601"/>
                  <a:pt x="174509" y="107798"/>
                </a:cubicBezTo>
                <a:lnTo>
                  <a:pt x="174509" y="102391"/>
                </a:lnTo>
                <a:cubicBezTo>
                  <a:pt x="174509" y="100588"/>
                  <a:pt x="176678" y="98425"/>
                  <a:pt x="179207" y="98425"/>
                </a:cubicBezTo>
                <a:close/>
                <a:moveTo>
                  <a:pt x="179258" y="84405"/>
                </a:moveTo>
                <a:cubicBezTo>
                  <a:pt x="146142" y="84405"/>
                  <a:pt x="119145" y="111458"/>
                  <a:pt x="119145" y="144643"/>
                </a:cubicBezTo>
                <a:cubicBezTo>
                  <a:pt x="119145" y="155103"/>
                  <a:pt x="122025" y="165925"/>
                  <a:pt x="127784" y="175303"/>
                </a:cubicBezTo>
                <a:cubicBezTo>
                  <a:pt x="128144" y="176385"/>
                  <a:pt x="128504" y="177106"/>
                  <a:pt x="128144" y="178549"/>
                </a:cubicBezTo>
                <a:lnTo>
                  <a:pt x="121665" y="201995"/>
                </a:lnTo>
                <a:lnTo>
                  <a:pt x="145062" y="195142"/>
                </a:lnTo>
                <a:cubicBezTo>
                  <a:pt x="145422" y="195142"/>
                  <a:pt x="145782" y="195142"/>
                  <a:pt x="146142" y="195142"/>
                </a:cubicBezTo>
                <a:cubicBezTo>
                  <a:pt x="146862" y="195142"/>
                  <a:pt x="147942" y="195142"/>
                  <a:pt x="148302" y="195863"/>
                </a:cubicBezTo>
                <a:cubicBezTo>
                  <a:pt x="157661" y="201274"/>
                  <a:pt x="168100" y="204159"/>
                  <a:pt x="179258" y="204159"/>
                </a:cubicBezTo>
                <a:cubicBezTo>
                  <a:pt x="212014" y="204159"/>
                  <a:pt x="238651" y="177106"/>
                  <a:pt x="238651" y="144643"/>
                </a:cubicBezTo>
                <a:cubicBezTo>
                  <a:pt x="238651" y="111458"/>
                  <a:pt x="212014" y="84405"/>
                  <a:pt x="179258" y="84405"/>
                </a:cubicBezTo>
                <a:close/>
                <a:moveTo>
                  <a:pt x="21957" y="49417"/>
                </a:moveTo>
                <a:cubicBezTo>
                  <a:pt x="14398" y="49417"/>
                  <a:pt x="8999" y="55549"/>
                  <a:pt x="8999" y="62402"/>
                </a:cubicBezTo>
                <a:lnTo>
                  <a:pt x="8999" y="226162"/>
                </a:lnTo>
                <a:cubicBezTo>
                  <a:pt x="8999" y="233377"/>
                  <a:pt x="14398" y="239148"/>
                  <a:pt x="21957" y="239148"/>
                </a:cubicBezTo>
                <a:lnTo>
                  <a:pt x="196536" y="239148"/>
                </a:lnTo>
                <a:cubicBezTo>
                  <a:pt x="204095" y="239148"/>
                  <a:pt x="209855" y="233377"/>
                  <a:pt x="209855" y="226162"/>
                </a:cubicBezTo>
                <a:lnTo>
                  <a:pt x="209855" y="205602"/>
                </a:lnTo>
                <a:cubicBezTo>
                  <a:pt x="200136" y="210291"/>
                  <a:pt x="189697" y="213177"/>
                  <a:pt x="179258" y="213177"/>
                </a:cubicBezTo>
                <a:cubicBezTo>
                  <a:pt x="167380" y="213177"/>
                  <a:pt x="155501" y="209931"/>
                  <a:pt x="145782" y="204159"/>
                </a:cubicBezTo>
                <a:lnTo>
                  <a:pt x="116266" y="212816"/>
                </a:lnTo>
                <a:cubicBezTo>
                  <a:pt x="115546" y="212816"/>
                  <a:pt x="115546" y="213177"/>
                  <a:pt x="115186" y="213177"/>
                </a:cubicBezTo>
                <a:cubicBezTo>
                  <a:pt x="114106" y="213177"/>
                  <a:pt x="112666" y="212816"/>
                  <a:pt x="111946" y="211373"/>
                </a:cubicBezTo>
                <a:cubicBezTo>
                  <a:pt x="110866" y="210652"/>
                  <a:pt x="110147" y="208849"/>
                  <a:pt x="110866" y="207406"/>
                </a:cubicBezTo>
                <a:lnTo>
                  <a:pt x="119145" y="177828"/>
                </a:lnTo>
                <a:cubicBezTo>
                  <a:pt x="113386" y="167728"/>
                  <a:pt x="110866" y="156185"/>
                  <a:pt x="110866" y="144643"/>
                </a:cubicBezTo>
                <a:cubicBezTo>
                  <a:pt x="110866" y="106408"/>
                  <a:pt x="141103" y="76109"/>
                  <a:pt x="179258" y="76109"/>
                </a:cubicBezTo>
                <a:cubicBezTo>
                  <a:pt x="189697" y="76109"/>
                  <a:pt x="200136" y="78273"/>
                  <a:pt x="209855" y="82962"/>
                </a:cubicBezTo>
                <a:lnTo>
                  <a:pt x="209855" y="62402"/>
                </a:lnTo>
                <a:cubicBezTo>
                  <a:pt x="209855" y="55549"/>
                  <a:pt x="204095" y="49417"/>
                  <a:pt x="196536" y="49417"/>
                </a:cubicBezTo>
                <a:lnTo>
                  <a:pt x="21957" y="49417"/>
                </a:lnTo>
                <a:close/>
                <a:moveTo>
                  <a:pt x="109728" y="20638"/>
                </a:moveTo>
                <a:cubicBezTo>
                  <a:pt x="112014" y="20638"/>
                  <a:pt x="113919" y="22291"/>
                  <a:pt x="113919" y="24606"/>
                </a:cubicBezTo>
                <a:cubicBezTo>
                  <a:pt x="113919" y="26921"/>
                  <a:pt x="112014" y="28244"/>
                  <a:pt x="109728" y="28244"/>
                </a:cubicBezTo>
                <a:cubicBezTo>
                  <a:pt x="106680" y="28244"/>
                  <a:pt x="104775" y="26921"/>
                  <a:pt x="104775" y="24606"/>
                </a:cubicBezTo>
                <a:cubicBezTo>
                  <a:pt x="104775" y="22291"/>
                  <a:pt x="106680" y="20638"/>
                  <a:pt x="109728" y="20638"/>
                </a:cubicBezTo>
                <a:close/>
                <a:moveTo>
                  <a:pt x="27717" y="8657"/>
                </a:moveTo>
                <a:cubicBezTo>
                  <a:pt x="16918" y="8657"/>
                  <a:pt x="8999" y="17314"/>
                  <a:pt x="8999" y="27774"/>
                </a:cubicBezTo>
                <a:lnTo>
                  <a:pt x="8999" y="45449"/>
                </a:lnTo>
                <a:cubicBezTo>
                  <a:pt x="12598" y="42563"/>
                  <a:pt x="16918" y="40760"/>
                  <a:pt x="21957" y="40760"/>
                </a:cubicBezTo>
                <a:lnTo>
                  <a:pt x="196536" y="40760"/>
                </a:lnTo>
                <a:cubicBezTo>
                  <a:pt x="201576" y="40760"/>
                  <a:pt x="205895" y="42563"/>
                  <a:pt x="209855" y="45449"/>
                </a:cubicBezTo>
                <a:lnTo>
                  <a:pt x="209855" y="27774"/>
                </a:lnTo>
                <a:cubicBezTo>
                  <a:pt x="209855" y="17314"/>
                  <a:pt x="201216" y="8657"/>
                  <a:pt x="190417" y="8657"/>
                </a:cubicBezTo>
                <a:lnTo>
                  <a:pt x="27717" y="8657"/>
                </a:lnTo>
                <a:close/>
                <a:moveTo>
                  <a:pt x="27717" y="0"/>
                </a:moveTo>
                <a:lnTo>
                  <a:pt x="190417" y="0"/>
                </a:lnTo>
                <a:cubicBezTo>
                  <a:pt x="205895" y="0"/>
                  <a:pt x="218134" y="12264"/>
                  <a:pt x="218134" y="27774"/>
                </a:cubicBezTo>
                <a:lnTo>
                  <a:pt x="218134" y="88373"/>
                </a:lnTo>
                <a:cubicBezTo>
                  <a:pt x="235772" y="100998"/>
                  <a:pt x="247290" y="121197"/>
                  <a:pt x="247290" y="144643"/>
                </a:cubicBezTo>
                <a:cubicBezTo>
                  <a:pt x="247290" y="167367"/>
                  <a:pt x="235772" y="188288"/>
                  <a:pt x="218134" y="200552"/>
                </a:cubicBezTo>
                <a:lnTo>
                  <a:pt x="218134" y="260790"/>
                </a:lnTo>
                <a:cubicBezTo>
                  <a:pt x="218134" y="276300"/>
                  <a:pt x="205895" y="288564"/>
                  <a:pt x="190417" y="288564"/>
                </a:cubicBezTo>
                <a:lnTo>
                  <a:pt x="27717" y="288564"/>
                </a:lnTo>
                <a:cubicBezTo>
                  <a:pt x="12598" y="288564"/>
                  <a:pt x="0" y="276300"/>
                  <a:pt x="0" y="260790"/>
                </a:cubicBezTo>
                <a:lnTo>
                  <a:pt x="0" y="27774"/>
                </a:lnTo>
                <a:cubicBezTo>
                  <a:pt x="0" y="12264"/>
                  <a:pt x="12598" y="0"/>
                  <a:pt x="27717" y="0"/>
                </a:cubicBezTo>
                <a:close/>
              </a:path>
            </a:pathLst>
          </a:custGeom>
          <a:solidFill>
            <a:schemeClr val="bg1"/>
          </a:solidFill>
          <a:ln>
            <a:noFill/>
          </a:ln>
          <a:effectLst/>
        </p:spPr>
        <p:txBody>
          <a:bodyPr anchor="ctr"/>
          <a:lstStyle/>
          <a:p>
            <a:endParaRPr lang="en-US" sz="900">
              <a:solidFill>
                <a:schemeClr val="bg1"/>
              </a:solidFill>
            </a:endParaRPr>
          </a:p>
        </p:txBody>
      </p:sp>
      <p:sp>
        <p:nvSpPr>
          <p:cNvPr id="107" name="Freeform 1050">
            <a:extLst>
              <a:ext uri="{FF2B5EF4-FFF2-40B4-BE49-F238E27FC236}">
                <a16:creationId xmlns:a16="http://schemas.microsoft.com/office/drawing/2014/main" id="{32CADB12-4266-B306-993C-6552F8EE117A}"/>
              </a:ext>
            </a:extLst>
          </p:cNvPr>
          <p:cNvSpPr>
            <a:spLocks noChangeAspect="1" noChangeArrowheads="1"/>
          </p:cNvSpPr>
          <p:nvPr userDrawn="1"/>
        </p:nvSpPr>
        <p:spPr bwMode="auto">
          <a:xfrm>
            <a:off x="4336967" y="3322315"/>
            <a:ext cx="674738" cy="676800"/>
          </a:xfrm>
          <a:custGeom>
            <a:avLst/>
            <a:gdLst>
              <a:gd name="T0" fmla="*/ 1423429 w 285390"/>
              <a:gd name="T1" fmla="*/ 3659475 h 286653"/>
              <a:gd name="T2" fmla="*/ 1240222 w 285390"/>
              <a:gd name="T3" fmla="*/ 3659475 h 286653"/>
              <a:gd name="T4" fmla="*/ 999840 w 285390"/>
              <a:gd name="T5" fmla="*/ 2190054 h 286653"/>
              <a:gd name="T6" fmla="*/ 1663159 w 285390"/>
              <a:gd name="T7" fmla="*/ 3925697 h 286653"/>
              <a:gd name="T8" fmla="*/ 999840 w 285390"/>
              <a:gd name="T9" fmla="*/ 2190054 h 286653"/>
              <a:gd name="T10" fmla="*/ 1845579 w 285390"/>
              <a:gd name="T11" fmla="*/ 694812 h 286653"/>
              <a:gd name="T12" fmla="*/ 1845579 w 285390"/>
              <a:gd name="T13" fmla="*/ 868825 h 286653"/>
              <a:gd name="T14" fmla="*/ 173025 w 285390"/>
              <a:gd name="T15" fmla="*/ 4646712 h 286653"/>
              <a:gd name="T16" fmla="*/ 1103046 w 285390"/>
              <a:gd name="T17" fmla="*/ 4740974 h 286653"/>
              <a:gd name="T18" fmla="*/ 2588118 w 285390"/>
              <a:gd name="T19" fmla="*/ 4653963 h 286653"/>
              <a:gd name="T20" fmla="*/ 5551139 w 285390"/>
              <a:gd name="T21" fmla="*/ 4646712 h 286653"/>
              <a:gd name="T22" fmla="*/ 3972303 w 285390"/>
              <a:gd name="T23" fmla="*/ 868825 h 286653"/>
              <a:gd name="T24" fmla="*/ 3972303 w 285390"/>
              <a:gd name="T25" fmla="*/ 694812 h 286653"/>
              <a:gd name="T26" fmla="*/ 5716929 w 285390"/>
              <a:gd name="T27" fmla="*/ 774562 h 286653"/>
              <a:gd name="T28" fmla="*/ 5637639 w 285390"/>
              <a:gd name="T29" fmla="*/ 4820738 h 286653"/>
              <a:gd name="T30" fmla="*/ 1059762 w 285390"/>
              <a:gd name="T31" fmla="*/ 5741649 h 286653"/>
              <a:gd name="T32" fmla="*/ 973258 w 285390"/>
              <a:gd name="T33" fmla="*/ 5741649 h 286653"/>
              <a:gd name="T34" fmla="*/ 922760 w 285390"/>
              <a:gd name="T35" fmla="*/ 4820738 h 286653"/>
              <a:gd name="T36" fmla="*/ 0 w 285390"/>
              <a:gd name="T37" fmla="*/ 4740974 h 286653"/>
              <a:gd name="T38" fmla="*/ 93740 w 285390"/>
              <a:gd name="T39" fmla="*/ 694812 h 286653"/>
              <a:gd name="T40" fmla="*/ 2622031 w 285390"/>
              <a:gd name="T41" fmla="*/ 187939 h 286653"/>
              <a:gd name="T42" fmla="*/ 2124571 w 285390"/>
              <a:gd name="T43" fmla="*/ 1685953 h 286653"/>
              <a:gd name="T44" fmla="*/ 1836173 w 285390"/>
              <a:gd name="T45" fmla="*/ 3925697 h 286653"/>
              <a:gd name="T46" fmla="*/ 4157690 w 285390"/>
              <a:gd name="T47" fmla="*/ 3925697 h 286653"/>
              <a:gd name="T48" fmla="*/ 4402847 w 285390"/>
              <a:gd name="T49" fmla="*/ 3493607 h 286653"/>
              <a:gd name="T50" fmla="*/ 4460514 w 285390"/>
              <a:gd name="T51" fmla="*/ 3363947 h 286653"/>
              <a:gd name="T52" fmla="*/ 4626328 w 285390"/>
              <a:gd name="T53" fmla="*/ 2874254 h 286653"/>
              <a:gd name="T54" fmla="*/ 4633564 w 285390"/>
              <a:gd name="T55" fmla="*/ 2751779 h 286653"/>
              <a:gd name="T56" fmla="*/ 4590280 w 285390"/>
              <a:gd name="T57" fmla="*/ 2298084 h 286653"/>
              <a:gd name="T58" fmla="*/ 4590280 w 285390"/>
              <a:gd name="T59" fmla="*/ 2118043 h 286653"/>
              <a:gd name="T60" fmla="*/ 4503780 w 285390"/>
              <a:gd name="T61" fmla="*/ 1613917 h 286653"/>
              <a:gd name="T62" fmla="*/ 3227674 w 285390"/>
              <a:gd name="T63" fmla="*/ 1577911 h 286653"/>
              <a:gd name="T64" fmla="*/ 3278117 w 285390"/>
              <a:gd name="T65" fmla="*/ 821715 h 286653"/>
              <a:gd name="T66" fmla="*/ 2867167 w 285390"/>
              <a:gd name="T67" fmla="*/ 676 h 286653"/>
              <a:gd name="T68" fmla="*/ 3400679 w 285390"/>
              <a:gd name="T69" fmla="*/ 1441048 h 286653"/>
              <a:gd name="T70" fmla="*/ 4900307 w 285390"/>
              <a:gd name="T71" fmla="*/ 1865994 h 286653"/>
              <a:gd name="T72" fmla="*/ 4921940 w 285390"/>
              <a:gd name="T73" fmla="*/ 2514142 h 286653"/>
              <a:gd name="T74" fmla="*/ 4878680 w 285390"/>
              <a:gd name="T75" fmla="*/ 3075907 h 286653"/>
              <a:gd name="T76" fmla="*/ 4611909 w 285390"/>
              <a:gd name="T77" fmla="*/ 3630428 h 286653"/>
              <a:gd name="T78" fmla="*/ 4150496 w 285390"/>
              <a:gd name="T79" fmla="*/ 4098566 h 286653"/>
              <a:gd name="T80" fmla="*/ 826794 w 285390"/>
              <a:gd name="T81" fmla="*/ 4004934 h 286653"/>
              <a:gd name="T82" fmla="*/ 913383 w 285390"/>
              <a:gd name="T83" fmla="*/ 2017230 h 286653"/>
              <a:gd name="T84" fmla="*/ 1994781 w 285390"/>
              <a:gd name="T85" fmla="*/ 1570685 h 286653"/>
              <a:gd name="T86" fmla="*/ 2434602 w 285390"/>
              <a:gd name="T87" fmla="*/ 151911 h 286653"/>
              <a:gd name="T88" fmla="*/ 2867167 w 285390"/>
              <a:gd name="T89" fmla="*/ 676 h 2866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85390" h="286653">
                <a:moveTo>
                  <a:pt x="66104" y="177476"/>
                </a:moveTo>
                <a:cubicBezTo>
                  <a:pt x="68771" y="177476"/>
                  <a:pt x="71057" y="179674"/>
                  <a:pt x="71057" y="182239"/>
                </a:cubicBezTo>
                <a:cubicBezTo>
                  <a:pt x="71057" y="184803"/>
                  <a:pt x="68771" y="186635"/>
                  <a:pt x="66104" y="186635"/>
                </a:cubicBezTo>
                <a:cubicBezTo>
                  <a:pt x="63818" y="186635"/>
                  <a:pt x="61913" y="184803"/>
                  <a:pt x="61913" y="182239"/>
                </a:cubicBezTo>
                <a:cubicBezTo>
                  <a:pt x="61913" y="179674"/>
                  <a:pt x="63818" y="177476"/>
                  <a:pt x="66104" y="177476"/>
                </a:cubicBezTo>
                <a:close/>
                <a:moveTo>
                  <a:pt x="49913" y="109064"/>
                </a:moveTo>
                <a:lnTo>
                  <a:pt x="49913" y="195498"/>
                </a:lnTo>
                <a:lnTo>
                  <a:pt x="83025" y="195498"/>
                </a:lnTo>
                <a:lnTo>
                  <a:pt x="83025" y="109064"/>
                </a:lnTo>
                <a:lnTo>
                  <a:pt x="49913" y="109064"/>
                </a:lnTo>
                <a:close/>
                <a:moveTo>
                  <a:pt x="4679" y="34601"/>
                </a:moveTo>
                <a:lnTo>
                  <a:pt x="92131" y="34601"/>
                </a:lnTo>
                <a:cubicBezTo>
                  <a:pt x="94650" y="34601"/>
                  <a:pt x="96450" y="36768"/>
                  <a:pt x="96450" y="38573"/>
                </a:cubicBezTo>
                <a:cubicBezTo>
                  <a:pt x="96450" y="41101"/>
                  <a:pt x="94650" y="43268"/>
                  <a:pt x="92131" y="43268"/>
                </a:cubicBezTo>
                <a:lnTo>
                  <a:pt x="8637" y="43268"/>
                </a:lnTo>
                <a:lnTo>
                  <a:pt x="8637" y="231404"/>
                </a:lnTo>
                <a:lnTo>
                  <a:pt x="50744" y="231404"/>
                </a:lnTo>
                <a:cubicBezTo>
                  <a:pt x="52903" y="231404"/>
                  <a:pt x="55063" y="233571"/>
                  <a:pt x="55063" y="236098"/>
                </a:cubicBezTo>
                <a:lnTo>
                  <a:pt x="55063" y="274376"/>
                </a:lnTo>
                <a:lnTo>
                  <a:pt x="129199" y="231765"/>
                </a:lnTo>
                <a:cubicBezTo>
                  <a:pt x="129919" y="231404"/>
                  <a:pt x="130639" y="231404"/>
                  <a:pt x="131719" y="231404"/>
                </a:cubicBezTo>
                <a:lnTo>
                  <a:pt x="277113" y="231404"/>
                </a:lnTo>
                <a:lnTo>
                  <a:pt x="277113" y="43268"/>
                </a:lnTo>
                <a:lnTo>
                  <a:pt x="198298" y="43268"/>
                </a:lnTo>
                <a:cubicBezTo>
                  <a:pt x="196138" y="43268"/>
                  <a:pt x="193979" y="41101"/>
                  <a:pt x="193979" y="38573"/>
                </a:cubicBezTo>
                <a:cubicBezTo>
                  <a:pt x="193979" y="36768"/>
                  <a:pt x="196138" y="34601"/>
                  <a:pt x="198298" y="34601"/>
                </a:cubicBezTo>
                <a:lnTo>
                  <a:pt x="281432" y="34601"/>
                </a:lnTo>
                <a:cubicBezTo>
                  <a:pt x="283951" y="34601"/>
                  <a:pt x="285390" y="36768"/>
                  <a:pt x="285390" y="38573"/>
                </a:cubicBezTo>
                <a:lnTo>
                  <a:pt x="285390" y="236098"/>
                </a:lnTo>
                <a:cubicBezTo>
                  <a:pt x="285390" y="237904"/>
                  <a:pt x="283951" y="240070"/>
                  <a:pt x="281432" y="240070"/>
                </a:cubicBezTo>
                <a:lnTo>
                  <a:pt x="132438" y="240070"/>
                </a:lnTo>
                <a:lnTo>
                  <a:pt x="52903" y="285931"/>
                </a:lnTo>
                <a:cubicBezTo>
                  <a:pt x="52184" y="286292"/>
                  <a:pt x="51464" y="286653"/>
                  <a:pt x="50744" y="286653"/>
                </a:cubicBezTo>
                <a:cubicBezTo>
                  <a:pt x="49664" y="286653"/>
                  <a:pt x="49305" y="286292"/>
                  <a:pt x="48585" y="285931"/>
                </a:cubicBezTo>
                <a:cubicBezTo>
                  <a:pt x="46785" y="285209"/>
                  <a:pt x="46066" y="283403"/>
                  <a:pt x="46066" y="282320"/>
                </a:cubicBezTo>
                <a:lnTo>
                  <a:pt x="46066" y="240070"/>
                </a:lnTo>
                <a:lnTo>
                  <a:pt x="4679" y="240070"/>
                </a:lnTo>
                <a:cubicBezTo>
                  <a:pt x="2159" y="240070"/>
                  <a:pt x="0" y="237904"/>
                  <a:pt x="0" y="236098"/>
                </a:cubicBezTo>
                <a:lnTo>
                  <a:pt x="0" y="38573"/>
                </a:lnTo>
                <a:cubicBezTo>
                  <a:pt x="0" y="36768"/>
                  <a:pt x="2159" y="34601"/>
                  <a:pt x="4679" y="34601"/>
                </a:cubicBezTo>
                <a:close/>
                <a:moveTo>
                  <a:pt x="142769" y="9001"/>
                </a:moveTo>
                <a:cubicBezTo>
                  <a:pt x="137011" y="8283"/>
                  <a:pt x="133052" y="9001"/>
                  <a:pt x="130892" y="9359"/>
                </a:cubicBezTo>
                <a:cubicBezTo>
                  <a:pt x="132692" y="17608"/>
                  <a:pt x="135931" y="37334"/>
                  <a:pt x="132692" y="45942"/>
                </a:cubicBezTo>
                <a:cubicBezTo>
                  <a:pt x="127653" y="60646"/>
                  <a:pt x="115776" y="73199"/>
                  <a:pt x="106059" y="83959"/>
                </a:cubicBezTo>
                <a:cubicBezTo>
                  <a:pt x="98861" y="92207"/>
                  <a:pt x="91662" y="99739"/>
                  <a:pt x="91662" y="104760"/>
                </a:cubicBezTo>
                <a:lnTo>
                  <a:pt x="91662" y="195498"/>
                </a:lnTo>
                <a:lnTo>
                  <a:pt x="207193" y="195498"/>
                </a:lnTo>
                <a:cubicBezTo>
                  <a:pt x="207553" y="195498"/>
                  <a:pt x="207553" y="195498"/>
                  <a:pt x="207553" y="195498"/>
                </a:cubicBezTo>
                <a:cubicBezTo>
                  <a:pt x="215831" y="194781"/>
                  <a:pt x="221949" y="188325"/>
                  <a:pt x="221949" y="180793"/>
                </a:cubicBezTo>
                <a:cubicBezTo>
                  <a:pt x="221949" y="178642"/>
                  <a:pt x="220870" y="176131"/>
                  <a:pt x="219790" y="173979"/>
                </a:cubicBezTo>
                <a:cubicBezTo>
                  <a:pt x="219070" y="172903"/>
                  <a:pt x="219070" y="171110"/>
                  <a:pt x="219790" y="170034"/>
                </a:cubicBezTo>
                <a:cubicBezTo>
                  <a:pt x="220150" y="168599"/>
                  <a:pt x="221589" y="167882"/>
                  <a:pt x="222669" y="167523"/>
                </a:cubicBezTo>
                <a:cubicBezTo>
                  <a:pt x="229507" y="165730"/>
                  <a:pt x="234906" y="160351"/>
                  <a:pt x="234906" y="153178"/>
                </a:cubicBezTo>
                <a:cubicBezTo>
                  <a:pt x="234906" y="149591"/>
                  <a:pt x="233106" y="146005"/>
                  <a:pt x="230947" y="143135"/>
                </a:cubicBezTo>
                <a:cubicBezTo>
                  <a:pt x="229507" y="142418"/>
                  <a:pt x="229147" y="140984"/>
                  <a:pt x="229507" y="139908"/>
                </a:cubicBezTo>
                <a:cubicBezTo>
                  <a:pt x="229507" y="138832"/>
                  <a:pt x="230227" y="137397"/>
                  <a:pt x="231307" y="137038"/>
                </a:cubicBezTo>
                <a:cubicBezTo>
                  <a:pt x="235266" y="133811"/>
                  <a:pt x="237425" y="129865"/>
                  <a:pt x="237425" y="125203"/>
                </a:cubicBezTo>
                <a:cubicBezTo>
                  <a:pt x="237425" y="117671"/>
                  <a:pt x="232387" y="114444"/>
                  <a:pt x="229147" y="114444"/>
                </a:cubicBezTo>
                <a:cubicBezTo>
                  <a:pt x="226628" y="114444"/>
                  <a:pt x="224829" y="112292"/>
                  <a:pt x="224829" y="109781"/>
                </a:cubicBezTo>
                <a:cubicBezTo>
                  <a:pt x="224829" y="107629"/>
                  <a:pt x="226628" y="105477"/>
                  <a:pt x="229147" y="105477"/>
                </a:cubicBezTo>
                <a:cubicBezTo>
                  <a:pt x="230947" y="105477"/>
                  <a:pt x="235626" y="102250"/>
                  <a:pt x="235626" y="92925"/>
                </a:cubicBezTo>
                <a:cubicBezTo>
                  <a:pt x="235626" y="85393"/>
                  <a:pt x="229867" y="80372"/>
                  <a:pt x="224829" y="80372"/>
                </a:cubicBezTo>
                <a:lnTo>
                  <a:pt x="164364" y="80372"/>
                </a:lnTo>
                <a:cubicBezTo>
                  <a:pt x="162924" y="80372"/>
                  <a:pt x="161485" y="80013"/>
                  <a:pt x="161125" y="78579"/>
                </a:cubicBezTo>
                <a:cubicBezTo>
                  <a:pt x="160045" y="77503"/>
                  <a:pt x="160045" y="76068"/>
                  <a:pt x="160405" y="74634"/>
                </a:cubicBezTo>
                <a:cubicBezTo>
                  <a:pt x="161485" y="69971"/>
                  <a:pt x="164724" y="56701"/>
                  <a:pt x="163644" y="40921"/>
                </a:cubicBezTo>
                <a:cubicBezTo>
                  <a:pt x="161485" y="22629"/>
                  <a:pt x="152847" y="9359"/>
                  <a:pt x="142769" y="9001"/>
                </a:cubicBezTo>
                <a:close/>
                <a:moveTo>
                  <a:pt x="143129" y="34"/>
                </a:moveTo>
                <a:cubicBezTo>
                  <a:pt x="157886" y="752"/>
                  <a:pt x="169763" y="16891"/>
                  <a:pt x="172282" y="40203"/>
                </a:cubicBezTo>
                <a:cubicBezTo>
                  <a:pt x="173362" y="53115"/>
                  <a:pt x="171562" y="64592"/>
                  <a:pt x="169763" y="71764"/>
                </a:cubicBezTo>
                <a:lnTo>
                  <a:pt x="224829" y="71764"/>
                </a:lnTo>
                <a:cubicBezTo>
                  <a:pt x="235266" y="71764"/>
                  <a:pt x="244623" y="81448"/>
                  <a:pt x="244623" y="92925"/>
                </a:cubicBezTo>
                <a:cubicBezTo>
                  <a:pt x="244623" y="100098"/>
                  <a:pt x="242104" y="105477"/>
                  <a:pt x="238865" y="109064"/>
                </a:cubicBezTo>
                <a:cubicBezTo>
                  <a:pt x="243184" y="112650"/>
                  <a:pt x="245703" y="118030"/>
                  <a:pt x="245703" y="125203"/>
                </a:cubicBezTo>
                <a:cubicBezTo>
                  <a:pt x="245703" y="130941"/>
                  <a:pt x="243904" y="136680"/>
                  <a:pt x="239585" y="140984"/>
                </a:cubicBezTo>
                <a:cubicBezTo>
                  <a:pt x="242104" y="144570"/>
                  <a:pt x="243544" y="148874"/>
                  <a:pt x="243544" y="153178"/>
                </a:cubicBezTo>
                <a:cubicBezTo>
                  <a:pt x="243544" y="162144"/>
                  <a:pt x="237785" y="170751"/>
                  <a:pt x="229507" y="174338"/>
                </a:cubicBezTo>
                <a:cubicBezTo>
                  <a:pt x="229867" y="176490"/>
                  <a:pt x="230227" y="178642"/>
                  <a:pt x="230227" y="180793"/>
                </a:cubicBezTo>
                <a:cubicBezTo>
                  <a:pt x="230227" y="192988"/>
                  <a:pt x="220870" y="202671"/>
                  <a:pt x="208633" y="203747"/>
                </a:cubicBezTo>
                <a:cubicBezTo>
                  <a:pt x="208273" y="204106"/>
                  <a:pt x="207553" y="204106"/>
                  <a:pt x="207193" y="204106"/>
                </a:cubicBezTo>
                <a:lnTo>
                  <a:pt x="45594" y="204106"/>
                </a:lnTo>
                <a:cubicBezTo>
                  <a:pt x="43075" y="204106"/>
                  <a:pt x="41275" y="201954"/>
                  <a:pt x="41275" y="199443"/>
                </a:cubicBezTo>
                <a:lnTo>
                  <a:pt x="41275" y="104760"/>
                </a:lnTo>
                <a:cubicBezTo>
                  <a:pt x="41275" y="102250"/>
                  <a:pt x="43075" y="100456"/>
                  <a:pt x="45594" y="100456"/>
                </a:cubicBezTo>
                <a:lnTo>
                  <a:pt x="83384" y="100456"/>
                </a:lnTo>
                <a:cubicBezTo>
                  <a:pt x="85544" y="93642"/>
                  <a:pt x="92022" y="86828"/>
                  <a:pt x="99580" y="78220"/>
                </a:cubicBezTo>
                <a:cubicBezTo>
                  <a:pt x="109298" y="67819"/>
                  <a:pt x="120095" y="55984"/>
                  <a:pt x="124414" y="42355"/>
                </a:cubicBezTo>
                <a:cubicBezTo>
                  <a:pt x="126933" y="36976"/>
                  <a:pt x="124054" y="17608"/>
                  <a:pt x="121535" y="7566"/>
                </a:cubicBezTo>
                <a:cubicBezTo>
                  <a:pt x="121175" y="5773"/>
                  <a:pt x="122614" y="3621"/>
                  <a:pt x="123694" y="2904"/>
                </a:cubicBezTo>
                <a:cubicBezTo>
                  <a:pt x="124414" y="2186"/>
                  <a:pt x="129813" y="-324"/>
                  <a:pt x="143129" y="34"/>
                </a:cubicBezTo>
                <a:close/>
              </a:path>
            </a:pathLst>
          </a:custGeom>
          <a:solidFill>
            <a:schemeClr val="bg1"/>
          </a:solidFill>
          <a:ln>
            <a:noFill/>
          </a:ln>
          <a:effectLst/>
        </p:spPr>
        <p:txBody>
          <a:bodyPr anchor="ctr"/>
          <a:lstStyle/>
          <a:p>
            <a:endParaRPr lang="en-US" sz="900">
              <a:solidFill>
                <a:schemeClr val="bg1"/>
              </a:solidFill>
            </a:endParaRPr>
          </a:p>
        </p:txBody>
      </p:sp>
      <p:sp>
        <p:nvSpPr>
          <p:cNvPr id="108" name="Freeform 972">
            <a:extLst>
              <a:ext uri="{FF2B5EF4-FFF2-40B4-BE49-F238E27FC236}">
                <a16:creationId xmlns:a16="http://schemas.microsoft.com/office/drawing/2014/main" id="{29022A74-C98E-80F3-8992-6EA6B4DF6998}"/>
              </a:ext>
            </a:extLst>
          </p:cNvPr>
          <p:cNvSpPr>
            <a:spLocks noChangeAspect="1" noChangeArrowheads="1"/>
          </p:cNvSpPr>
          <p:nvPr userDrawn="1"/>
        </p:nvSpPr>
        <p:spPr bwMode="auto">
          <a:xfrm>
            <a:off x="9103637" y="1225938"/>
            <a:ext cx="678834" cy="676800"/>
          </a:xfrm>
          <a:custGeom>
            <a:avLst/>
            <a:gdLst>
              <a:gd name="T0" fmla="*/ 3106090 w 291743"/>
              <a:gd name="T1" fmla="*/ 2376649 h 291437"/>
              <a:gd name="T2" fmla="*/ 3207245 w 291743"/>
              <a:gd name="T3" fmla="*/ 2455613 h 291437"/>
              <a:gd name="T4" fmla="*/ 3041053 w 291743"/>
              <a:gd name="T5" fmla="*/ 2003449 h 291437"/>
              <a:gd name="T6" fmla="*/ 2925449 w 291743"/>
              <a:gd name="T7" fmla="*/ 582448 h 291437"/>
              <a:gd name="T8" fmla="*/ 4124008 w 291743"/>
              <a:gd name="T9" fmla="*/ 666520 h 291437"/>
              <a:gd name="T10" fmla="*/ 5116370 w 291743"/>
              <a:gd name="T11" fmla="*/ 1314864 h 291437"/>
              <a:gd name="T12" fmla="*/ 5823128 w 291743"/>
              <a:gd name="T13" fmla="*/ 2020804 h 291437"/>
              <a:gd name="T14" fmla="*/ 5116370 w 291743"/>
              <a:gd name="T15" fmla="*/ 3058187 h 291437"/>
              <a:gd name="T16" fmla="*/ 4181136 w 291743"/>
              <a:gd name="T17" fmla="*/ 3533653 h 291437"/>
              <a:gd name="T18" fmla="*/ 3724217 w 291743"/>
              <a:gd name="T19" fmla="*/ 4009041 h 291437"/>
              <a:gd name="T20" fmla="*/ 3867002 w 291743"/>
              <a:gd name="T21" fmla="*/ 3829024 h 291437"/>
              <a:gd name="T22" fmla="*/ 4038349 w 291743"/>
              <a:gd name="T23" fmla="*/ 3382327 h 291437"/>
              <a:gd name="T24" fmla="*/ 4952144 w 291743"/>
              <a:gd name="T25" fmla="*/ 3202232 h 291437"/>
              <a:gd name="T26" fmla="*/ 5116370 w 291743"/>
              <a:gd name="T27" fmla="*/ 2604333 h 291437"/>
              <a:gd name="T28" fmla="*/ 5651787 w 291743"/>
              <a:gd name="T29" fmla="*/ 2733991 h 291437"/>
              <a:gd name="T30" fmla="*/ 4773663 w 291743"/>
              <a:gd name="T31" fmla="*/ 1883944 h 291437"/>
              <a:gd name="T32" fmla="*/ 4595183 w 291743"/>
              <a:gd name="T33" fmla="*/ 2366591 h 291437"/>
              <a:gd name="T34" fmla="*/ 4952144 w 291743"/>
              <a:gd name="T35" fmla="*/ 1703872 h 291437"/>
              <a:gd name="T36" fmla="*/ 4038349 w 291743"/>
              <a:gd name="T37" fmla="*/ 1177983 h 291437"/>
              <a:gd name="T38" fmla="*/ 3802738 w 291743"/>
              <a:gd name="T39" fmla="*/ 522444 h 291437"/>
              <a:gd name="T40" fmla="*/ 3609997 w 291743"/>
              <a:gd name="T41" fmla="*/ 342303 h 291437"/>
              <a:gd name="T42" fmla="*/ 2517769 w 291743"/>
              <a:gd name="T43" fmla="*/ 442760 h 291437"/>
              <a:gd name="T44" fmla="*/ 2129317 w 291743"/>
              <a:gd name="T45" fmla="*/ 665069 h 291437"/>
              <a:gd name="T46" fmla="*/ 1949494 w 291743"/>
              <a:gd name="T47" fmla="*/ 1317694 h 291437"/>
              <a:gd name="T48" fmla="*/ 892021 w 291743"/>
              <a:gd name="T49" fmla="*/ 1310514 h 291437"/>
              <a:gd name="T50" fmla="*/ 1525060 w 291743"/>
              <a:gd name="T51" fmla="*/ 1791032 h 291437"/>
              <a:gd name="T52" fmla="*/ 1345226 w 291743"/>
              <a:gd name="T53" fmla="*/ 2665971 h 291437"/>
              <a:gd name="T54" fmla="*/ 179836 w 291743"/>
              <a:gd name="T55" fmla="*/ 2020512 h 291437"/>
              <a:gd name="T56" fmla="*/ 1294861 w 291743"/>
              <a:gd name="T57" fmla="*/ 3813487 h 291437"/>
              <a:gd name="T58" fmla="*/ 712194 w 291743"/>
              <a:gd name="T59" fmla="*/ 3225376 h 291437"/>
              <a:gd name="T60" fmla="*/ 1474712 w 291743"/>
              <a:gd name="T61" fmla="*/ 3225376 h 291437"/>
              <a:gd name="T62" fmla="*/ 1855930 w 291743"/>
              <a:gd name="T63" fmla="*/ 5635088 h 291437"/>
              <a:gd name="T64" fmla="*/ 2100550 w 291743"/>
              <a:gd name="T65" fmla="*/ 4487609 h 291437"/>
              <a:gd name="T66" fmla="*/ 2330749 w 291743"/>
              <a:gd name="T67" fmla="*/ 5046995 h 291437"/>
              <a:gd name="T68" fmla="*/ 2186862 w 291743"/>
              <a:gd name="T69" fmla="*/ 3992722 h 291437"/>
              <a:gd name="T70" fmla="*/ 2186862 w 291743"/>
              <a:gd name="T71" fmla="*/ 3074782 h 291437"/>
              <a:gd name="T72" fmla="*/ 2568124 w 291743"/>
              <a:gd name="T73" fmla="*/ 3813487 h 291437"/>
              <a:gd name="T74" fmla="*/ 2330749 w 291743"/>
              <a:gd name="T75" fmla="*/ 5226301 h 291437"/>
              <a:gd name="T76" fmla="*/ 1855930 w 291743"/>
              <a:gd name="T77" fmla="*/ 5814425 h 291437"/>
              <a:gd name="T78" fmla="*/ 1294861 w 291743"/>
              <a:gd name="T79" fmla="*/ 3992722 h 291437"/>
              <a:gd name="T80" fmla="*/ 0 w 291743"/>
              <a:gd name="T81" fmla="*/ 2020512 h 291437"/>
              <a:gd name="T82" fmla="*/ 712194 w 291743"/>
              <a:gd name="T83" fmla="*/ 1310514 h 291437"/>
              <a:gd name="T84" fmla="*/ 1949494 w 291743"/>
              <a:gd name="T85" fmla="*/ 665069 h 291437"/>
              <a:gd name="T86" fmla="*/ 3098856 w 291743"/>
              <a:gd name="T87" fmla="*/ 87243 h 291437"/>
              <a:gd name="T88" fmla="*/ 4153692 w 291743"/>
              <a:gd name="T89" fmla="*/ 1637447 h 291437"/>
              <a:gd name="T90" fmla="*/ 3120539 w 291743"/>
              <a:gd name="T91" fmla="*/ 4357460 h 291437"/>
              <a:gd name="T92" fmla="*/ 3026608 w 291743"/>
              <a:gd name="T93" fmla="*/ 2570426 h 291437"/>
              <a:gd name="T94" fmla="*/ 1979000 w 291743"/>
              <a:gd name="T95" fmla="*/ 2649379 h 29143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91743" h="291437">
                <a:moveTo>
                  <a:pt x="146567" y="29194"/>
                </a:moveTo>
                <a:lnTo>
                  <a:pt x="110008" y="128479"/>
                </a:lnTo>
                <a:lnTo>
                  <a:pt x="155617" y="119126"/>
                </a:lnTo>
                <a:cubicBezTo>
                  <a:pt x="155979" y="119126"/>
                  <a:pt x="155979" y="119126"/>
                  <a:pt x="156341" y="119126"/>
                </a:cubicBezTo>
                <a:cubicBezTo>
                  <a:pt x="157064" y="119126"/>
                  <a:pt x="158512" y="119126"/>
                  <a:pt x="159236" y="119846"/>
                </a:cubicBezTo>
                <a:cubicBezTo>
                  <a:pt x="159960" y="120565"/>
                  <a:pt x="160684" y="122004"/>
                  <a:pt x="160684" y="123083"/>
                </a:cubicBezTo>
                <a:lnTo>
                  <a:pt x="160684" y="189273"/>
                </a:lnTo>
                <a:lnTo>
                  <a:pt x="197243" y="90707"/>
                </a:lnTo>
                <a:lnTo>
                  <a:pt x="152359" y="100420"/>
                </a:lnTo>
                <a:cubicBezTo>
                  <a:pt x="150911" y="100780"/>
                  <a:pt x="149463" y="100060"/>
                  <a:pt x="148377" y="98981"/>
                </a:cubicBezTo>
                <a:cubicBezTo>
                  <a:pt x="147291" y="98262"/>
                  <a:pt x="146929" y="97183"/>
                  <a:pt x="146929" y="95744"/>
                </a:cubicBezTo>
                <a:lnTo>
                  <a:pt x="146567" y="29194"/>
                </a:lnTo>
                <a:close/>
                <a:moveTo>
                  <a:pt x="180863" y="17159"/>
                </a:moveTo>
                <a:lnTo>
                  <a:pt x="190520" y="17159"/>
                </a:lnTo>
                <a:cubicBezTo>
                  <a:pt x="199820" y="17159"/>
                  <a:pt x="206616" y="24742"/>
                  <a:pt x="206616" y="33408"/>
                </a:cubicBezTo>
                <a:lnTo>
                  <a:pt x="206616" y="50017"/>
                </a:lnTo>
                <a:lnTo>
                  <a:pt x="240595" y="50017"/>
                </a:lnTo>
                <a:cubicBezTo>
                  <a:pt x="249179" y="50017"/>
                  <a:pt x="256333" y="57239"/>
                  <a:pt x="256333" y="65905"/>
                </a:cubicBezTo>
                <a:lnTo>
                  <a:pt x="256333" y="85403"/>
                </a:lnTo>
                <a:lnTo>
                  <a:pt x="275289" y="85403"/>
                </a:lnTo>
                <a:cubicBezTo>
                  <a:pt x="284231" y="85403"/>
                  <a:pt x="291743" y="92624"/>
                  <a:pt x="291743" y="101290"/>
                </a:cubicBezTo>
                <a:lnTo>
                  <a:pt x="291743" y="137037"/>
                </a:lnTo>
                <a:cubicBezTo>
                  <a:pt x="291743" y="146425"/>
                  <a:pt x="284231" y="153286"/>
                  <a:pt x="275289" y="153286"/>
                </a:cubicBezTo>
                <a:lnTo>
                  <a:pt x="256333" y="153286"/>
                </a:lnTo>
                <a:lnTo>
                  <a:pt x="256333" y="160507"/>
                </a:lnTo>
                <a:cubicBezTo>
                  <a:pt x="256333" y="169895"/>
                  <a:pt x="249179" y="177117"/>
                  <a:pt x="240595" y="177117"/>
                </a:cubicBezTo>
                <a:lnTo>
                  <a:pt x="209477" y="177117"/>
                </a:lnTo>
                <a:lnTo>
                  <a:pt x="209477" y="184699"/>
                </a:lnTo>
                <a:cubicBezTo>
                  <a:pt x="209477" y="193365"/>
                  <a:pt x="202324" y="200948"/>
                  <a:pt x="193739" y="200948"/>
                </a:cubicBezTo>
                <a:lnTo>
                  <a:pt x="186586" y="200948"/>
                </a:lnTo>
                <a:cubicBezTo>
                  <a:pt x="184082" y="200948"/>
                  <a:pt x="181936" y="198781"/>
                  <a:pt x="181936" y="196254"/>
                </a:cubicBezTo>
                <a:cubicBezTo>
                  <a:pt x="181936" y="193726"/>
                  <a:pt x="184082" y="191921"/>
                  <a:pt x="186586" y="191921"/>
                </a:cubicBezTo>
                <a:lnTo>
                  <a:pt x="193739" y="191921"/>
                </a:lnTo>
                <a:cubicBezTo>
                  <a:pt x="197674" y="191921"/>
                  <a:pt x="200893" y="188671"/>
                  <a:pt x="200893" y="184699"/>
                </a:cubicBezTo>
                <a:lnTo>
                  <a:pt x="200893" y="172784"/>
                </a:lnTo>
                <a:cubicBezTo>
                  <a:pt x="200893" y="171701"/>
                  <a:pt x="201251" y="170256"/>
                  <a:pt x="202324" y="169534"/>
                </a:cubicBezTo>
                <a:cubicBezTo>
                  <a:pt x="203039" y="168812"/>
                  <a:pt x="204112" y="168451"/>
                  <a:pt x="205543" y="168451"/>
                </a:cubicBezTo>
                <a:lnTo>
                  <a:pt x="240595" y="168451"/>
                </a:lnTo>
                <a:cubicBezTo>
                  <a:pt x="244529" y="168451"/>
                  <a:pt x="248106" y="164840"/>
                  <a:pt x="248106" y="160507"/>
                </a:cubicBezTo>
                <a:lnTo>
                  <a:pt x="248106" y="130538"/>
                </a:lnTo>
                <a:cubicBezTo>
                  <a:pt x="248106" y="128010"/>
                  <a:pt x="249894" y="125844"/>
                  <a:pt x="252041" y="125844"/>
                </a:cubicBezTo>
                <a:cubicBezTo>
                  <a:pt x="254544" y="125844"/>
                  <a:pt x="256333" y="128010"/>
                  <a:pt x="256333" y="130538"/>
                </a:cubicBezTo>
                <a:lnTo>
                  <a:pt x="256333" y="144259"/>
                </a:lnTo>
                <a:lnTo>
                  <a:pt x="275289" y="144259"/>
                </a:lnTo>
                <a:cubicBezTo>
                  <a:pt x="279582" y="144259"/>
                  <a:pt x="283158" y="141009"/>
                  <a:pt x="283158" y="137037"/>
                </a:cubicBezTo>
                <a:lnTo>
                  <a:pt x="283158" y="101290"/>
                </a:lnTo>
                <a:cubicBezTo>
                  <a:pt x="283158" y="97318"/>
                  <a:pt x="279582" y="94430"/>
                  <a:pt x="275289" y="94430"/>
                </a:cubicBezTo>
                <a:lnTo>
                  <a:pt x="239164" y="94430"/>
                </a:lnTo>
                <a:lnTo>
                  <a:pt x="239164" y="118622"/>
                </a:lnTo>
                <a:cubicBezTo>
                  <a:pt x="239164" y="121150"/>
                  <a:pt x="237018" y="122955"/>
                  <a:pt x="234514" y="122955"/>
                </a:cubicBezTo>
                <a:cubicBezTo>
                  <a:pt x="232011" y="122955"/>
                  <a:pt x="230222" y="121150"/>
                  <a:pt x="230222" y="118622"/>
                </a:cubicBezTo>
                <a:lnTo>
                  <a:pt x="230222" y="90097"/>
                </a:lnTo>
                <a:cubicBezTo>
                  <a:pt x="230222" y="87569"/>
                  <a:pt x="232011" y="85403"/>
                  <a:pt x="234514" y="85403"/>
                </a:cubicBezTo>
                <a:lnTo>
                  <a:pt x="248106" y="85403"/>
                </a:lnTo>
                <a:lnTo>
                  <a:pt x="248106" y="65905"/>
                </a:lnTo>
                <a:cubicBezTo>
                  <a:pt x="248106" y="61572"/>
                  <a:pt x="244529" y="59044"/>
                  <a:pt x="240595" y="59044"/>
                </a:cubicBezTo>
                <a:lnTo>
                  <a:pt x="202324" y="59044"/>
                </a:lnTo>
                <a:cubicBezTo>
                  <a:pt x="199820" y="59044"/>
                  <a:pt x="197674" y="56878"/>
                  <a:pt x="197674" y="54350"/>
                </a:cubicBezTo>
                <a:lnTo>
                  <a:pt x="197674" y="33408"/>
                </a:lnTo>
                <a:cubicBezTo>
                  <a:pt x="197674" y="29436"/>
                  <a:pt x="194455" y="26186"/>
                  <a:pt x="190520" y="26186"/>
                </a:cubicBezTo>
                <a:lnTo>
                  <a:pt x="180863" y="26186"/>
                </a:lnTo>
                <a:cubicBezTo>
                  <a:pt x="178359" y="26186"/>
                  <a:pt x="176213" y="24020"/>
                  <a:pt x="176213" y="21853"/>
                </a:cubicBezTo>
                <a:cubicBezTo>
                  <a:pt x="176213" y="19326"/>
                  <a:pt x="178359" y="17159"/>
                  <a:pt x="180863" y="17159"/>
                </a:cubicBezTo>
                <a:close/>
                <a:moveTo>
                  <a:pt x="113888" y="17159"/>
                </a:moveTo>
                <a:lnTo>
                  <a:pt x="121817" y="17159"/>
                </a:lnTo>
                <a:cubicBezTo>
                  <a:pt x="123980" y="17159"/>
                  <a:pt x="126142" y="19316"/>
                  <a:pt x="126142" y="22192"/>
                </a:cubicBezTo>
                <a:cubicBezTo>
                  <a:pt x="126142" y="23989"/>
                  <a:pt x="123980" y="26146"/>
                  <a:pt x="121817" y="26146"/>
                </a:cubicBezTo>
                <a:lnTo>
                  <a:pt x="113888" y="26146"/>
                </a:lnTo>
                <a:cubicBezTo>
                  <a:pt x="109924" y="26146"/>
                  <a:pt x="106680" y="29381"/>
                  <a:pt x="106680" y="33335"/>
                </a:cubicBezTo>
                <a:lnTo>
                  <a:pt x="106680" y="66047"/>
                </a:lnTo>
                <a:cubicBezTo>
                  <a:pt x="106680" y="68564"/>
                  <a:pt x="104518" y="70361"/>
                  <a:pt x="101995" y="70361"/>
                </a:cubicBezTo>
                <a:cubicBezTo>
                  <a:pt x="99833" y="70361"/>
                  <a:pt x="97670" y="68564"/>
                  <a:pt x="97670" y="66047"/>
                </a:cubicBezTo>
                <a:lnTo>
                  <a:pt x="97670" y="58858"/>
                </a:lnTo>
                <a:lnTo>
                  <a:pt x="51898" y="58858"/>
                </a:lnTo>
                <a:cubicBezTo>
                  <a:pt x="47934" y="58858"/>
                  <a:pt x="44690" y="61374"/>
                  <a:pt x="44690" y="65688"/>
                </a:cubicBezTo>
                <a:lnTo>
                  <a:pt x="44690" y="85099"/>
                </a:lnTo>
                <a:lnTo>
                  <a:pt x="72081" y="85099"/>
                </a:lnTo>
                <a:cubicBezTo>
                  <a:pt x="74243" y="85099"/>
                  <a:pt x="76406" y="87256"/>
                  <a:pt x="76406" y="89772"/>
                </a:cubicBezTo>
                <a:lnTo>
                  <a:pt x="76406" y="133628"/>
                </a:lnTo>
                <a:cubicBezTo>
                  <a:pt x="76406" y="136144"/>
                  <a:pt x="74243" y="137942"/>
                  <a:pt x="72081" y="137942"/>
                </a:cubicBezTo>
                <a:cubicBezTo>
                  <a:pt x="69558" y="137942"/>
                  <a:pt x="67396" y="136144"/>
                  <a:pt x="67396" y="133628"/>
                </a:cubicBezTo>
                <a:lnTo>
                  <a:pt x="67396" y="94086"/>
                </a:lnTo>
                <a:lnTo>
                  <a:pt x="16578" y="94086"/>
                </a:lnTo>
                <a:cubicBezTo>
                  <a:pt x="12254" y="94086"/>
                  <a:pt x="9010" y="96962"/>
                  <a:pt x="9010" y="101276"/>
                </a:cubicBezTo>
                <a:lnTo>
                  <a:pt x="9010" y="183954"/>
                </a:lnTo>
                <a:cubicBezTo>
                  <a:pt x="9010" y="187908"/>
                  <a:pt x="12254" y="191144"/>
                  <a:pt x="16578" y="191144"/>
                </a:cubicBezTo>
                <a:lnTo>
                  <a:pt x="64873" y="191144"/>
                </a:lnTo>
                <a:lnTo>
                  <a:pt x="64873" y="165981"/>
                </a:lnTo>
                <a:lnTo>
                  <a:pt x="40005" y="165981"/>
                </a:lnTo>
                <a:cubicBezTo>
                  <a:pt x="37842" y="165981"/>
                  <a:pt x="35680" y="164183"/>
                  <a:pt x="35680" y="161667"/>
                </a:cubicBezTo>
                <a:cubicBezTo>
                  <a:pt x="35680" y="159151"/>
                  <a:pt x="37842" y="156994"/>
                  <a:pt x="40005" y="156994"/>
                </a:cubicBezTo>
                <a:lnTo>
                  <a:pt x="69558" y="156994"/>
                </a:lnTo>
                <a:cubicBezTo>
                  <a:pt x="72441" y="156994"/>
                  <a:pt x="73883" y="159151"/>
                  <a:pt x="73883" y="161667"/>
                </a:cubicBezTo>
                <a:lnTo>
                  <a:pt x="73883" y="275260"/>
                </a:lnTo>
                <a:cubicBezTo>
                  <a:pt x="73883" y="279215"/>
                  <a:pt x="77127" y="282450"/>
                  <a:pt x="81451" y="282450"/>
                </a:cubicBezTo>
                <a:lnTo>
                  <a:pt x="92984" y="282450"/>
                </a:lnTo>
                <a:cubicBezTo>
                  <a:pt x="97309" y="282450"/>
                  <a:pt x="100553" y="279215"/>
                  <a:pt x="100553" y="275260"/>
                </a:cubicBezTo>
                <a:lnTo>
                  <a:pt x="100553" y="229248"/>
                </a:lnTo>
                <a:cubicBezTo>
                  <a:pt x="100553" y="226732"/>
                  <a:pt x="102355" y="224934"/>
                  <a:pt x="105239" y="224934"/>
                </a:cubicBezTo>
                <a:cubicBezTo>
                  <a:pt x="107401" y="224934"/>
                  <a:pt x="109563" y="226732"/>
                  <a:pt x="109563" y="229248"/>
                </a:cubicBezTo>
                <a:lnTo>
                  <a:pt x="109563" y="252973"/>
                </a:lnTo>
                <a:lnTo>
                  <a:pt x="116772" y="252973"/>
                </a:lnTo>
                <a:cubicBezTo>
                  <a:pt x="120736" y="252973"/>
                  <a:pt x="123980" y="249738"/>
                  <a:pt x="123980" y="245784"/>
                </a:cubicBezTo>
                <a:lnTo>
                  <a:pt x="123980" y="200131"/>
                </a:lnTo>
                <a:lnTo>
                  <a:pt x="109563" y="200131"/>
                </a:lnTo>
                <a:cubicBezTo>
                  <a:pt x="107041" y="200131"/>
                  <a:pt x="105239" y="197974"/>
                  <a:pt x="105239" y="195457"/>
                </a:cubicBezTo>
                <a:lnTo>
                  <a:pt x="105239" y="158791"/>
                </a:lnTo>
                <a:cubicBezTo>
                  <a:pt x="105239" y="155915"/>
                  <a:pt x="107041" y="154118"/>
                  <a:pt x="109563" y="154118"/>
                </a:cubicBezTo>
                <a:cubicBezTo>
                  <a:pt x="111726" y="154118"/>
                  <a:pt x="113888" y="155915"/>
                  <a:pt x="113888" y="158791"/>
                </a:cubicBezTo>
                <a:lnTo>
                  <a:pt x="113888" y="191144"/>
                </a:lnTo>
                <a:lnTo>
                  <a:pt x="128665" y="191144"/>
                </a:lnTo>
                <a:cubicBezTo>
                  <a:pt x="131188" y="191144"/>
                  <a:pt x="132990" y="192941"/>
                  <a:pt x="132990" y="195457"/>
                </a:cubicBezTo>
                <a:lnTo>
                  <a:pt x="132990" y="245784"/>
                </a:lnTo>
                <a:cubicBezTo>
                  <a:pt x="132990" y="254411"/>
                  <a:pt x="125782" y="261960"/>
                  <a:pt x="116772" y="261960"/>
                </a:cubicBezTo>
                <a:lnTo>
                  <a:pt x="109563" y="261960"/>
                </a:lnTo>
                <a:lnTo>
                  <a:pt x="109563" y="275260"/>
                </a:lnTo>
                <a:cubicBezTo>
                  <a:pt x="109563" y="283888"/>
                  <a:pt x="102355" y="291437"/>
                  <a:pt x="92984" y="291437"/>
                </a:cubicBezTo>
                <a:lnTo>
                  <a:pt x="81451" y="291437"/>
                </a:lnTo>
                <a:cubicBezTo>
                  <a:pt x="72441" y="291437"/>
                  <a:pt x="64873" y="283888"/>
                  <a:pt x="64873" y="275260"/>
                </a:cubicBezTo>
                <a:lnTo>
                  <a:pt x="64873" y="200131"/>
                </a:lnTo>
                <a:lnTo>
                  <a:pt x="16578" y="200131"/>
                </a:lnTo>
                <a:cubicBezTo>
                  <a:pt x="7568" y="200131"/>
                  <a:pt x="0" y="192582"/>
                  <a:pt x="0" y="183954"/>
                </a:cubicBezTo>
                <a:lnTo>
                  <a:pt x="0" y="101276"/>
                </a:lnTo>
                <a:cubicBezTo>
                  <a:pt x="0" y="92289"/>
                  <a:pt x="7568" y="85099"/>
                  <a:pt x="16578" y="85099"/>
                </a:cubicBezTo>
                <a:lnTo>
                  <a:pt x="35680" y="85099"/>
                </a:lnTo>
                <a:lnTo>
                  <a:pt x="35680" y="65688"/>
                </a:lnTo>
                <a:cubicBezTo>
                  <a:pt x="35680" y="57060"/>
                  <a:pt x="42888" y="49871"/>
                  <a:pt x="51898" y="49871"/>
                </a:cubicBezTo>
                <a:lnTo>
                  <a:pt x="97670" y="49871"/>
                </a:lnTo>
                <a:lnTo>
                  <a:pt x="97670" y="33335"/>
                </a:lnTo>
                <a:cubicBezTo>
                  <a:pt x="97670" y="24708"/>
                  <a:pt x="104878" y="17159"/>
                  <a:pt x="113888" y="17159"/>
                </a:cubicBezTo>
                <a:close/>
                <a:moveTo>
                  <a:pt x="151273" y="56"/>
                </a:moveTo>
                <a:cubicBezTo>
                  <a:pt x="153445" y="775"/>
                  <a:pt x="155255" y="2214"/>
                  <a:pt x="155255" y="4373"/>
                </a:cubicBezTo>
                <a:lnTo>
                  <a:pt x="155979" y="90707"/>
                </a:lnTo>
                <a:lnTo>
                  <a:pt x="203397" y="80275"/>
                </a:lnTo>
                <a:cubicBezTo>
                  <a:pt x="205207" y="80275"/>
                  <a:pt x="206293" y="80995"/>
                  <a:pt x="208102" y="82074"/>
                </a:cubicBezTo>
                <a:cubicBezTo>
                  <a:pt x="208826" y="83153"/>
                  <a:pt x="209188" y="84952"/>
                  <a:pt x="208464" y="86391"/>
                </a:cubicBezTo>
                <a:lnTo>
                  <a:pt x="160322" y="215534"/>
                </a:lnTo>
                <a:cubicBezTo>
                  <a:pt x="159960" y="217332"/>
                  <a:pt x="158512" y="218411"/>
                  <a:pt x="156341" y="218411"/>
                </a:cubicBezTo>
                <a:cubicBezTo>
                  <a:pt x="156341" y="218411"/>
                  <a:pt x="155979" y="218411"/>
                  <a:pt x="155979" y="218052"/>
                </a:cubicBezTo>
                <a:cubicBezTo>
                  <a:pt x="153445" y="218052"/>
                  <a:pt x="151635" y="215893"/>
                  <a:pt x="151635" y="214095"/>
                </a:cubicBezTo>
                <a:lnTo>
                  <a:pt x="151635" y="128839"/>
                </a:lnTo>
                <a:lnTo>
                  <a:pt x="104217" y="138551"/>
                </a:lnTo>
                <a:cubicBezTo>
                  <a:pt x="102769" y="138911"/>
                  <a:pt x="100959" y="138192"/>
                  <a:pt x="99873" y="137113"/>
                </a:cubicBezTo>
                <a:cubicBezTo>
                  <a:pt x="98425" y="135674"/>
                  <a:pt x="98425" y="134235"/>
                  <a:pt x="99149" y="132796"/>
                </a:cubicBezTo>
                <a:lnTo>
                  <a:pt x="146567" y="2934"/>
                </a:lnTo>
                <a:cubicBezTo>
                  <a:pt x="147291" y="1135"/>
                  <a:pt x="149463" y="-304"/>
                  <a:pt x="151273" y="56"/>
                </a:cubicBezTo>
                <a:close/>
              </a:path>
            </a:pathLst>
          </a:custGeom>
          <a:solidFill>
            <a:schemeClr val="bg1"/>
          </a:solidFill>
          <a:ln>
            <a:noFill/>
          </a:ln>
          <a:effectLst/>
        </p:spPr>
        <p:txBody>
          <a:bodyPr anchor="ctr"/>
          <a:lstStyle/>
          <a:p>
            <a:endParaRPr lang="en-US" sz="900">
              <a:solidFill>
                <a:schemeClr val="bg1"/>
              </a:solidFill>
            </a:endParaRPr>
          </a:p>
        </p:txBody>
      </p:sp>
      <p:sp>
        <p:nvSpPr>
          <p:cNvPr id="109" name="Freeform 877">
            <a:extLst>
              <a:ext uri="{FF2B5EF4-FFF2-40B4-BE49-F238E27FC236}">
                <a16:creationId xmlns:a16="http://schemas.microsoft.com/office/drawing/2014/main" id="{311CBDAF-A0BF-7651-6EE9-DF947A4D828E}"/>
              </a:ext>
            </a:extLst>
          </p:cNvPr>
          <p:cNvSpPr>
            <a:spLocks noChangeArrowheads="1"/>
          </p:cNvSpPr>
          <p:nvPr userDrawn="1"/>
        </p:nvSpPr>
        <p:spPr bwMode="auto">
          <a:xfrm>
            <a:off x="2574363" y="2266521"/>
            <a:ext cx="711944" cy="708780"/>
          </a:xfrm>
          <a:custGeom>
            <a:avLst/>
            <a:gdLst>
              <a:gd name="T0" fmla="*/ 2808976 w 306027"/>
              <a:gd name="T1" fmla="*/ 2752136 h 302853"/>
              <a:gd name="T2" fmla="*/ 505382 w 306027"/>
              <a:gd name="T3" fmla="*/ 2767843 h 302853"/>
              <a:gd name="T4" fmla="*/ 101859 w 306027"/>
              <a:gd name="T5" fmla="*/ 2308499 h 302853"/>
              <a:gd name="T6" fmla="*/ 3228156 w 306027"/>
              <a:gd name="T7" fmla="*/ 3207549 h 302853"/>
              <a:gd name="T8" fmla="*/ 2217404 w 306027"/>
              <a:gd name="T9" fmla="*/ 1448701 h 302853"/>
              <a:gd name="T10" fmla="*/ 2421129 w 306027"/>
              <a:gd name="T11" fmla="*/ 2084711 h 302853"/>
              <a:gd name="T12" fmla="*/ 2636595 w 306027"/>
              <a:gd name="T13" fmla="*/ 2037598 h 302853"/>
              <a:gd name="T14" fmla="*/ 2217404 w 306027"/>
              <a:gd name="T15" fmla="*/ 1448701 h 302853"/>
              <a:gd name="T16" fmla="*/ 2272248 w 306027"/>
              <a:gd name="T17" fmla="*/ 1366250 h 302853"/>
              <a:gd name="T18" fmla="*/ 2707111 w 306027"/>
              <a:gd name="T19" fmla="*/ 2108270 h 302853"/>
              <a:gd name="T20" fmla="*/ 2503393 w 306027"/>
              <a:gd name="T21" fmla="*/ 2218196 h 302853"/>
              <a:gd name="T22" fmla="*/ 1915748 w 306027"/>
              <a:gd name="T23" fmla="*/ 1723513 h 302853"/>
              <a:gd name="T24" fmla="*/ 673837 w 306027"/>
              <a:gd name="T25" fmla="*/ 1370173 h 302853"/>
              <a:gd name="T26" fmla="*/ 2048937 w 306027"/>
              <a:gd name="T27" fmla="*/ 2120042 h 302853"/>
              <a:gd name="T28" fmla="*/ 2048937 w 306027"/>
              <a:gd name="T29" fmla="*/ 2218196 h 302853"/>
              <a:gd name="T30" fmla="*/ 528890 w 306027"/>
              <a:gd name="T31" fmla="*/ 2665760 h 302853"/>
              <a:gd name="T32" fmla="*/ 3161569 w 306027"/>
              <a:gd name="T33" fmla="*/ 2218196 h 302853"/>
              <a:gd name="T34" fmla="*/ 2910824 w 306027"/>
              <a:gd name="T35" fmla="*/ 2167153 h 302853"/>
              <a:gd name="T36" fmla="*/ 3177230 w 306027"/>
              <a:gd name="T37" fmla="*/ 2120042 h 302853"/>
              <a:gd name="T38" fmla="*/ 2311428 w 306027"/>
              <a:gd name="T39" fmla="*/ 1287727 h 302853"/>
              <a:gd name="T40" fmla="*/ 998601 w 306027"/>
              <a:gd name="T41" fmla="*/ 919473 h 302853"/>
              <a:gd name="T42" fmla="*/ 1934583 w 306027"/>
              <a:gd name="T43" fmla="*/ 919473 h 302853"/>
              <a:gd name="T44" fmla="*/ 1466595 w 306027"/>
              <a:gd name="T45" fmla="*/ 346971 h 302853"/>
              <a:gd name="T46" fmla="*/ 1466595 w 306027"/>
              <a:gd name="T47" fmla="*/ 1488046 h 302853"/>
              <a:gd name="T48" fmla="*/ 1466595 w 306027"/>
              <a:gd name="T49" fmla="*/ 346971 h 302853"/>
              <a:gd name="T50" fmla="*/ 654252 w 306027"/>
              <a:gd name="T51" fmla="*/ 918685 h 302853"/>
              <a:gd name="T52" fmla="*/ 2287922 w 306027"/>
              <a:gd name="T53" fmla="*/ 918685 h 302853"/>
              <a:gd name="T54" fmla="*/ 1473041 w 306027"/>
              <a:gd name="T55" fmla="*/ 0 h 302853"/>
              <a:gd name="T56" fmla="*/ 2350604 w 306027"/>
              <a:gd name="T57" fmla="*/ 1189586 h 302853"/>
              <a:gd name="T58" fmla="*/ 2664018 w 306027"/>
              <a:gd name="T59" fmla="*/ 1209207 h 302853"/>
              <a:gd name="T60" fmla="*/ 3318274 w 306027"/>
              <a:gd name="T61" fmla="*/ 2147524 h 302853"/>
              <a:gd name="T62" fmla="*/ 3326106 w 306027"/>
              <a:gd name="T63" fmla="*/ 2163230 h 302853"/>
              <a:gd name="T64" fmla="*/ 3326106 w 306027"/>
              <a:gd name="T65" fmla="*/ 3258592 h 302853"/>
              <a:gd name="T66" fmla="*/ 50933 w 306027"/>
              <a:gd name="T67" fmla="*/ 3309627 h 302853"/>
              <a:gd name="T68" fmla="*/ 0 w 306027"/>
              <a:gd name="T69" fmla="*/ 2167153 h 302853"/>
              <a:gd name="T70" fmla="*/ 3925 w 306027"/>
              <a:gd name="T71" fmla="*/ 2155382 h 302853"/>
              <a:gd name="T72" fmla="*/ 11749 w 306027"/>
              <a:gd name="T73" fmla="*/ 2139677 h 302853"/>
              <a:gd name="T74" fmla="*/ 556315 w 306027"/>
              <a:gd name="T75" fmla="*/ 918685 h 30285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06027" h="302853">
                <a:moveTo>
                  <a:pt x="297015" y="210165"/>
                </a:moveTo>
                <a:lnTo>
                  <a:pt x="258447" y="251839"/>
                </a:lnTo>
                <a:cubicBezTo>
                  <a:pt x="257726" y="252557"/>
                  <a:pt x="256284" y="253276"/>
                  <a:pt x="255202" y="253276"/>
                </a:cubicBezTo>
                <a:lnTo>
                  <a:pt x="46499" y="253276"/>
                </a:lnTo>
                <a:cubicBezTo>
                  <a:pt x="45057" y="253276"/>
                  <a:pt x="43976" y="252557"/>
                  <a:pt x="42894" y="251839"/>
                </a:cubicBezTo>
                <a:lnTo>
                  <a:pt x="9372" y="211243"/>
                </a:lnTo>
                <a:lnTo>
                  <a:pt x="9372" y="293512"/>
                </a:lnTo>
                <a:lnTo>
                  <a:pt x="297015" y="293512"/>
                </a:lnTo>
                <a:lnTo>
                  <a:pt x="297015" y="210165"/>
                </a:lnTo>
                <a:close/>
                <a:moveTo>
                  <a:pt x="204018" y="132566"/>
                </a:moveTo>
                <a:cubicBezTo>
                  <a:pt x="198611" y="140110"/>
                  <a:pt x="192123" y="146936"/>
                  <a:pt x="184553" y="152325"/>
                </a:cubicBezTo>
                <a:lnTo>
                  <a:pt x="222762" y="190765"/>
                </a:lnTo>
                <a:cubicBezTo>
                  <a:pt x="227087" y="194717"/>
                  <a:pt x="233936" y="194717"/>
                  <a:pt x="238261" y="190765"/>
                </a:cubicBezTo>
                <a:lnTo>
                  <a:pt x="242587" y="186454"/>
                </a:lnTo>
                <a:cubicBezTo>
                  <a:pt x="246912" y="182143"/>
                  <a:pt x="246912" y="175317"/>
                  <a:pt x="242587" y="171006"/>
                </a:cubicBezTo>
                <a:lnTo>
                  <a:pt x="204018" y="132566"/>
                </a:lnTo>
                <a:close/>
                <a:moveTo>
                  <a:pt x="212669" y="117836"/>
                </a:moveTo>
                <a:cubicBezTo>
                  <a:pt x="211587" y="120351"/>
                  <a:pt x="210506" y="122506"/>
                  <a:pt x="209064" y="125021"/>
                </a:cubicBezTo>
                <a:lnTo>
                  <a:pt x="249075" y="164539"/>
                </a:lnTo>
                <a:cubicBezTo>
                  <a:pt x="257005" y="172443"/>
                  <a:pt x="257005" y="185017"/>
                  <a:pt x="249075" y="192921"/>
                </a:cubicBezTo>
                <a:lnTo>
                  <a:pt x="244389" y="197232"/>
                </a:lnTo>
                <a:cubicBezTo>
                  <a:pt x="240784" y="201183"/>
                  <a:pt x="235738" y="202980"/>
                  <a:pt x="230331" y="202980"/>
                </a:cubicBezTo>
                <a:cubicBezTo>
                  <a:pt x="225285" y="202980"/>
                  <a:pt x="220238" y="201183"/>
                  <a:pt x="216273" y="197232"/>
                </a:cubicBezTo>
                <a:lnTo>
                  <a:pt x="176263" y="157713"/>
                </a:lnTo>
                <a:cubicBezTo>
                  <a:pt x="164368" y="164539"/>
                  <a:pt x="150310" y="168132"/>
                  <a:pt x="135531" y="168132"/>
                </a:cubicBezTo>
                <a:cubicBezTo>
                  <a:pt x="103811" y="168132"/>
                  <a:pt x="76777" y="150888"/>
                  <a:pt x="61998" y="125380"/>
                </a:cubicBezTo>
                <a:lnTo>
                  <a:pt x="13697" y="193998"/>
                </a:lnTo>
                <a:lnTo>
                  <a:pt x="188518" y="193998"/>
                </a:lnTo>
                <a:cubicBezTo>
                  <a:pt x="191402" y="193998"/>
                  <a:pt x="193204" y="195795"/>
                  <a:pt x="193204" y="198309"/>
                </a:cubicBezTo>
                <a:cubicBezTo>
                  <a:pt x="193204" y="201183"/>
                  <a:pt x="191402" y="202980"/>
                  <a:pt x="188518" y="202980"/>
                </a:cubicBezTo>
                <a:lnTo>
                  <a:pt x="14779" y="202980"/>
                </a:lnTo>
                <a:lnTo>
                  <a:pt x="48662" y="243935"/>
                </a:lnTo>
                <a:lnTo>
                  <a:pt x="253040" y="243935"/>
                </a:lnTo>
                <a:lnTo>
                  <a:pt x="290888" y="202980"/>
                </a:lnTo>
                <a:lnTo>
                  <a:pt x="272144" y="202980"/>
                </a:lnTo>
                <a:cubicBezTo>
                  <a:pt x="269621" y="202980"/>
                  <a:pt x="267818" y="201183"/>
                  <a:pt x="267818" y="198309"/>
                </a:cubicBezTo>
                <a:cubicBezTo>
                  <a:pt x="267818" y="195795"/>
                  <a:pt x="269621" y="193998"/>
                  <a:pt x="272144" y="193998"/>
                </a:cubicBezTo>
                <a:lnTo>
                  <a:pt x="292329" y="193998"/>
                </a:lnTo>
                <a:lnTo>
                  <a:pt x="238982" y="117836"/>
                </a:lnTo>
                <a:lnTo>
                  <a:pt x="212669" y="117836"/>
                </a:lnTo>
                <a:close/>
                <a:moveTo>
                  <a:pt x="134938" y="41079"/>
                </a:moveTo>
                <a:cubicBezTo>
                  <a:pt x="111256" y="41079"/>
                  <a:pt x="91879" y="60456"/>
                  <a:pt x="91879" y="84138"/>
                </a:cubicBezTo>
                <a:cubicBezTo>
                  <a:pt x="91879" y="107820"/>
                  <a:pt x="111256" y="126837"/>
                  <a:pt x="134938" y="126837"/>
                </a:cubicBezTo>
                <a:cubicBezTo>
                  <a:pt x="158620" y="126837"/>
                  <a:pt x="177996" y="107820"/>
                  <a:pt x="177996" y="84138"/>
                </a:cubicBezTo>
                <a:cubicBezTo>
                  <a:pt x="177996" y="60456"/>
                  <a:pt x="158620" y="41079"/>
                  <a:pt x="134938" y="41079"/>
                </a:cubicBezTo>
                <a:close/>
                <a:moveTo>
                  <a:pt x="134938" y="31750"/>
                </a:moveTo>
                <a:cubicBezTo>
                  <a:pt x="163643" y="31750"/>
                  <a:pt x="186966" y="55432"/>
                  <a:pt x="186966" y="84138"/>
                </a:cubicBezTo>
                <a:cubicBezTo>
                  <a:pt x="186966" y="112843"/>
                  <a:pt x="163643" y="136166"/>
                  <a:pt x="134938" y="136166"/>
                </a:cubicBezTo>
                <a:cubicBezTo>
                  <a:pt x="106232" y="136166"/>
                  <a:pt x="82550" y="112843"/>
                  <a:pt x="82550" y="84138"/>
                </a:cubicBezTo>
                <a:cubicBezTo>
                  <a:pt x="82550" y="55432"/>
                  <a:pt x="106232" y="31750"/>
                  <a:pt x="134938" y="31750"/>
                </a:cubicBezTo>
                <a:close/>
                <a:moveTo>
                  <a:pt x="135531" y="9341"/>
                </a:moveTo>
                <a:cubicBezTo>
                  <a:pt x="94079" y="9341"/>
                  <a:pt x="60196" y="42752"/>
                  <a:pt x="60196" y="84066"/>
                </a:cubicBezTo>
                <a:cubicBezTo>
                  <a:pt x="60196" y="125380"/>
                  <a:pt x="94079" y="158791"/>
                  <a:pt x="135531" y="158791"/>
                </a:cubicBezTo>
                <a:cubicBezTo>
                  <a:pt x="176984" y="158791"/>
                  <a:pt x="210506" y="125380"/>
                  <a:pt x="210506" y="84066"/>
                </a:cubicBezTo>
                <a:cubicBezTo>
                  <a:pt x="210506" y="42752"/>
                  <a:pt x="176984" y="9341"/>
                  <a:pt x="135531" y="9341"/>
                </a:cubicBezTo>
                <a:close/>
                <a:moveTo>
                  <a:pt x="135531" y="0"/>
                </a:moveTo>
                <a:cubicBezTo>
                  <a:pt x="182030" y="0"/>
                  <a:pt x="219878" y="37722"/>
                  <a:pt x="219878" y="84066"/>
                </a:cubicBezTo>
                <a:cubicBezTo>
                  <a:pt x="219878" y="92688"/>
                  <a:pt x="218436" y="100592"/>
                  <a:pt x="216273" y="108855"/>
                </a:cubicBezTo>
                <a:lnTo>
                  <a:pt x="241145" y="108855"/>
                </a:lnTo>
                <a:cubicBezTo>
                  <a:pt x="242587" y="108855"/>
                  <a:pt x="244028" y="109573"/>
                  <a:pt x="245110" y="110651"/>
                </a:cubicBezTo>
                <a:lnTo>
                  <a:pt x="304945" y="195795"/>
                </a:lnTo>
                <a:cubicBezTo>
                  <a:pt x="305306" y="195795"/>
                  <a:pt x="305306" y="196154"/>
                  <a:pt x="305306" y="196513"/>
                </a:cubicBezTo>
                <a:cubicBezTo>
                  <a:pt x="305306" y="196513"/>
                  <a:pt x="305666" y="196872"/>
                  <a:pt x="305666" y="197232"/>
                </a:cubicBezTo>
                <a:cubicBezTo>
                  <a:pt x="306027" y="197591"/>
                  <a:pt x="306027" y="197950"/>
                  <a:pt x="306027" y="197950"/>
                </a:cubicBezTo>
                <a:cubicBezTo>
                  <a:pt x="306027" y="198309"/>
                  <a:pt x="306027" y="198309"/>
                  <a:pt x="306027" y="198309"/>
                </a:cubicBezTo>
                <a:lnTo>
                  <a:pt x="306027" y="298183"/>
                </a:lnTo>
                <a:cubicBezTo>
                  <a:pt x="306027" y="300697"/>
                  <a:pt x="304224" y="302853"/>
                  <a:pt x="301341" y="302853"/>
                </a:cubicBezTo>
                <a:lnTo>
                  <a:pt x="4686" y="302853"/>
                </a:lnTo>
                <a:cubicBezTo>
                  <a:pt x="2163" y="302853"/>
                  <a:pt x="0" y="300697"/>
                  <a:pt x="0" y="298183"/>
                </a:cubicBezTo>
                <a:lnTo>
                  <a:pt x="0" y="198309"/>
                </a:lnTo>
                <a:cubicBezTo>
                  <a:pt x="0" y="198309"/>
                  <a:pt x="361" y="198309"/>
                  <a:pt x="361" y="197950"/>
                </a:cubicBezTo>
                <a:cubicBezTo>
                  <a:pt x="361" y="197950"/>
                  <a:pt x="361" y="197591"/>
                  <a:pt x="361" y="197232"/>
                </a:cubicBezTo>
                <a:cubicBezTo>
                  <a:pt x="361" y="196872"/>
                  <a:pt x="721" y="196513"/>
                  <a:pt x="721" y="196513"/>
                </a:cubicBezTo>
                <a:cubicBezTo>
                  <a:pt x="1081" y="196154"/>
                  <a:pt x="1081" y="195795"/>
                  <a:pt x="1081" y="195795"/>
                </a:cubicBezTo>
                <a:lnTo>
                  <a:pt x="57313" y="116040"/>
                </a:lnTo>
                <a:cubicBezTo>
                  <a:pt x="53348" y="105981"/>
                  <a:pt x="51185" y="95203"/>
                  <a:pt x="51185" y="84066"/>
                </a:cubicBezTo>
                <a:cubicBezTo>
                  <a:pt x="51185" y="37722"/>
                  <a:pt x="89033" y="0"/>
                  <a:pt x="135531" y="0"/>
                </a:cubicBezTo>
                <a:close/>
              </a:path>
            </a:pathLst>
          </a:custGeom>
          <a:solidFill>
            <a:schemeClr val="bg1"/>
          </a:solidFill>
          <a:ln>
            <a:noFill/>
          </a:ln>
          <a:effectLst/>
        </p:spPr>
        <p:txBody>
          <a:bodyPr anchor="ctr"/>
          <a:lstStyle/>
          <a:p>
            <a:endParaRPr lang="en-US" sz="900">
              <a:solidFill>
                <a:schemeClr val="bg1"/>
              </a:solidFill>
              <a:latin typeface="Lato Light" panose="020F0502020204030203" pitchFamily="34" charset="0"/>
            </a:endParaRPr>
          </a:p>
        </p:txBody>
      </p:sp>
      <p:sp>
        <p:nvSpPr>
          <p:cNvPr id="110" name="Freeform 950">
            <a:extLst>
              <a:ext uri="{FF2B5EF4-FFF2-40B4-BE49-F238E27FC236}">
                <a16:creationId xmlns:a16="http://schemas.microsoft.com/office/drawing/2014/main" id="{F328E562-B7F4-94A7-7134-E5FA8ECED610}"/>
              </a:ext>
            </a:extLst>
          </p:cNvPr>
          <p:cNvSpPr>
            <a:spLocks noChangeAspect="1" noChangeArrowheads="1"/>
          </p:cNvSpPr>
          <p:nvPr userDrawn="1"/>
        </p:nvSpPr>
        <p:spPr bwMode="auto">
          <a:xfrm>
            <a:off x="5185220" y="3343842"/>
            <a:ext cx="676800" cy="676800"/>
          </a:xfrm>
          <a:custGeom>
            <a:avLst/>
            <a:gdLst>
              <a:gd name="T0" fmla="*/ 453156 w 291740"/>
              <a:gd name="T1" fmla="*/ 739626 h 291739"/>
              <a:gd name="T2" fmla="*/ 453156 w 291740"/>
              <a:gd name="T3" fmla="*/ 759565 h 291739"/>
              <a:gd name="T4" fmla="*/ 432446 w 291740"/>
              <a:gd name="T5" fmla="*/ 759565 h 291739"/>
              <a:gd name="T6" fmla="*/ 432446 w 291740"/>
              <a:gd name="T7" fmla="*/ 739626 h 291739"/>
              <a:gd name="T8" fmla="*/ 178662 w 291740"/>
              <a:gd name="T9" fmla="*/ 739626 h 291739"/>
              <a:gd name="T10" fmla="*/ 178662 w 291740"/>
              <a:gd name="T11" fmla="*/ 759565 h 291739"/>
              <a:gd name="T12" fmla="*/ 157955 w 291740"/>
              <a:gd name="T13" fmla="*/ 759565 h 291739"/>
              <a:gd name="T14" fmla="*/ 157955 w 291740"/>
              <a:gd name="T15" fmla="*/ 739626 h 291739"/>
              <a:gd name="T16" fmla="*/ 320778 w 291740"/>
              <a:gd name="T17" fmla="*/ 748960 h 291739"/>
              <a:gd name="T18" fmla="*/ 290326 w 291740"/>
              <a:gd name="T19" fmla="*/ 748960 h 291739"/>
              <a:gd name="T20" fmla="*/ 75543 w 291740"/>
              <a:gd name="T21" fmla="*/ 435290 h 291739"/>
              <a:gd name="T22" fmla="*/ 29974 w 291740"/>
              <a:gd name="T23" fmla="*/ 799829 h 291739"/>
              <a:gd name="T24" fmla="*/ 377724 w 291740"/>
              <a:gd name="T25" fmla="*/ 845399 h 291739"/>
              <a:gd name="T26" fmla="*/ 583971 w 291740"/>
              <a:gd name="T27" fmla="*/ 929338 h 291739"/>
              <a:gd name="T28" fmla="*/ 504828 w 291740"/>
              <a:gd name="T29" fmla="*/ 567194 h 291739"/>
              <a:gd name="T30" fmla="*/ 249417 w 291740"/>
              <a:gd name="T31" fmla="*/ 683514 h 291739"/>
              <a:gd name="T32" fmla="*/ 233825 w 291740"/>
              <a:gd name="T33" fmla="*/ 683514 h 291739"/>
              <a:gd name="T34" fmla="*/ 226630 w 291740"/>
              <a:gd name="T35" fmla="*/ 435290 h 291739"/>
              <a:gd name="T36" fmla="*/ 362817 w 291740"/>
              <a:gd name="T37" fmla="*/ 406468 h 291739"/>
              <a:gd name="T38" fmla="*/ 711422 w 291740"/>
              <a:gd name="T39" fmla="*/ 421086 h 291739"/>
              <a:gd name="T40" fmla="*/ 362817 w 291740"/>
              <a:gd name="T41" fmla="*/ 436927 h 291739"/>
              <a:gd name="T42" fmla="*/ 362817 w 291740"/>
              <a:gd name="T43" fmla="*/ 406468 h 291739"/>
              <a:gd name="T44" fmla="*/ 834177 w 291740"/>
              <a:gd name="T45" fmla="*/ 269219 h 291739"/>
              <a:gd name="T46" fmla="*/ 834177 w 291740"/>
              <a:gd name="T47" fmla="*/ 299625 h 291739"/>
              <a:gd name="T48" fmla="*/ 538429 w 291740"/>
              <a:gd name="T49" fmla="*/ 284419 h 291739"/>
              <a:gd name="T50" fmla="*/ 362541 w 291740"/>
              <a:gd name="T51" fmla="*/ 269219 h 291739"/>
              <a:gd name="T52" fmla="*/ 468626 w 291740"/>
              <a:gd name="T53" fmla="*/ 284419 h 291739"/>
              <a:gd name="T54" fmla="*/ 362541 w 291740"/>
              <a:gd name="T55" fmla="*/ 299625 h 291739"/>
              <a:gd name="T56" fmla="*/ 362541 w 291740"/>
              <a:gd name="T57" fmla="*/ 269219 h 291739"/>
              <a:gd name="T58" fmla="*/ 834082 w 291740"/>
              <a:gd name="T59" fmla="*/ 131964 h 291739"/>
              <a:gd name="T60" fmla="*/ 834082 w 291740"/>
              <a:gd name="T61" fmla="*/ 162378 h 291739"/>
              <a:gd name="T62" fmla="*/ 712621 w 291740"/>
              <a:gd name="T63" fmla="*/ 147175 h 291739"/>
              <a:gd name="T64" fmla="*/ 362699 w 291740"/>
              <a:gd name="T65" fmla="*/ 131964 h 291739"/>
              <a:gd name="T66" fmla="*/ 642813 w 291740"/>
              <a:gd name="T67" fmla="*/ 147175 h 291739"/>
              <a:gd name="T68" fmla="*/ 362699 w 291740"/>
              <a:gd name="T69" fmla="*/ 162378 h 291739"/>
              <a:gd name="T70" fmla="*/ 362699 w 291740"/>
              <a:gd name="T71" fmla="*/ 131964 h 291739"/>
              <a:gd name="T72" fmla="*/ 270999 w 291740"/>
              <a:gd name="T73" fmla="*/ 41978 h 291739"/>
              <a:gd name="T74" fmla="*/ 256609 w 291740"/>
              <a:gd name="T75" fmla="*/ 645140 h 291739"/>
              <a:gd name="T76" fmla="*/ 504828 w 291740"/>
              <a:gd name="T77" fmla="*/ 537219 h 291739"/>
              <a:gd name="T78" fmla="*/ 926912 w 291740"/>
              <a:gd name="T79" fmla="*/ 524026 h 291739"/>
              <a:gd name="T80" fmla="*/ 940105 w 291740"/>
              <a:gd name="T81" fmla="*/ 74351 h 291739"/>
              <a:gd name="T82" fmla="*/ 894540 w 291740"/>
              <a:gd name="T83" fmla="*/ 28785 h 291739"/>
              <a:gd name="T84" fmla="*/ 302174 w 291740"/>
              <a:gd name="T85" fmla="*/ 0 h 291739"/>
              <a:gd name="T86" fmla="*/ 947301 w 291740"/>
              <a:gd name="T87" fmla="*/ 20392 h 291739"/>
              <a:gd name="T88" fmla="*/ 970082 w 291740"/>
              <a:gd name="T89" fmla="*/ 491649 h 291739"/>
              <a:gd name="T90" fmla="*/ 894540 w 291740"/>
              <a:gd name="T91" fmla="*/ 567194 h 291739"/>
              <a:gd name="T92" fmla="*/ 612750 w 291740"/>
              <a:gd name="T93" fmla="*/ 954519 h 291739"/>
              <a:gd name="T94" fmla="*/ 598356 w 291740"/>
              <a:gd name="T95" fmla="*/ 970106 h 291739"/>
              <a:gd name="T96" fmla="*/ 471254 w 291740"/>
              <a:gd name="T97" fmla="*/ 899361 h 291739"/>
              <a:gd name="T98" fmla="*/ 75543 w 291740"/>
              <a:gd name="T99" fmla="*/ 875380 h 291739"/>
              <a:gd name="T100" fmla="*/ 0 w 291740"/>
              <a:gd name="T101" fmla="*/ 482053 h 291739"/>
              <a:gd name="T102" fmla="*/ 226630 w 291740"/>
              <a:gd name="T103" fmla="*/ 405313 h 291739"/>
              <a:gd name="T104" fmla="*/ 250613 w 291740"/>
              <a:gd name="T105" fmla="*/ 20392 h 29173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91740" h="291739">
                <a:moveTo>
                  <a:pt x="130053" y="222426"/>
                </a:moveTo>
                <a:cubicBezTo>
                  <a:pt x="131518" y="220662"/>
                  <a:pt x="134449" y="220662"/>
                  <a:pt x="136281" y="222426"/>
                </a:cubicBezTo>
                <a:cubicBezTo>
                  <a:pt x="137013" y="223484"/>
                  <a:pt x="137746" y="224190"/>
                  <a:pt x="137746" y="225601"/>
                </a:cubicBezTo>
                <a:cubicBezTo>
                  <a:pt x="137746" y="226659"/>
                  <a:pt x="137013" y="227718"/>
                  <a:pt x="136281" y="228423"/>
                </a:cubicBezTo>
                <a:cubicBezTo>
                  <a:pt x="135548" y="229482"/>
                  <a:pt x="134082" y="229834"/>
                  <a:pt x="132983" y="229834"/>
                </a:cubicBezTo>
                <a:cubicBezTo>
                  <a:pt x="131884" y="229834"/>
                  <a:pt x="130785" y="229482"/>
                  <a:pt x="130053" y="228423"/>
                </a:cubicBezTo>
                <a:cubicBezTo>
                  <a:pt x="128954" y="227718"/>
                  <a:pt x="128587" y="226659"/>
                  <a:pt x="128587" y="225601"/>
                </a:cubicBezTo>
                <a:cubicBezTo>
                  <a:pt x="128587" y="224190"/>
                  <a:pt x="128954" y="223484"/>
                  <a:pt x="130053" y="222426"/>
                </a:cubicBezTo>
                <a:close/>
                <a:moveTo>
                  <a:pt x="47502" y="222426"/>
                </a:moveTo>
                <a:cubicBezTo>
                  <a:pt x="48968" y="220662"/>
                  <a:pt x="52265" y="220662"/>
                  <a:pt x="53730" y="222426"/>
                </a:cubicBezTo>
                <a:cubicBezTo>
                  <a:pt x="54463" y="223484"/>
                  <a:pt x="55195" y="224190"/>
                  <a:pt x="55195" y="225601"/>
                </a:cubicBezTo>
                <a:cubicBezTo>
                  <a:pt x="55195" y="226659"/>
                  <a:pt x="54463" y="227718"/>
                  <a:pt x="53730" y="228423"/>
                </a:cubicBezTo>
                <a:cubicBezTo>
                  <a:pt x="52997" y="229482"/>
                  <a:pt x="51898" y="229834"/>
                  <a:pt x="50799" y="229834"/>
                </a:cubicBezTo>
                <a:cubicBezTo>
                  <a:pt x="49334" y="229834"/>
                  <a:pt x="48601" y="229482"/>
                  <a:pt x="47502" y="228423"/>
                </a:cubicBezTo>
                <a:cubicBezTo>
                  <a:pt x="46769" y="227718"/>
                  <a:pt x="46037" y="226659"/>
                  <a:pt x="46037" y="225601"/>
                </a:cubicBezTo>
                <a:cubicBezTo>
                  <a:pt x="46037" y="224190"/>
                  <a:pt x="46769" y="223484"/>
                  <a:pt x="47502" y="222426"/>
                </a:cubicBezTo>
                <a:close/>
                <a:moveTo>
                  <a:pt x="92074" y="220662"/>
                </a:moveTo>
                <a:cubicBezTo>
                  <a:pt x="94639" y="220662"/>
                  <a:pt x="96470" y="222567"/>
                  <a:pt x="96470" y="225234"/>
                </a:cubicBezTo>
                <a:cubicBezTo>
                  <a:pt x="96470" y="227520"/>
                  <a:pt x="94639" y="229806"/>
                  <a:pt x="92074" y="229806"/>
                </a:cubicBezTo>
                <a:cubicBezTo>
                  <a:pt x="89510" y="229806"/>
                  <a:pt x="87312" y="227520"/>
                  <a:pt x="87312" y="225234"/>
                </a:cubicBezTo>
                <a:cubicBezTo>
                  <a:pt x="87312" y="222567"/>
                  <a:pt x="89510" y="220662"/>
                  <a:pt x="92074" y="220662"/>
                </a:cubicBezTo>
                <a:close/>
                <a:moveTo>
                  <a:pt x="22719" y="130904"/>
                </a:moveTo>
                <a:cubicBezTo>
                  <a:pt x="15146" y="130904"/>
                  <a:pt x="9015" y="137035"/>
                  <a:pt x="9015" y="144968"/>
                </a:cubicBezTo>
                <a:lnTo>
                  <a:pt x="9015" y="240532"/>
                </a:lnTo>
                <a:cubicBezTo>
                  <a:pt x="9015" y="248105"/>
                  <a:pt x="15146" y="254235"/>
                  <a:pt x="22719" y="254235"/>
                </a:cubicBezTo>
                <a:lnTo>
                  <a:pt x="113595" y="254235"/>
                </a:lnTo>
                <a:cubicBezTo>
                  <a:pt x="124774" y="254235"/>
                  <a:pt x="135953" y="257120"/>
                  <a:pt x="145690" y="262890"/>
                </a:cubicBezTo>
                <a:lnTo>
                  <a:pt x="175621" y="279478"/>
                </a:lnTo>
                <a:lnTo>
                  <a:pt x="175621" y="170572"/>
                </a:lnTo>
                <a:lnTo>
                  <a:pt x="151820" y="170572"/>
                </a:lnTo>
                <a:cubicBezTo>
                  <a:pt x="142083" y="170572"/>
                  <a:pt x="132707" y="172736"/>
                  <a:pt x="124053" y="177784"/>
                </a:cubicBezTo>
                <a:lnTo>
                  <a:pt x="75008" y="205552"/>
                </a:lnTo>
                <a:cubicBezTo>
                  <a:pt x="74287" y="205913"/>
                  <a:pt x="73566" y="206273"/>
                  <a:pt x="72844" y="206273"/>
                </a:cubicBezTo>
                <a:cubicBezTo>
                  <a:pt x="71763" y="206273"/>
                  <a:pt x="71402" y="205913"/>
                  <a:pt x="70320" y="205552"/>
                </a:cubicBezTo>
                <a:cubicBezTo>
                  <a:pt x="69238" y="204831"/>
                  <a:pt x="68156" y="203388"/>
                  <a:pt x="68156" y="201585"/>
                </a:cubicBezTo>
                <a:lnTo>
                  <a:pt x="68156" y="130904"/>
                </a:lnTo>
                <a:lnTo>
                  <a:pt x="22719" y="130904"/>
                </a:lnTo>
                <a:close/>
                <a:moveTo>
                  <a:pt x="109113" y="122237"/>
                </a:moveTo>
                <a:lnTo>
                  <a:pt x="209613" y="122237"/>
                </a:lnTo>
                <a:cubicBezTo>
                  <a:pt x="212143" y="122237"/>
                  <a:pt x="213951" y="124435"/>
                  <a:pt x="213951" y="126633"/>
                </a:cubicBezTo>
                <a:cubicBezTo>
                  <a:pt x="213951" y="129198"/>
                  <a:pt x="212143" y="131396"/>
                  <a:pt x="209613" y="131396"/>
                </a:cubicBezTo>
                <a:lnTo>
                  <a:pt x="109113" y="131396"/>
                </a:lnTo>
                <a:cubicBezTo>
                  <a:pt x="106583" y="131396"/>
                  <a:pt x="104775" y="129198"/>
                  <a:pt x="104775" y="126633"/>
                </a:cubicBezTo>
                <a:cubicBezTo>
                  <a:pt x="104775" y="124435"/>
                  <a:pt x="106583" y="122237"/>
                  <a:pt x="109113" y="122237"/>
                </a:cubicBezTo>
                <a:close/>
                <a:moveTo>
                  <a:pt x="166282" y="80962"/>
                </a:moveTo>
                <a:lnTo>
                  <a:pt x="250868" y="80962"/>
                </a:lnTo>
                <a:cubicBezTo>
                  <a:pt x="253409" y="80962"/>
                  <a:pt x="255224" y="82867"/>
                  <a:pt x="255224" y="85534"/>
                </a:cubicBezTo>
                <a:cubicBezTo>
                  <a:pt x="255224" y="88201"/>
                  <a:pt x="253409" y="90106"/>
                  <a:pt x="250868" y="90106"/>
                </a:cubicBezTo>
                <a:lnTo>
                  <a:pt x="166282" y="90106"/>
                </a:lnTo>
                <a:cubicBezTo>
                  <a:pt x="163740" y="90106"/>
                  <a:pt x="161925" y="88201"/>
                  <a:pt x="161925" y="85534"/>
                </a:cubicBezTo>
                <a:cubicBezTo>
                  <a:pt x="161925" y="82867"/>
                  <a:pt x="163740" y="80962"/>
                  <a:pt x="166282" y="80962"/>
                </a:cubicBezTo>
                <a:close/>
                <a:moveTo>
                  <a:pt x="109029" y="80962"/>
                </a:moveTo>
                <a:lnTo>
                  <a:pt x="136324" y="80962"/>
                </a:lnTo>
                <a:cubicBezTo>
                  <a:pt x="138806" y="80962"/>
                  <a:pt x="140933" y="82867"/>
                  <a:pt x="140933" y="85534"/>
                </a:cubicBezTo>
                <a:cubicBezTo>
                  <a:pt x="140933" y="88201"/>
                  <a:pt x="138806" y="90106"/>
                  <a:pt x="136324" y="90106"/>
                </a:cubicBezTo>
                <a:lnTo>
                  <a:pt x="109029" y="90106"/>
                </a:lnTo>
                <a:cubicBezTo>
                  <a:pt x="106548" y="90106"/>
                  <a:pt x="104775" y="88201"/>
                  <a:pt x="104775" y="85534"/>
                </a:cubicBezTo>
                <a:cubicBezTo>
                  <a:pt x="104775" y="82867"/>
                  <a:pt x="106548" y="80962"/>
                  <a:pt x="109029" y="80962"/>
                </a:cubicBezTo>
                <a:close/>
                <a:moveTo>
                  <a:pt x="218695" y="39687"/>
                </a:moveTo>
                <a:lnTo>
                  <a:pt x="250839" y="39687"/>
                </a:lnTo>
                <a:cubicBezTo>
                  <a:pt x="253396" y="39687"/>
                  <a:pt x="255222" y="41592"/>
                  <a:pt x="255222" y="44259"/>
                </a:cubicBezTo>
                <a:cubicBezTo>
                  <a:pt x="255222" y="46545"/>
                  <a:pt x="253396" y="48831"/>
                  <a:pt x="250839" y="48831"/>
                </a:cubicBezTo>
                <a:lnTo>
                  <a:pt x="218695" y="48831"/>
                </a:lnTo>
                <a:cubicBezTo>
                  <a:pt x="216139" y="48831"/>
                  <a:pt x="214312" y="46545"/>
                  <a:pt x="214312" y="44259"/>
                </a:cubicBezTo>
                <a:cubicBezTo>
                  <a:pt x="214312" y="41592"/>
                  <a:pt x="216139" y="39687"/>
                  <a:pt x="218695" y="39687"/>
                </a:cubicBezTo>
                <a:close/>
                <a:moveTo>
                  <a:pt x="109077" y="39687"/>
                </a:moveTo>
                <a:lnTo>
                  <a:pt x="188657" y="39687"/>
                </a:lnTo>
                <a:cubicBezTo>
                  <a:pt x="191166" y="39687"/>
                  <a:pt x="193317" y="41592"/>
                  <a:pt x="193317" y="44259"/>
                </a:cubicBezTo>
                <a:cubicBezTo>
                  <a:pt x="193317" y="46545"/>
                  <a:pt x="191166" y="48831"/>
                  <a:pt x="188657" y="48831"/>
                </a:cubicBezTo>
                <a:lnTo>
                  <a:pt x="109077" y="48831"/>
                </a:lnTo>
                <a:cubicBezTo>
                  <a:pt x="106568" y="48831"/>
                  <a:pt x="104775" y="46545"/>
                  <a:pt x="104775" y="44259"/>
                </a:cubicBezTo>
                <a:cubicBezTo>
                  <a:pt x="104775" y="41592"/>
                  <a:pt x="106568" y="39687"/>
                  <a:pt x="109077" y="39687"/>
                </a:cubicBezTo>
                <a:close/>
                <a:moveTo>
                  <a:pt x="90875" y="8655"/>
                </a:moveTo>
                <a:cubicBezTo>
                  <a:pt x="87269" y="8655"/>
                  <a:pt x="84024" y="10097"/>
                  <a:pt x="81499" y="12622"/>
                </a:cubicBezTo>
                <a:cubicBezTo>
                  <a:pt x="78614" y="15146"/>
                  <a:pt x="77172" y="18752"/>
                  <a:pt x="77172" y="22358"/>
                </a:cubicBezTo>
                <a:lnTo>
                  <a:pt x="77172" y="194012"/>
                </a:lnTo>
                <a:lnTo>
                  <a:pt x="119725" y="169851"/>
                </a:lnTo>
                <a:cubicBezTo>
                  <a:pt x="129462" y="164442"/>
                  <a:pt x="140641" y="161557"/>
                  <a:pt x="151820" y="161557"/>
                </a:cubicBezTo>
                <a:lnTo>
                  <a:pt x="269021" y="161557"/>
                </a:lnTo>
                <a:cubicBezTo>
                  <a:pt x="272627" y="161557"/>
                  <a:pt x="276233" y="160114"/>
                  <a:pt x="278757" y="157590"/>
                </a:cubicBezTo>
                <a:cubicBezTo>
                  <a:pt x="281282" y="155066"/>
                  <a:pt x="282724" y="151459"/>
                  <a:pt x="282724" y="147853"/>
                </a:cubicBezTo>
                <a:lnTo>
                  <a:pt x="282724" y="22358"/>
                </a:lnTo>
                <a:cubicBezTo>
                  <a:pt x="282724" y="18752"/>
                  <a:pt x="281282" y="15146"/>
                  <a:pt x="278757" y="12622"/>
                </a:cubicBezTo>
                <a:cubicBezTo>
                  <a:pt x="275872" y="10097"/>
                  <a:pt x="272627" y="8655"/>
                  <a:pt x="269021" y="8655"/>
                </a:cubicBezTo>
                <a:lnTo>
                  <a:pt x="90875" y="8655"/>
                </a:lnTo>
                <a:close/>
                <a:moveTo>
                  <a:pt x="90875" y="0"/>
                </a:moveTo>
                <a:lnTo>
                  <a:pt x="269021" y="0"/>
                </a:lnTo>
                <a:cubicBezTo>
                  <a:pt x="274791" y="0"/>
                  <a:pt x="280200" y="2164"/>
                  <a:pt x="284888" y="6130"/>
                </a:cubicBezTo>
                <a:cubicBezTo>
                  <a:pt x="289215" y="10458"/>
                  <a:pt x="291740" y="16588"/>
                  <a:pt x="291740" y="22358"/>
                </a:cubicBezTo>
                <a:lnTo>
                  <a:pt x="291740" y="147853"/>
                </a:lnTo>
                <a:cubicBezTo>
                  <a:pt x="291740" y="153984"/>
                  <a:pt x="289215" y="159754"/>
                  <a:pt x="284888" y="164081"/>
                </a:cubicBezTo>
                <a:cubicBezTo>
                  <a:pt x="280560" y="168048"/>
                  <a:pt x="274791" y="170572"/>
                  <a:pt x="269021" y="170572"/>
                </a:cubicBezTo>
                <a:lnTo>
                  <a:pt x="184276" y="170572"/>
                </a:lnTo>
                <a:lnTo>
                  <a:pt x="184276" y="287051"/>
                </a:lnTo>
                <a:cubicBezTo>
                  <a:pt x="184276" y="288855"/>
                  <a:pt x="183554" y="289936"/>
                  <a:pt x="182112" y="291018"/>
                </a:cubicBezTo>
                <a:cubicBezTo>
                  <a:pt x="181751" y="291379"/>
                  <a:pt x="180670" y="291739"/>
                  <a:pt x="179948" y="291739"/>
                </a:cubicBezTo>
                <a:cubicBezTo>
                  <a:pt x="179227" y="291739"/>
                  <a:pt x="178506" y="291379"/>
                  <a:pt x="177785" y="291018"/>
                </a:cubicBezTo>
                <a:lnTo>
                  <a:pt x="141723" y="270463"/>
                </a:lnTo>
                <a:cubicBezTo>
                  <a:pt x="133068" y="265775"/>
                  <a:pt x="123331" y="263251"/>
                  <a:pt x="113595" y="263251"/>
                </a:cubicBezTo>
                <a:lnTo>
                  <a:pt x="22719" y="263251"/>
                </a:lnTo>
                <a:cubicBezTo>
                  <a:pt x="10097" y="263251"/>
                  <a:pt x="0" y="252793"/>
                  <a:pt x="0" y="240532"/>
                </a:cubicBezTo>
                <a:lnTo>
                  <a:pt x="0" y="144968"/>
                </a:lnTo>
                <a:cubicBezTo>
                  <a:pt x="0" y="131986"/>
                  <a:pt x="10097" y="121889"/>
                  <a:pt x="22719" y="121889"/>
                </a:cubicBezTo>
                <a:lnTo>
                  <a:pt x="68156" y="121889"/>
                </a:lnTo>
                <a:lnTo>
                  <a:pt x="68156" y="22358"/>
                </a:lnTo>
                <a:cubicBezTo>
                  <a:pt x="68156" y="16588"/>
                  <a:pt x="71041" y="10458"/>
                  <a:pt x="75369" y="6130"/>
                </a:cubicBezTo>
                <a:cubicBezTo>
                  <a:pt x="79696" y="2164"/>
                  <a:pt x="85466" y="0"/>
                  <a:pt x="90875" y="0"/>
                </a:cubicBezTo>
                <a:close/>
              </a:path>
            </a:pathLst>
          </a:custGeom>
          <a:solidFill>
            <a:schemeClr val="bg1"/>
          </a:solidFill>
          <a:ln>
            <a:noFill/>
          </a:ln>
          <a:effectLst/>
        </p:spPr>
        <p:txBody>
          <a:bodyPr anchor="ctr"/>
          <a:lstStyle/>
          <a:p>
            <a:endParaRPr lang="en-US" sz="900">
              <a:solidFill>
                <a:schemeClr val="bg1"/>
              </a:solidFill>
              <a:latin typeface="Lato Light" panose="020F0502020204030203" pitchFamily="34" charset="0"/>
            </a:endParaRPr>
          </a:p>
        </p:txBody>
      </p:sp>
      <p:sp>
        <p:nvSpPr>
          <p:cNvPr id="111" name="Freeform 962">
            <a:extLst>
              <a:ext uri="{FF2B5EF4-FFF2-40B4-BE49-F238E27FC236}">
                <a16:creationId xmlns:a16="http://schemas.microsoft.com/office/drawing/2014/main" id="{24FD5D94-06DF-65DF-B5E9-69F0B33F0815}"/>
              </a:ext>
            </a:extLst>
          </p:cNvPr>
          <p:cNvSpPr>
            <a:spLocks noChangeArrowheads="1"/>
          </p:cNvSpPr>
          <p:nvPr userDrawn="1"/>
        </p:nvSpPr>
        <p:spPr bwMode="auto">
          <a:xfrm>
            <a:off x="5778462" y="5437650"/>
            <a:ext cx="576583" cy="676800"/>
          </a:xfrm>
          <a:custGeom>
            <a:avLst/>
            <a:gdLst>
              <a:gd name="T0" fmla="*/ 2366518 w 296503"/>
              <a:gd name="T1" fmla="*/ 3140931 h 296504"/>
              <a:gd name="T2" fmla="*/ 2789041 w 296503"/>
              <a:gd name="T3" fmla="*/ 2913052 h 296504"/>
              <a:gd name="T4" fmla="*/ 448790 w 296503"/>
              <a:gd name="T5" fmla="*/ 2913052 h 296504"/>
              <a:gd name="T6" fmla="*/ 873961 w 296503"/>
              <a:gd name="T7" fmla="*/ 3140931 h 296504"/>
              <a:gd name="T8" fmla="*/ 448790 w 296503"/>
              <a:gd name="T9" fmla="*/ 2913052 h 296504"/>
              <a:gd name="T10" fmla="*/ 2058506 w 296503"/>
              <a:gd name="T11" fmla="*/ 2810916 h 296504"/>
              <a:gd name="T12" fmla="*/ 3144446 w 296503"/>
              <a:gd name="T13" fmla="*/ 2127312 h 296504"/>
              <a:gd name="T14" fmla="*/ 98425 w 296503"/>
              <a:gd name="T15" fmla="*/ 2127312 h 296504"/>
              <a:gd name="T16" fmla="*/ 1177096 w 296503"/>
              <a:gd name="T17" fmla="*/ 2810916 h 296504"/>
              <a:gd name="T18" fmla="*/ 98425 w 296503"/>
              <a:gd name="T19" fmla="*/ 2127312 h 296504"/>
              <a:gd name="T20" fmla="*/ 3191833 w 296503"/>
              <a:gd name="T21" fmla="*/ 2029087 h 296504"/>
              <a:gd name="T22" fmla="*/ 3239218 w 296503"/>
              <a:gd name="T23" fmla="*/ 2861985 h 296504"/>
              <a:gd name="T24" fmla="*/ 2887779 w 296503"/>
              <a:gd name="T25" fmla="*/ 2913052 h 296504"/>
              <a:gd name="T26" fmla="*/ 3124704 w 296503"/>
              <a:gd name="T27" fmla="*/ 3140931 h 296504"/>
              <a:gd name="T28" fmla="*/ 3124704 w 296503"/>
              <a:gd name="T29" fmla="*/ 3239143 h 296504"/>
              <a:gd name="T30" fmla="*/ 2022966 w 296503"/>
              <a:gd name="T31" fmla="*/ 3188061 h 296504"/>
              <a:gd name="T32" fmla="*/ 2263860 w 296503"/>
              <a:gd name="T33" fmla="*/ 3140931 h 296504"/>
              <a:gd name="T34" fmla="*/ 2007170 w 296503"/>
              <a:gd name="T35" fmla="*/ 2913052 h 296504"/>
              <a:gd name="T36" fmla="*/ 1959781 w 296503"/>
              <a:gd name="T37" fmla="*/ 2080169 h 296504"/>
              <a:gd name="T38" fmla="*/ 51200 w 296503"/>
              <a:gd name="T39" fmla="*/ 2029087 h 296504"/>
              <a:gd name="T40" fmla="*/ 1279460 w 296503"/>
              <a:gd name="T41" fmla="*/ 2080169 h 296504"/>
              <a:gd name="T42" fmla="*/ 1228284 w 296503"/>
              <a:gd name="T43" fmla="*/ 2913052 h 296504"/>
              <a:gd name="T44" fmla="*/ 976339 w 296503"/>
              <a:gd name="T45" fmla="*/ 3140931 h 296504"/>
              <a:gd name="T46" fmla="*/ 1212529 w 296503"/>
              <a:gd name="T47" fmla="*/ 3188061 h 296504"/>
              <a:gd name="T48" fmla="*/ 118099 w 296503"/>
              <a:gd name="T49" fmla="*/ 3239143 h 296504"/>
              <a:gd name="T50" fmla="*/ 118099 w 296503"/>
              <a:gd name="T51" fmla="*/ 3140931 h 296504"/>
              <a:gd name="T52" fmla="*/ 350375 w 296503"/>
              <a:gd name="T53" fmla="*/ 2913052 h 296504"/>
              <a:gd name="T54" fmla="*/ 0 w 296503"/>
              <a:gd name="T55" fmla="*/ 2861985 h 296504"/>
              <a:gd name="T56" fmla="*/ 51200 w 296503"/>
              <a:gd name="T57" fmla="*/ 2029087 h 296504"/>
              <a:gd name="T58" fmla="*/ 1653077 w 296503"/>
              <a:gd name="T59" fmla="*/ 1296361 h 296504"/>
              <a:gd name="T60" fmla="*/ 3192007 w 296503"/>
              <a:gd name="T61" fmla="*/ 1574566 h 296504"/>
              <a:gd name="T62" fmla="*/ 3192007 w 296503"/>
              <a:gd name="T63" fmla="*/ 1677899 h 296504"/>
              <a:gd name="T64" fmla="*/ 2648843 w 296503"/>
              <a:gd name="T65" fmla="*/ 1956108 h 296504"/>
              <a:gd name="T66" fmla="*/ 2554396 w 296503"/>
              <a:gd name="T67" fmla="*/ 1956108 h 296504"/>
              <a:gd name="T68" fmla="*/ 688799 w 296503"/>
              <a:gd name="T69" fmla="*/ 1677899 h 296504"/>
              <a:gd name="T70" fmla="*/ 641546 w 296503"/>
              <a:gd name="T71" fmla="*/ 2007769 h 296504"/>
              <a:gd name="T72" fmla="*/ 590399 w 296503"/>
              <a:gd name="T73" fmla="*/ 1677899 h 296504"/>
              <a:gd name="T74" fmla="*/ 0 w 296503"/>
              <a:gd name="T75" fmla="*/ 1626222 h 296504"/>
              <a:gd name="T76" fmla="*/ 1554675 w 296503"/>
              <a:gd name="T77" fmla="*/ 1574566 h 296504"/>
              <a:gd name="T78" fmla="*/ 1601901 w 296503"/>
              <a:gd name="T79" fmla="*/ 1248673 h 296504"/>
              <a:gd name="T80" fmla="*/ 1387135 w 296503"/>
              <a:gd name="T81" fmla="*/ 1111497 h 296504"/>
              <a:gd name="T82" fmla="*/ 1809150 w 296503"/>
              <a:gd name="T83" fmla="*/ 882893 h 296504"/>
              <a:gd name="T84" fmla="*/ 1086250 w 296503"/>
              <a:gd name="T85" fmla="*/ 98543 h 296504"/>
              <a:gd name="T86" fmla="*/ 2156921 w 296503"/>
              <a:gd name="T87" fmla="*/ 784346 h 296504"/>
              <a:gd name="T88" fmla="*/ 1086250 w 296503"/>
              <a:gd name="T89" fmla="*/ 98543 h 296504"/>
              <a:gd name="T90" fmla="*/ 2203808 w 296503"/>
              <a:gd name="T91" fmla="*/ 0 h 296504"/>
              <a:gd name="T92" fmla="*/ 2250700 w 296503"/>
              <a:gd name="T93" fmla="*/ 835612 h 296504"/>
              <a:gd name="T94" fmla="*/ 1906835 w 296503"/>
              <a:gd name="T95" fmla="*/ 882893 h 296504"/>
              <a:gd name="T96" fmla="*/ 2141295 w 296503"/>
              <a:gd name="T97" fmla="*/ 1111497 h 296504"/>
              <a:gd name="T98" fmla="*/ 2141295 w 296503"/>
              <a:gd name="T99" fmla="*/ 1210035 h 296504"/>
              <a:gd name="T100" fmla="*/ 1051081 w 296503"/>
              <a:gd name="T101" fmla="*/ 1162737 h 296504"/>
              <a:gd name="T102" fmla="*/ 1289439 w 296503"/>
              <a:gd name="T103" fmla="*/ 1111497 h 296504"/>
              <a:gd name="T104" fmla="*/ 1035446 w 296503"/>
              <a:gd name="T105" fmla="*/ 882893 h 296504"/>
              <a:gd name="T106" fmla="*/ 988555 w 296503"/>
              <a:gd name="T107" fmla="*/ 47276 h 29650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96503" h="296504">
                <a:moveTo>
                  <a:pt x="220595" y="266654"/>
                </a:moveTo>
                <a:lnTo>
                  <a:pt x="216619" y="287513"/>
                </a:lnTo>
                <a:lnTo>
                  <a:pt x="259633" y="287513"/>
                </a:lnTo>
                <a:lnTo>
                  <a:pt x="255295" y="266654"/>
                </a:lnTo>
                <a:lnTo>
                  <a:pt x="220595" y="266654"/>
                </a:lnTo>
                <a:close/>
                <a:moveTo>
                  <a:pt x="41080" y="266654"/>
                </a:moveTo>
                <a:lnTo>
                  <a:pt x="37117" y="287513"/>
                </a:lnTo>
                <a:lnTo>
                  <a:pt x="79999" y="287513"/>
                </a:lnTo>
                <a:lnTo>
                  <a:pt x="76035" y="266654"/>
                </a:lnTo>
                <a:lnTo>
                  <a:pt x="41080" y="266654"/>
                </a:lnTo>
                <a:close/>
                <a:moveTo>
                  <a:pt x="188425" y="194729"/>
                </a:moveTo>
                <a:lnTo>
                  <a:pt x="188425" y="257304"/>
                </a:lnTo>
                <a:lnTo>
                  <a:pt x="287827" y="257304"/>
                </a:lnTo>
                <a:lnTo>
                  <a:pt x="287827" y="194729"/>
                </a:lnTo>
                <a:lnTo>
                  <a:pt x="188425" y="194729"/>
                </a:lnTo>
                <a:close/>
                <a:moveTo>
                  <a:pt x="9009" y="194729"/>
                </a:moveTo>
                <a:lnTo>
                  <a:pt x="9009" y="257304"/>
                </a:lnTo>
                <a:lnTo>
                  <a:pt x="107746" y="257304"/>
                </a:lnTo>
                <a:lnTo>
                  <a:pt x="107746" y="194729"/>
                </a:lnTo>
                <a:lnTo>
                  <a:pt x="9009" y="194729"/>
                </a:lnTo>
                <a:close/>
                <a:moveTo>
                  <a:pt x="183726" y="185738"/>
                </a:moveTo>
                <a:lnTo>
                  <a:pt x="292164" y="185738"/>
                </a:lnTo>
                <a:cubicBezTo>
                  <a:pt x="294694" y="185738"/>
                  <a:pt x="296502" y="187896"/>
                  <a:pt x="296502" y="190413"/>
                </a:cubicBezTo>
                <a:lnTo>
                  <a:pt x="296502" y="261979"/>
                </a:lnTo>
                <a:cubicBezTo>
                  <a:pt x="296502" y="264497"/>
                  <a:pt x="294694" y="266654"/>
                  <a:pt x="292164" y="266654"/>
                </a:cubicBezTo>
                <a:lnTo>
                  <a:pt x="264332" y="266654"/>
                </a:lnTo>
                <a:lnTo>
                  <a:pt x="268669" y="287513"/>
                </a:lnTo>
                <a:lnTo>
                  <a:pt x="286019" y="287513"/>
                </a:lnTo>
                <a:cubicBezTo>
                  <a:pt x="288550" y="287513"/>
                  <a:pt x="290718" y="289311"/>
                  <a:pt x="290718" y="291828"/>
                </a:cubicBezTo>
                <a:cubicBezTo>
                  <a:pt x="290718" y="294346"/>
                  <a:pt x="288550" y="296504"/>
                  <a:pt x="286019" y="296504"/>
                </a:cubicBezTo>
                <a:lnTo>
                  <a:pt x="189871" y="296504"/>
                </a:lnTo>
                <a:cubicBezTo>
                  <a:pt x="187340" y="296504"/>
                  <a:pt x="185172" y="294346"/>
                  <a:pt x="185172" y="291828"/>
                </a:cubicBezTo>
                <a:cubicBezTo>
                  <a:pt x="185172" y="289311"/>
                  <a:pt x="187340" y="287513"/>
                  <a:pt x="189871" y="287513"/>
                </a:cubicBezTo>
                <a:lnTo>
                  <a:pt x="207221" y="287513"/>
                </a:lnTo>
                <a:lnTo>
                  <a:pt x="211558" y="266654"/>
                </a:lnTo>
                <a:lnTo>
                  <a:pt x="183726" y="266654"/>
                </a:lnTo>
                <a:cubicBezTo>
                  <a:pt x="181557" y="266654"/>
                  <a:pt x="179388" y="264497"/>
                  <a:pt x="179388" y="261979"/>
                </a:cubicBezTo>
                <a:lnTo>
                  <a:pt x="179388" y="190413"/>
                </a:lnTo>
                <a:cubicBezTo>
                  <a:pt x="179388" y="187896"/>
                  <a:pt x="181557" y="185738"/>
                  <a:pt x="183726" y="185738"/>
                </a:cubicBezTo>
                <a:close/>
                <a:moveTo>
                  <a:pt x="4685" y="185738"/>
                </a:moveTo>
                <a:lnTo>
                  <a:pt x="112430" y="185738"/>
                </a:lnTo>
                <a:cubicBezTo>
                  <a:pt x="114953" y="185738"/>
                  <a:pt x="117115" y="187896"/>
                  <a:pt x="117115" y="190413"/>
                </a:cubicBezTo>
                <a:lnTo>
                  <a:pt x="117115" y="261979"/>
                </a:lnTo>
                <a:cubicBezTo>
                  <a:pt x="117115" y="264497"/>
                  <a:pt x="114953" y="266654"/>
                  <a:pt x="112430" y="266654"/>
                </a:cubicBezTo>
                <a:lnTo>
                  <a:pt x="85043" y="266654"/>
                </a:lnTo>
                <a:lnTo>
                  <a:pt x="89368" y="287513"/>
                </a:lnTo>
                <a:lnTo>
                  <a:pt x="106304" y="287513"/>
                </a:lnTo>
                <a:cubicBezTo>
                  <a:pt x="108827" y="287513"/>
                  <a:pt x="110989" y="289311"/>
                  <a:pt x="110989" y="291828"/>
                </a:cubicBezTo>
                <a:cubicBezTo>
                  <a:pt x="110989" y="294346"/>
                  <a:pt x="108827" y="296504"/>
                  <a:pt x="106304" y="296504"/>
                </a:cubicBezTo>
                <a:lnTo>
                  <a:pt x="10811" y="296504"/>
                </a:lnTo>
                <a:cubicBezTo>
                  <a:pt x="8288" y="296504"/>
                  <a:pt x="6126" y="294346"/>
                  <a:pt x="6126" y="291828"/>
                </a:cubicBezTo>
                <a:cubicBezTo>
                  <a:pt x="6126" y="289311"/>
                  <a:pt x="8288" y="287513"/>
                  <a:pt x="10811" y="287513"/>
                </a:cubicBezTo>
                <a:lnTo>
                  <a:pt x="27747" y="287513"/>
                </a:lnTo>
                <a:lnTo>
                  <a:pt x="32072" y="266654"/>
                </a:lnTo>
                <a:lnTo>
                  <a:pt x="4685" y="266654"/>
                </a:lnTo>
                <a:cubicBezTo>
                  <a:pt x="2162" y="266654"/>
                  <a:pt x="0" y="264497"/>
                  <a:pt x="0" y="261979"/>
                </a:cubicBezTo>
                <a:lnTo>
                  <a:pt x="0" y="190413"/>
                </a:lnTo>
                <a:cubicBezTo>
                  <a:pt x="0" y="187896"/>
                  <a:pt x="2162" y="185738"/>
                  <a:pt x="4685" y="185738"/>
                </a:cubicBezTo>
                <a:close/>
                <a:moveTo>
                  <a:pt x="146630" y="114300"/>
                </a:moveTo>
                <a:cubicBezTo>
                  <a:pt x="149152" y="114300"/>
                  <a:pt x="151314" y="116119"/>
                  <a:pt x="151314" y="118666"/>
                </a:cubicBezTo>
                <a:lnTo>
                  <a:pt x="151314" y="144132"/>
                </a:lnTo>
                <a:lnTo>
                  <a:pt x="292180" y="144132"/>
                </a:lnTo>
                <a:cubicBezTo>
                  <a:pt x="294702" y="144132"/>
                  <a:pt x="296503" y="146315"/>
                  <a:pt x="296503" y="148861"/>
                </a:cubicBezTo>
                <a:cubicBezTo>
                  <a:pt x="296503" y="151408"/>
                  <a:pt x="294702" y="153591"/>
                  <a:pt x="292180" y="153591"/>
                </a:cubicBezTo>
                <a:lnTo>
                  <a:pt x="242462" y="153591"/>
                </a:lnTo>
                <a:lnTo>
                  <a:pt x="242462" y="179057"/>
                </a:lnTo>
                <a:cubicBezTo>
                  <a:pt x="242462" y="181604"/>
                  <a:pt x="240661" y="183786"/>
                  <a:pt x="238139" y="183786"/>
                </a:cubicBezTo>
                <a:cubicBezTo>
                  <a:pt x="235617" y="183786"/>
                  <a:pt x="233816" y="181604"/>
                  <a:pt x="233816" y="179057"/>
                </a:cubicBezTo>
                <a:lnTo>
                  <a:pt x="233816" y="153591"/>
                </a:lnTo>
                <a:lnTo>
                  <a:pt x="63048" y="153591"/>
                </a:lnTo>
                <a:lnTo>
                  <a:pt x="63048" y="179057"/>
                </a:lnTo>
                <a:cubicBezTo>
                  <a:pt x="63048" y="181604"/>
                  <a:pt x="60886" y="183786"/>
                  <a:pt x="58724" y="183786"/>
                </a:cubicBezTo>
                <a:cubicBezTo>
                  <a:pt x="55842" y="183786"/>
                  <a:pt x="54041" y="181604"/>
                  <a:pt x="54041" y="179057"/>
                </a:cubicBezTo>
                <a:lnTo>
                  <a:pt x="54041" y="153591"/>
                </a:lnTo>
                <a:lnTo>
                  <a:pt x="4684" y="153591"/>
                </a:lnTo>
                <a:cubicBezTo>
                  <a:pt x="2162" y="153591"/>
                  <a:pt x="0" y="151408"/>
                  <a:pt x="0" y="148861"/>
                </a:cubicBezTo>
                <a:cubicBezTo>
                  <a:pt x="0" y="146315"/>
                  <a:pt x="2162" y="144132"/>
                  <a:pt x="4684" y="144132"/>
                </a:cubicBezTo>
                <a:lnTo>
                  <a:pt x="142307" y="144132"/>
                </a:lnTo>
                <a:lnTo>
                  <a:pt x="142307" y="118666"/>
                </a:lnTo>
                <a:cubicBezTo>
                  <a:pt x="142307" y="116119"/>
                  <a:pt x="144469" y="114300"/>
                  <a:pt x="146630" y="114300"/>
                </a:cubicBezTo>
                <a:close/>
                <a:moveTo>
                  <a:pt x="131263" y="80818"/>
                </a:moveTo>
                <a:lnTo>
                  <a:pt x="126971" y="101744"/>
                </a:lnTo>
                <a:lnTo>
                  <a:pt x="169535" y="101744"/>
                </a:lnTo>
                <a:lnTo>
                  <a:pt x="165600" y="80818"/>
                </a:lnTo>
                <a:lnTo>
                  <a:pt x="131263" y="80818"/>
                </a:lnTo>
                <a:close/>
                <a:moveTo>
                  <a:pt x="99430" y="9020"/>
                </a:moveTo>
                <a:lnTo>
                  <a:pt x="99430" y="71798"/>
                </a:lnTo>
                <a:lnTo>
                  <a:pt x="197433" y="71798"/>
                </a:lnTo>
                <a:lnTo>
                  <a:pt x="197433" y="9020"/>
                </a:lnTo>
                <a:lnTo>
                  <a:pt x="99430" y="9020"/>
                </a:lnTo>
                <a:close/>
                <a:moveTo>
                  <a:pt x="94780" y="0"/>
                </a:moveTo>
                <a:lnTo>
                  <a:pt x="201725" y="0"/>
                </a:lnTo>
                <a:cubicBezTo>
                  <a:pt x="204229" y="0"/>
                  <a:pt x="206018" y="1804"/>
                  <a:pt x="206018" y="4329"/>
                </a:cubicBezTo>
                <a:lnTo>
                  <a:pt x="206018" y="76489"/>
                </a:lnTo>
                <a:cubicBezTo>
                  <a:pt x="206018" y="79014"/>
                  <a:pt x="204229" y="80818"/>
                  <a:pt x="201725" y="80818"/>
                </a:cubicBezTo>
                <a:lnTo>
                  <a:pt x="174542" y="80818"/>
                </a:lnTo>
                <a:lnTo>
                  <a:pt x="178834" y="101744"/>
                </a:lnTo>
                <a:lnTo>
                  <a:pt x="196003" y="101744"/>
                </a:lnTo>
                <a:cubicBezTo>
                  <a:pt x="198506" y="101744"/>
                  <a:pt x="200295" y="103909"/>
                  <a:pt x="200295" y="106435"/>
                </a:cubicBezTo>
                <a:cubicBezTo>
                  <a:pt x="200295" y="108599"/>
                  <a:pt x="198506" y="110764"/>
                  <a:pt x="196003" y="110764"/>
                </a:cubicBezTo>
                <a:lnTo>
                  <a:pt x="100861" y="110764"/>
                </a:lnTo>
                <a:cubicBezTo>
                  <a:pt x="98357" y="110764"/>
                  <a:pt x="96211" y="108599"/>
                  <a:pt x="96211" y="106435"/>
                </a:cubicBezTo>
                <a:cubicBezTo>
                  <a:pt x="96211" y="103909"/>
                  <a:pt x="98357" y="101744"/>
                  <a:pt x="100861" y="101744"/>
                </a:cubicBezTo>
                <a:lnTo>
                  <a:pt x="118029" y="101744"/>
                </a:lnTo>
                <a:lnTo>
                  <a:pt x="122321" y="80818"/>
                </a:lnTo>
                <a:lnTo>
                  <a:pt x="94780" y="80818"/>
                </a:lnTo>
                <a:cubicBezTo>
                  <a:pt x="92277" y="80818"/>
                  <a:pt x="90488" y="79014"/>
                  <a:pt x="90488" y="76489"/>
                </a:cubicBezTo>
                <a:lnTo>
                  <a:pt x="90488" y="4329"/>
                </a:lnTo>
                <a:cubicBezTo>
                  <a:pt x="90488" y="1804"/>
                  <a:pt x="92277" y="0"/>
                  <a:pt x="94780" y="0"/>
                </a:cubicBezTo>
                <a:close/>
              </a:path>
            </a:pathLst>
          </a:custGeom>
          <a:solidFill>
            <a:schemeClr val="bg1"/>
          </a:solidFill>
          <a:ln>
            <a:noFill/>
          </a:ln>
        </p:spPr>
        <p:style>
          <a:lnRef idx="2">
            <a:schemeClr val="accent1"/>
          </a:lnRef>
          <a:fillRef idx="1">
            <a:schemeClr val="lt1"/>
          </a:fillRef>
          <a:effectRef idx="0">
            <a:schemeClr val="accent1"/>
          </a:effectRef>
          <a:fontRef idx="minor">
            <a:schemeClr val="dk1"/>
          </a:fontRef>
        </p:style>
        <p:txBody>
          <a:bodyPr anchor="ctr"/>
          <a:lstStyle/>
          <a:p>
            <a:endParaRPr lang="en-US" sz="900">
              <a:solidFill>
                <a:schemeClr val="bg1"/>
              </a:solidFill>
              <a:latin typeface="Lato Light" panose="020F0502020204030203" pitchFamily="34" charset="0"/>
            </a:endParaRPr>
          </a:p>
        </p:txBody>
      </p:sp>
      <p:sp>
        <p:nvSpPr>
          <p:cNvPr id="112" name="Freeform 954">
            <a:extLst>
              <a:ext uri="{FF2B5EF4-FFF2-40B4-BE49-F238E27FC236}">
                <a16:creationId xmlns:a16="http://schemas.microsoft.com/office/drawing/2014/main" id="{0367840C-EF6C-37AB-0EA6-05EFED83CAE2}"/>
              </a:ext>
            </a:extLst>
          </p:cNvPr>
          <p:cNvSpPr>
            <a:spLocks noChangeArrowheads="1"/>
          </p:cNvSpPr>
          <p:nvPr userDrawn="1"/>
        </p:nvSpPr>
        <p:spPr bwMode="auto">
          <a:xfrm>
            <a:off x="10041650" y="4200706"/>
            <a:ext cx="540694" cy="676800"/>
          </a:xfrm>
          <a:custGeom>
            <a:avLst/>
            <a:gdLst>
              <a:gd name="T0" fmla="*/ 1903751 w 296503"/>
              <a:gd name="T1" fmla="*/ 2879004 h 296502"/>
              <a:gd name="T2" fmla="*/ 1612911 w 296503"/>
              <a:gd name="T3" fmla="*/ 2879004 h 296502"/>
              <a:gd name="T4" fmla="*/ 1318086 w 296503"/>
              <a:gd name="T5" fmla="*/ 2879004 h 296502"/>
              <a:gd name="T6" fmla="*/ 745752 w 296503"/>
              <a:gd name="T7" fmla="*/ 2879004 h 296502"/>
              <a:gd name="T8" fmla="*/ 466185 w 296503"/>
              <a:gd name="T9" fmla="*/ 2879004 h 296502"/>
              <a:gd name="T10" fmla="*/ 1903751 w 296503"/>
              <a:gd name="T11" fmla="*/ 2618840 h 296502"/>
              <a:gd name="T12" fmla="*/ 1612911 w 296503"/>
              <a:gd name="T13" fmla="*/ 2618840 h 296502"/>
              <a:gd name="T14" fmla="*/ 1318086 w 296503"/>
              <a:gd name="T15" fmla="*/ 2618840 h 296502"/>
              <a:gd name="T16" fmla="*/ 745752 w 296503"/>
              <a:gd name="T17" fmla="*/ 2618840 h 296502"/>
              <a:gd name="T18" fmla="*/ 466185 w 296503"/>
              <a:gd name="T19" fmla="*/ 2618840 h 296502"/>
              <a:gd name="T20" fmla="*/ 1903751 w 296503"/>
              <a:gd name="T21" fmla="*/ 2358694 h 296502"/>
              <a:gd name="T22" fmla="*/ 1612911 w 296503"/>
              <a:gd name="T23" fmla="*/ 2358694 h 296502"/>
              <a:gd name="T24" fmla="*/ 1318086 w 296503"/>
              <a:gd name="T25" fmla="*/ 2358694 h 296502"/>
              <a:gd name="T26" fmla="*/ 745752 w 296503"/>
              <a:gd name="T27" fmla="*/ 2358694 h 296502"/>
              <a:gd name="T28" fmla="*/ 466185 w 296503"/>
              <a:gd name="T29" fmla="*/ 2358694 h 296502"/>
              <a:gd name="T30" fmla="*/ 1903751 w 296503"/>
              <a:gd name="T31" fmla="*/ 2098547 h 296502"/>
              <a:gd name="T32" fmla="*/ 1612911 w 296503"/>
              <a:gd name="T33" fmla="*/ 2098547 h 296502"/>
              <a:gd name="T34" fmla="*/ 1318086 w 296503"/>
              <a:gd name="T35" fmla="*/ 2098547 h 296502"/>
              <a:gd name="T36" fmla="*/ 745752 w 296503"/>
              <a:gd name="T37" fmla="*/ 2098547 h 296502"/>
              <a:gd name="T38" fmla="*/ 466185 w 296503"/>
              <a:gd name="T39" fmla="*/ 2098547 h 296502"/>
              <a:gd name="T40" fmla="*/ 1903751 w 296503"/>
              <a:gd name="T41" fmla="*/ 1821050 h 296502"/>
              <a:gd name="T42" fmla="*/ 1612911 w 296503"/>
              <a:gd name="T43" fmla="*/ 1821050 h 296502"/>
              <a:gd name="T44" fmla="*/ 1318086 w 296503"/>
              <a:gd name="T45" fmla="*/ 1821050 h 296502"/>
              <a:gd name="T46" fmla="*/ 745752 w 296503"/>
              <a:gd name="T47" fmla="*/ 1821050 h 296502"/>
              <a:gd name="T48" fmla="*/ 466185 w 296503"/>
              <a:gd name="T49" fmla="*/ 1821050 h 296502"/>
              <a:gd name="T50" fmla="*/ 1903751 w 296503"/>
              <a:gd name="T51" fmla="*/ 1578244 h 296502"/>
              <a:gd name="T52" fmla="*/ 1612911 w 296503"/>
              <a:gd name="T53" fmla="*/ 1578244 h 296502"/>
              <a:gd name="T54" fmla="*/ 1318086 w 296503"/>
              <a:gd name="T55" fmla="*/ 1578244 h 296502"/>
              <a:gd name="T56" fmla="*/ 745752 w 296503"/>
              <a:gd name="T57" fmla="*/ 1578244 h 296502"/>
              <a:gd name="T58" fmla="*/ 466185 w 296503"/>
              <a:gd name="T59" fmla="*/ 1578244 h 296502"/>
              <a:gd name="T60" fmla="*/ 1903751 w 296503"/>
              <a:gd name="T61" fmla="*/ 1318097 h 296502"/>
              <a:gd name="T62" fmla="*/ 1612911 w 296503"/>
              <a:gd name="T63" fmla="*/ 1318097 h 296502"/>
              <a:gd name="T64" fmla="*/ 1318086 w 296503"/>
              <a:gd name="T65" fmla="*/ 1318097 h 296502"/>
              <a:gd name="T66" fmla="*/ 745752 w 296503"/>
              <a:gd name="T67" fmla="*/ 1318097 h 296502"/>
              <a:gd name="T68" fmla="*/ 466185 w 296503"/>
              <a:gd name="T69" fmla="*/ 1318097 h 296502"/>
              <a:gd name="T70" fmla="*/ 2762988 w 296503"/>
              <a:gd name="T71" fmla="*/ 1601927 h 296502"/>
              <a:gd name="T72" fmla="*/ 2762988 w 296503"/>
              <a:gd name="T73" fmla="*/ 1932548 h 296502"/>
              <a:gd name="T74" fmla="*/ 2762988 w 296503"/>
              <a:gd name="T75" fmla="*/ 2255303 h 296502"/>
              <a:gd name="T76" fmla="*/ 2762988 w 296503"/>
              <a:gd name="T77" fmla="*/ 2585906 h 296502"/>
              <a:gd name="T78" fmla="*/ 2762988 w 296503"/>
              <a:gd name="T79" fmla="*/ 2912589 h 296502"/>
              <a:gd name="T80" fmla="*/ 2259190 w 296503"/>
              <a:gd name="T81" fmla="*/ 1279188 h 296502"/>
              <a:gd name="T82" fmla="*/ 1903751 w 296503"/>
              <a:gd name="T83" fmla="*/ 1040610 h 296502"/>
              <a:gd name="T84" fmla="*/ 1612911 w 296503"/>
              <a:gd name="T85" fmla="*/ 1040610 h 296502"/>
              <a:gd name="T86" fmla="*/ 1318086 w 296503"/>
              <a:gd name="T87" fmla="*/ 1040610 h 296502"/>
              <a:gd name="T88" fmla="*/ 745752 w 296503"/>
              <a:gd name="T89" fmla="*/ 1040610 h 296502"/>
              <a:gd name="T90" fmla="*/ 466185 w 296503"/>
              <a:gd name="T91" fmla="*/ 1040610 h 296502"/>
              <a:gd name="T92" fmla="*/ 228262 w 296503"/>
              <a:gd name="T93" fmla="*/ 885600 h 296502"/>
              <a:gd name="T94" fmla="*/ 1903751 w 296503"/>
              <a:gd name="T95" fmla="*/ 780449 h 296502"/>
              <a:gd name="T96" fmla="*/ 1612911 w 296503"/>
              <a:gd name="T97" fmla="*/ 780449 h 296502"/>
              <a:gd name="T98" fmla="*/ 1318086 w 296503"/>
              <a:gd name="T99" fmla="*/ 780449 h 296502"/>
              <a:gd name="T100" fmla="*/ 1903751 w 296503"/>
              <a:gd name="T101" fmla="*/ 520307 h 296502"/>
              <a:gd name="T102" fmla="*/ 1612911 w 296503"/>
              <a:gd name="T103" fmla="*/ 520307 h 296502"/>
              <a:gd name="T104" fmla="*/ 1318086 w 296503"/>
              <a:gd name="T105" fmla="*/ 520307 h 296502"/>
              <a:gd name="T106" fmla="*/ 1903751 w 296503"/>
              <a:gd name="T107" fmla="*/ 260146 h 296502"/>
              <a:gd name="T108" fmla="*/ 1612911 w 296503"/>
              <a:gd name="T109" fmla="*/ 260146 h 296502"/>
              <a:gd name="T110" fmla="*/ 1318086 w 296503"/>
              <a:gd name="T111" fmla="*/ 260146 h 296502"/>
              <a:gd name="T112" fmla="*/ 1082377 w 296503"/>
              <a:gd name="T113" fmla="*/ 98402 h 296502"/>
              <a:gd name="T114" fmla="*/ 2259190 w 296503"/>
              <a:gd name="T115" fmla="*/ 98402 h 296502"/>
              <a:gd name="T116" fmla="*/ 3109349 w 296503"/>
              <a:gd name="T117" fmla="*/ 1279188 h 296502"/>
              <a:gd name="T118" fmla="*/ 51187 w 296503"/>
              <a:gd name="T119" fmla="*/ 3239269 h 296502"/>
              <a:gd name="T120" fmla="*/ 51187 w 296503"/>
              <a:gd name="T121" fmla="*/ 885600 h 296502"/>
              <a:gd name="T122" fmla="*/ 901317 w 296503"/>
              <a:gd name="T123" fmla="*/ 98402 h 29650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96503" h="296502">
                <a:moveTo>
                  <a:pt x="174259" y="263525"/>
                </a:moveTo>
                <a:cubicBezTo>
                  <a:pt x="176824" y="263525"/>
                  <a:pt x="179022" y="265357"/>
                  <a:pt x="179022" y="267921"/>
                </a:cubicBezTo>
                <a:cubicBezTo>
                  <a:pt x="179022" y="270486"/>
                  <a:pt x="176824" y="272684"/>
                  <a:pt x="174259" y="272684"/>
                </a:cubicBezTo>
                <a:cubicBezTo>
                  <a:pt x="172061" y="272684"/>
                  <a:pt x="169863" y="270486"/>
                  <a:pt x="169863" y="267921"/>
                </a:cubicBezTo>
                <a:cubicBezTo>
                  <a:pt x="169863" y="265357"/>
                  <a:pt x="172061" y="263525"/>
                  <a:pt x="174259" y="263525"/>
                </a:cubicBezTo>
                <a:close/>
                <a:moveTo>
                  <a:pt x="147638" y="263525"/>
                </a:moveTo>
                <a:cubicBezTo>
                  <a:pt x="150202" y="263525"/>
                  <a:pt x="152034" y="265357"/>
                  <a:pt x="152034" y="267921"/>
                </a:cubicBezTo>
                <a:cubicBezTo>
                  <a:pt x="152034" y="270486"/>
                  <a:pt x="150202" y="272684"/>
                  <a:pt x="147638" y="272684"/>
                </a:cubicBezTo>
                <a:cubicBezTo>
                  <a:pt x="144707" y="272684"/>
                  <a:pt x="142875" y="270486"/>
                  <a:pt x="142875" y="267921"/>
                </a:cubicBezTo>
                <a:cubicBezTo>
                  <a:pt x="142875" y="265357"/>
                  <a:pt x="144707" y="263525"/>
                  <a:pt x="147638" y="263525"/>
                </a:cubicBezTo>
                <a:close/>
                <a:moveTo>
                  <a:pt x="120651" y="263525"/>
                </a:moveTo>
                <a:cubicBezTo>
                  <a:pt x="122849" y="263525"/>
                  <a:pt x="125047" y="265357"/>
                  <a:pt x="125047" y="267921"/>
                </a:cubicBezTo>
                <a:cubicBezTo>
                  <a:pt x="125047" y="270486"/>
                  <a:pt x="122849" y="272684"/>
                  <a:pt x="120651" y="272684"/>
                </a:cubicBezTo>
                <a:cubicBezTo>
                  <a:pt x="118086" y="272684"/>
                  <a:pt x="115888" y="270486"/>
                  <a:pt x="115888" y="267921"/>
                </a:cubicBezTo>
                <a:cubicBezTo>
                  <a:pt x="115888" y="265357"/>
                  <a:pt x="118086" y="263525"/>
                  <a:pt x="120651" y="263525"/>
                </a:cubicBezTo>
                <a:close/>
                <a:moveTo>
                  <a:pt x="68263" y="263525"/>
                </a:moveTo>
                <a:cubicBezTo>
                  <a:pt x="70827" y="263525"/>
                  <a:pt x="72659" y="265357"/>
                  <a:pt x="72659" y="267921"/>
                </a:cubicBezTo>
                <a:cubicBezTo>
                  <a:pt x="72659" y="270486"/>
                  <a:pt x="70827" y="272684"/>
                  <a:pt x="68263" y="272684"/>
                </a:cubicBezTo>
                <a:cubicBezTo>
                  <a:pt x="65698" y="272684"/>
                  <a:pt x="63500" y="270486"/>
                  <a:pt x="63500" y="267921"/>
                </a:cubicBezTo>
                <a:cubicBezTo>
                  <a:pt x="63500" y="265357"/>
                  <a:pt x="65698" y="263525"/>
                  <a:pt x="68263" y="263525"/>
                </a:cubicBezTo>
                <a:close/>
                <a:moveTo>
                  <a:pt x="42672" y="263525"/>
                </a:moveTo>
                <a:cubicBezTo>
                  <a:pt x="45339" y="263525"/>
                  <a:pt x="47244" y="265357"/>
                  <a:pt x="47244" y="267921"/>
                </a:cubicBezTo>
                <a:cubicBezTo>
                  <a:pt x="47244" y="270486"/>
                  <a:pt x="45339" y="272684"/>
                  <a:pt x="42672" y="272684"/>
                </a:cubicBezTo>
                <a:cubicBezTo>
                  <a:pt x="40005" y="272684"/>
                  <a:pt x="38100" y="270486"/>
                  <a:pt x="38100" y="267921"/>
                </a:cubicBezTo>
                <a:cubicBezTo>
                  <a:pt x="38100" y="265357"/>
                  <a:pt x="40005" y="263525"/>
                  <a:pt x="42672" y="263525"/>
                </a:cubicBezTo>
                <a:close/>
                <a:moveTo>
                  <a:pt x="174259" y="239712"/>
                </a:moveTo>
                <a:cubicBezTo>
                  <a:pt x="176824" y="239712"/>
                  <a:pt x="179022" y="241910"/>
                  <a:pt x="179022" y="244108"/>
                </a:cubicBezTo>
                <a:cubicBezTo>
                  <a:pt x="179022" y="246673"/>
                  <a:pt x="176824" y="248871"/>
                  <a:pt x="174259" y="248871"/>
                </a:cubicBezTo>
                <a:cubicBezTo>
                  <a:pt x="172061" y="248871"/>
                  <a:pt x="169863" y="246673"/>
                  <a:pt x="169863" y="244108"/>
                </a:cubicBezTo>
                <a:cubicBezTo>
                  <a:pt x="169863" y="241910"/>
                  <a:pt x="172061" y="239712"/>
                  <a:pt x="174259" y="239712"/>
                </a:cubicBezTo>
                <a:close/>
                <a:moveTo>
                  <a:pt x="147638" y="239712"/>
                </a:moveTo>
                <a:cubicBezTo>
                  <a:pt x="150202" y="239712"/>
                  <a:pt x="152034" y="241910"/>
                  <a:pt x="152034" y="244108"/>
                </a:cubicBezTo>
                <a:cubicBezTo>
                  <a:pt x="152034" y="246673"/>
                  <a:pt x="150202" y="248871"/>
                  <a:pt x="147638" y="248871"/>
                </a:cubicBezTo>
                <a:cubicBezTo>
                  <a:pt x="144707" y="248871"/>
                  <a:pt x="142875" y="246673"/>
                  <a:pt x="142875" y="244108"/>
                </a:cubicBezTo>
                <a:cubicBezTo>
                  <a:pt x="142875" y="241910"/>
                  <a:pt x="144707" y="239712"/>
                  <a:pt x="147638" y="239712"/>
                </a:cubicBezTo>
                <a:close/>
                <a:moveTo>
                  <a:pt x="120651" y="239712"/>
                </a:moveTo>
                <a:cubicBezTo>
                  <a:pt x="122849" y="239712"/>
                  <a:pt x="125047" y="241910"/>
                  <a:pt x="125047" y="244108"/>
                </a:cubicBezTo>
                <a:cubicBezTo>
                  <a:pt x="125047" y="246673"/>
                  <a:pt x="122849" y="248871"/>
                  <a:pt x="120651" y="248871"/>
                </a:cubicBezTo>
                <a:cubicBezTo>
                  <a:pt x="118086" y="248871"/>
                  <a:pt x="115888" y="246673"/>
                  <a:pt x="115888" y="244108"/>
                </a:cubicBezTo>
                <a:cubicBezTo>
                  <a:pt x="115888" y="241910"/>
                  <a:pt x="118086" y="239712"/>
                  <a:pt x="120651" y="239712"/>
                </a:cubicBezTo>
                <a:close/>
                <a:moveTo>
                  <a:pt x="68263" y="239712"/>
                </a:moveTo>
                <a:cubicBezTo>
                  <a:pt x="70827" y="239712"/>
                  <a:pt x="72659" y="241910"/>
                  <a:pt x="72659" y="244108"/>
                </a:cubicBezTo>
                <a:cubicBezTo>
                  <a:pt x="72659" y="246673"/>
                  <a:pt x="70827" y="248871"/>
                  <a:pt x="68263" y="248871"/>
                </a:cubicBezTo>
                <a:cubicBezTo>
                  <a:pt x="65698" y="248871"/>
                  <a:pt x="63500" y="246673"/>
                  <a:pt x="63500" y="244108"/>
                </a:cubicBezTo>
                <a:cubicBezTo>
                  <a:pt x="63500" y="241910"/>
                  <a:pt x="65698" y="239712"/>
                  <a:pt x="68263" y="239712"/>
                </a:cubicBezTo>
                <a:close/>
                <a:moveTo>
                  <a:pt x="42672" y="239712"/>
                </a:moveTo>
                <a:cubicBezTo>
                  <a:pt x="45339" y="239712"/>
                  <a:pt x="47244" y="241910"/>
                  <a:pt x="47244" y="244108"/>
                </a:cubicBezTo>
                <a:cubicBezTo>
                  <a:pt x="47244" y="246673"/>
                  <a:pt x="45339" y="248871"/>
                  <a:pt x="42672" y="248871"/>
                </a:cubicBezTo>
                <a:cubicBezTo>
                  <a:pt x="40005" y="248871"/>
                  <a:pt x="38100" y="246673"/>
                  <a:pt x="38100" y="244108"/>
                </a:cubicBezTo>
                <a:cubicBezTo>
                  <a:pt x="38100" y="241910"/>
                  <a:pt x="40005" y="239712"/>
                  <a:pt x="42672" y="239712"/>
                </a:cubicBezTo>
                <a:close/>
                <a:moveTo>
                  <a:pt x="174259" y="215900"/>
                </a:moveTo>
                <a:cubicBezTo>
                  <a:pt x="176824" y="215900"/>
                  <a:pt x="179022" y="217805"/>
                  <a:pt x="179022" y="220472"/>
                </a:cubicBezTo>
                <a:cubicBezTo>
                  <a:pt x="179022" y="223139"/>
                  <a:pt x="176824" y="225044"/>
                  <a:pt x="174259" y="225044"/>
                </a:cubicBezTo>
                <a:cubicBezTo>
                  <a:pt x="172061" y="225044"/>
                  <a:pt x="169863" y="223139"/>
                  <a:pt x="169863" y="220472"/>
                </a:cubicBezTo>
                <a:cubicBezTo>
                  <a:pt x="169863" y="217805"/>
                  <a:pt x="172061" y="215900"/>
                  <a:pt x="174259" y="215900"/>
                </a:cubicBezTo>
                <a:close/>
                <a:moveTo>
                  <a:pt x="147638" y="215900"/>
                </a:moveTo>
                <a:cubicBezTo>
                  <a:pt x="150202" y="215900"/>
                  <a:pt x="152034" y="217805"/>
                  <a:pt x="152034" y="220472"/>
                </a:cubicBezTo>
                <a:cubicBezTo>
                  <a:pt x="152034" y="223139"/>
                  <a:pt x="150202" y="225044"/>
                  <a:pt x="147638" y="225044"/>
                </a:cubicBezTo>
                <a:cubicBezTo>
                  <a:pt x="144707" y="225044"/>
                  <a:pt x="142875" y="223139"/>
                  <a:pt x="142875" y="220472"/>
                </a:cubicBezTo>
                <a:cubicBezTo>
                  <a:pt x="142875" y="217805"/>
                  <a:pt x="144707" y="215900"/>
                  <a:pt x="147638" y="215900"/>
                </a:cubicBezTo>
                <a:close/>
                <a:moveTo>
                  <a:pt x="120651" y="215900"/>
                </a:moveTo>
                <a:cubicBezTo>
                  <a:pt x="122849" y="215900"/>
                  <a:pt x="125047" y="217805"/>
                  <a:pt x="125047" y="220472"/>
                </a:cubicBezTo>
                <a:cubicBezTo>
                  <a:pt x="125047" y="223139"/>
                  <a:pt x="122849" y="225044"/>
                  <a:pt x="120651" y="225044"/>
                </a:cubicBezTo>
                <a:cubicBezTo>
                  <a:pt x="118086" y="225044"/>
                  <a:pt x="115888" y="223139"/>
                  <a:pt x="115888" y="220472"/>
                </a:cubicBezTo>
                <a:cubicBezTo>
                  <a:pt x="115888" y="217805"/>
                  <a:pt x="118086" y="215900"/>
                  <a:pt x="120651" y="215900"/>
                </a:cubicBezTo>
                <a:close/>
                <a:moveTo>
                  <a:pt x="68263" y="215900"/>
                </a:moveTo>
                <a:cubicBezTo>
                  <a:pt x="70827" y="215900"/>
                  <a:pt x="72659" y="217805"/>
                  <a:pt x="72659" y="220472"/>
                </a:cubicBezTo>
                <a:cubicBezTo>
                  <a:pt x="72659" y="223139"/>
                  <a:pt x="70827" y="225044"/>
                  <a:pt x="68263" y="225044"/>
                </a:cubicBezTo>
                <a:cubicBezTo>
                  <a:pt x="65698" y="225044"/>
                  <a:pt x="63500" y="223139"/>
                  <a:pt x="63500" y="220472"/>
                </a:cubicBezTo>
                <a:cubicBezTo>
                  <a:pt x="63500" y="217805"/>
                  <a:pt x="65698" y="215900"/>
                  <a:pt x="68263" y="215900"/>
                </a:cubicBezTo>
                <a:close/>
                <a:moveTo>
                  <a:pt x="42672" y="215900"/>
                </a:moveTo>
                <a:cubicBezTo>
                  <a:pt x="45339" y="215900"/>
                  <a:pt x="47244" y="217805"/>
                  <a:pt x="47244" y="220472"/>
                </a:cubicBezTo>
                <a:cubicBezTo>
                  <a:pt x="47244" y="223139"/>
                  <a:pt x="45339" y="225044"/>
                  <a:pt x="42672" y="225044"/>
                </a:cubicBezTo>
                <a:cubicBezTo>
                  <a:pt x="40005" y="225044"/>
                  <a:pt x="38100" y="223139"/>
                  <a:pt x="38100" y="220472"/>
                </a:cubicBezTo>
                <a:cubicBezTo>
                  <a:pt x="38100" y="217805"/>
                  <a:pt x="40005" y="215900"/>
                  <a:pt x="42672" y="215900"/>
                </a:cubicBezTo>
                <a:close/>
                <a:moveTo>
                  <a:pt x="174259" y="192087"/>
                </a:moveTo>
                <a:cubicBezTo>
                  <a:pt x="176824" y="192087"/>
                  <a:pt x="179022" y="194285"/>
                  <a:pt x="179022" y="196850"/>
                </a:cubicBezTo>
                <a:cubicBezTo>
                  <a:pt x="179022" y="199414"/>
                  <a:pt x="176824" y="201246"/>
                  <a:pt x="174259" y="201246"/>
                </a:cubicBezTo>
                <a:cubicBezTo>
                  <a:pt x="172061" y="201246"/>
                  <a:pt x="169863" y="199414"/>
                  <a:pt x="169863" y="196850"/>
                </a:cubicBezTo>
                <a:cubicBezTo>
                  <a:pt x="169863" y="194285"/>
                  <a:pt x="172061" y="192087"/>
                  <a:pt x="174259" y="192087"/>
                </a:cubicBezTo>
                <a:close/>
                <a:moveTo>
                  <a:pt x="147638" y="192087"/>
                </a:moveTo>
                <a:cubicBezTo>
                  <a:pt x="150202" y="192087"/>
                  <a:pt x="152034" y="194285"/>
                  <a:pt x="152034" y="196850"/>
                </a:cubicBezTo>
                <a:cubicBezTo>
                  <a:pt x="152034" y="199414"/>
                  <a:pt x="150202" y="201246"/>
                  <a:pt x="147638" y="201246"/>
                </a:cubicBezTo>
                <a:cubicBezTo>
                  <a:pt x="144707" y="201246"/>
                  <a:pt x="142875" y="199414"/>
                  <a:pt x="142875" y="196850"/>
                </a:cubicBezTo>
                <a:cubicBezTo>
                  <a:pt x="142875" y="194285"/>
                  <a:pt x="144707" y="192087"/>
                  <a:pt x="147638" y="192087"/>
                </a:cubicBezTo>
                <a:close/>
                <a:moveTo>
                  <a:pt x="120651" y="192087"/>
                </a:moveTo>
                <a:cubicBezTo>
                  <a:pt x="122849" y="192087"/>
                  <a:pt x="125047" y="194285"/>
                  <a:pt x="125047" y="196850"/>
                </a:cubicBezTo>
                <a:cubicBezTo>
                  <a:pt x="125047" y="199414"/>
                  <a:pt x="122849" y="201246"/>
                  <a:pt x="120651" y="201246"/>
                </a:cubicBezTo>
                <a:cubicBezTo>
                  <a:pt x="118086" y="201246"/>
                  <a:pt x="115888" y="199414"/>
                  <a:pt x="115888" y="196850"/>
                </a:cubicBezTo>
                <a:cubicBezTo>
                  <a:pt x="115888" y="194285"/>
                  <a:pt x="118086" y="192087"/>
                  <a:pt x="120651" y="192087"/>
                </a:cubicBezTo>
                <a:close/>
                <a:moveTo>
                  <a:pt x="68263" y="192087"/>
                </a:moveTo>
                <a:cubicBezTo>
                  <a:pt x="70827" y="192087"/>
                  <a:pt x="72659" y="194285"/>
                  <a:pt x="72659" y="196850"/>
                </a:cubicBezTo>
                <a:cubicBezTo>
                  <a:pt x="72659" y="199414"/>
                  <a:pt x="70827" y="201246"/>
                  <a:pt x="68263" y="201246"/>
                </a:cubicBezTo>
                <a:cubicBezTo>
                  <a:pt x="65698" y="201246"/>
                  <a:pt x="63500" y="199414"/>
                  <a:pt x="63500" y="196850"/>
                </a:cubicBezTo>
                <a:cubicBezTo>
                  <a:pt x="63500" y="194285"/>
                  <a:pt x="65698" y="192087"/>
                  <a:pt x="68263" y="192087"/>
                </a:cubicBezTo>
                <a:close/>
                <a:moveTo>
                  <a:pt x="42672" y="192087"/>
                </a:moveTo>
                <a:cubicBezTo>
                  <a:pt x="45339" y="192087"/>
                  <a:pt x="47244" y="194285"/>
                  <a:pt x="47244" y="196850"/>
                </a:cubicBezTo>
                <a:cubicBezTo>
                  <a:pt x="47244" y="199414"/>
                  <a:pt x="45339" y="201246"/>
                  <a:pt x="42672" y="201246"/>
                </a:cubicBezTo>
                <a:cubicBezTo>
                  <a:pt x="40005" y="201246"/>
                  <a:pt x="38100" y="199414"/>
                  <a:pt x="38100" y="196850"/>
                </a:cubicBezTo>
                <a:cubicBezTo>
                  <a:pt x="38100" y="194285"/>
                  <a:pt x="40005" y="192087"/>
                  <a:pt x="42672" y="192087"/>
                </a:cubicBezTo>
                <a:close/>
                <a:moveTo>
                  <a:pt x="174259" y="166687"/>
                </a:moveTo>
                <a:cubicBezTo>
                  <a:pt x="176824" y="166687"/>
                  <a:pt x="179022" y="168804"/>
                  <a:pt x="179022" y="171273"/>
                </a:cubicBezTo>
                <a:cubicBezTo>
                  <a:pt x="179022" y="173743"/>
                  <a:pt x="176824" y="175859"/>
                  <a:pt x="174259" y="175859"/>
                </a:cubicBezTo>
                <a:cubicBezTo>
                  <a:pt x="172061" y="175859"/>
                  <a:pt x="169863" y="173743"/>
                  <a:pt x="169863" y="171273"/>
                </a:cubicBezTo>
                <a:cubicBezTo>
                  <a:pt x="169863" y="168804"/>
                  <a:pt x="172061" y="166687"/>
                  <a:pt x="174259" y="166687"/>
                </a:cubicBezTo>
                <a:close/>
                <a:moveTo>
                  <a:pt x="147638" y="166687"/>
                </a:moveTo>
                <a:cubicBezTo>
                  <a:pt x="150202" y="166687"/>
                  <a:pt x="152034" y="168804"/>
                  <a:pt x="152034" y="171273"/>
                </a:cubicBezTo>
                <a:cubicBezTo>
                  <a:pt x="152034" y="173743"/>
                  <a:pt x="150202" y="175859"/>
                  <a:pt x="147638" y="175859"/>
                </a:cubicBezTo>
                <a:cubicBezTo>
                  <a:pt x="144707" y="175859"/>
                  <a:pt x="142875" y="173743"/>
                  <a:pt x="142875" y="171273"/>
                </a:cubicBezTo>
                <a:cubicBezTo>
                  <a:pt x="142875" y="168804"/>
                  <a:pt x="144707" y="166687"/>
                  <a:pt x="147638" y="166687"/>
                </a:cubicBezTo>
                <a:close/>
                <a:moveTo>
                  <a:pt x="120651" y="166687"/>
                </a:moveTo>
                <a:cubicBezTo>
                  <a:pt x="122849" y="166687"/>
                  <a:pt x="125047" y="168804"/>
                  <a:pt x="125047" y="171273"/>
                </a:cubicBezTo>
                <a:cubicBezTo>
                  <a:pt x="125047" y="173743"/>
                  <a:pt x="122849" y="175859"/>
                  <a:pt x="120651" y="175859"/>
                </a:cubicBezTo>
                <a:cubicBezTo>
                  <a:pt x="118086" y="175859"/>
                  <a:pt x="115888" y="173743"/>
                  <a:pt x="115888" y="171273"/>
                </a:cubicBezTo>
                <a:cubicBezTo>
                  <a:pt x="115888" y="168804"/>
                  <a:pt x="118086" y="166687"/>
                  <a:pt x="120651" y="166687"/>
                </a:cubicBezTo>
                <a:close/>
                <a:moveTo>
                  <a:pt x="68263" y="166687"/>
                </a:moveTo>
                <a:cubicBezTo>
                  <a:pt x="70827" y="166687"/>
                  <a:pt x="72659" y="168804"/>
                  <a:pt x="72659" y="171273"/>
                </a:cubicBezTo>
                <a:cubicBezTo>
                  <a:pt x="72659" y="173743"/>
                  <a:pt x="70827" y="175859"/>
                  <a:pt x="68263" y="175859"/>
                </a:cubicBezTo>
                <a:cubicBezTo>
                  <a:pt x="65698" y="175859"/>
                  <a:pt x="63500" y="173743"/>
                  <a:pt x="63500" y="171273"/>
                </a:cubicBezTo>
                <a:cubicBezTo>
                  <a:pt x="63500" y="168804"/>
                  <a:pt x="65698" y="166687"/>
                  <a:pt x="68263" y="166687"/>
                </a:cubicBezTo>
                <a:close/>
                <a:moveTo>
                  <a:pt x="42672" y="166687"/>
                </a:moveTo>
                <a:cubicBezTo>
                  <a:pt x="45339" y="166687"/>
                  <a:pt x="47244" y="168804"/>
                  <a:pt x="47244" y="171273"/>
                </a:cubicBezTo>
                <a:cubicBezTo>
                  <a:pt x="47244" y="173743"/>
                  <a:pt x="45339" y="175859"/>
                  <a:pt x="42672" y="175859"/>
                </a:cubicBezTo>
                <a:cubicBezTo>
                  <a:pt x="40005" y="175859"/>
                  <a:pt x="38100" y="173743"/>
                  <a:pt x="38100" y="171273"/>
                </a:cubicBezTo>
                <a:cubicBezTo>
                  <a:pt x="38100" y="168804"/>
                  <a:pt x="40005" y="166687"/>
                  <a:pt x="42672" y="166687"/>
                </a:cubicBezTo>
                <a:close/>
                <a:moveTo>
                  <a:pt x="174259" y="144462"/>
                </a:moveTo>
                <a:cubicBezTo>
                  <a:pt x="176824" y="144462"/>
                  <a:pt x="179022" y="146660"/>
                  <a:pt x="179022" y="148858"/>
                </a:cubicBezTo>
                <a:cubicBezTo>
                  <a:pt x="179022" y="151423"/>
                  <a:pt x="176824" y="153621"/>
                  <a:pt x="174259" y="153621"/>
                </a:cubicBezTo>
                <a:cubicBezTo>
                  <a:pt x="172061" y="153621"/>
                  <a:pt x="169863" y="151423"/>
                  <a:pt x="169863" y="148858"/>
                </a:cubicBezTo>
                <a:cubicBezTo>
                  <a:pt x="169863" y="146660"/>
                  <a:pt x="172061" y="144462"/>
                  <a:pt x="174259" y="144462"/>
                </a:cubicBezTo>
                <a:close/>
                <a:moveTo>
                  <a:pt x="147638" y="144462"/>
                </a:moveTo>
                <a:cubicBezTo>
                  <a:pt x="150202" y="144462"/>
                  <a:pt x="152034" y="146660"/>
                  <a:pt x="152034" y="148858"/>
                </a:cubicBezTo>
                <a:cubicBezTo>
                  <a:pt x="152034" y="151423"/>
                  <a:pt x="150202" y="153621"/>
                  <a:pt x="147638" y="153621"/>
                </a:cubicBezTo>
                <a:cubicBezTo>
                  <a:pt x="144707" y="153621"/>
                  <a:pt x="142875" y="151423"/>
                  <a:pt x="142875" y="148858"/>
                </a:cubicBezTo>
                <a:cubicBezTo>
                  <a:pt x="142875" y="146660"/>
                  <a:pt x="144707" y="144462"/>
                  <a:pt x="147638" y="144462"/>
                </a:cubicBezTo>
                <a:close/>
                <a:moveTo>
                  <a:pt x="120651" y="144462"/>
                </a:moveTo>
                <a:cubicBezTo>
                  <a:pt x="122849" y="144462"/>
                  <a:pt x="125047" y="146660"/>
                  <a:pt x="125047" y="148858"/>
                </a:cubicBezTo>
                <a:cubicBezTo>
                  <a:pt x="125047" y="151423"/>
                  <a:pt x="122849" y="153621"/>
                  <a:pt x="120651" y="153621"/>
                </a:cubicBezTo>
                <a:cubicBezTo>
                  <a:pt x="118086" y="153621"/>
                  <a:pt x="115888" y="151423"/>
                  <a:pt x="115888" y="148858"/>
                </a:cubicBezTo>
                <a:cubicBezTo>
                  <a:pt x="115888" y="146660"/>
                  <a:pt x="118086" y="144462"/>
                  <a:pt x="120651" y="144462"/>
                </a:cubicBezTo>
                <a:close/>
                <a:moveTo>
                  <a:pt x="68263" y="144462"/>
                </a:moveTo>
                <a:cubicBezTo>
                  <a:pt x="70827" y="144462"/>
                  <a:pt x="72659" y="146660"/>
                  <a:pt x="72659" y="148858"/>
                </a:cubicBezTo>
                <a:cubicBezTo>
                  <a:pt x="72659" y="151423"/>
                  <a:pt x="70827" y="153621"/>
                  <a:pt x="68263" y="153621"/>
                </a:cubicBezTo>
                <a:cubicBezTo>
                  <a:pt x="65698" y="153621"/>
                  <a:pt x="63500" y="151423"/>
                  <a:pt x="63500" y="148858"/>
                </a:cubicBezTo>
                <a:cubicBezTo>
                  <a:pt x="63500" y="146660"/>
                  <a:pt x="65698" y="144462"/>
                  <a:pt x="68263" y="144462"/>
                </a:cubicBezTo>
                <a:close/>
                <a:moveTo>
                  <a:pt x="42672" y="144462"/>
                </a:moveTo>
                <a:cubicBezTo>
                  <a:pt x="45339" y="144462"/>
                  <a:pt x="47244" y="146660"/>
                  <a:pt x="47244" y="148858"/>
                </a:cubicBezTo>
                <a:cubicBezTo>
                  <a:pt x="47244" y="151423"/>
                  <a:pt x="45339" y="153621"/>
                  <a:pt x="42672" y="153621"/>
                </a:cubicBezTo>
                <a:cubicBezTo>
                  <a:pt x="40005" y="153621"/>
                  <a:pt x="38100" y="151423"/>
                  <a:pt x="38100" y="148858"/>
                </a:cubicBezTo>
                <a:cubicBezTo>
                  <a:pt x="38100" y="146660"/>
                  <a:pt x="40005" y="144462"/>
                  <a:pt x="42672" y="144462"/>
                </a:cubicBezTo>
                <a:close/>
                <a:moveTo>
                  <a:pt x="174259" y="120650"/>
                </a:moveTo>
                <a:cubicBezTo>
                  <a:pt x="176824" y="120650"/>
                  <a:pt x="179022" y="122555"/>
                  <a:pt x="179022" y="125222"/>
                </a:cubicBezTo>
                <a:cubicBezTo>
                  <a:pt x="179022" y="127889"/>
                  <a:pt x="176824" y="129794"/>
                  <a:pt x="174259" y="129794"/>
                </a:cubicBezTo>
                <a:cubicBezTo>
                  <a:pt x="172061" y="129794"/>
                  <a:pt x="169863" y="127889"/>
                  <a:pt x="169863" y="125222"/>
                </a:cubicBezTo>
                <a:cubicBezTo>
                  <a:pt x="169863" y="122555"/>
                  <a:pt x="172061" y="120650"/>
                  <a:pt x="174259" y="120650"/>
                </a:cubicBezTo>
                <a:close/>
                <a:moveTo>
                  <a:pt x="147638" y="120650"/>
                </a:moveTo>
                <a:cubicBezTo>
                  <a:pt x="150202" y="120650"/>
                  <a:pt x="152034" y="122555"/>
                  <a:pt x="152034" y="125222"/>
                </a:cubicBezTo>
                <a:cubicBezTo>
                  <a:pt x="152034" y="127889"/>
                  <a:pt x="150202" y="129794"/>
                  <a:pt x="147638" y="129794"/>
                </a:cubicBezTo>
                <a:cubicBezTo>
                  <a:pt x="144707" y="129794"/>
                  <a:pt x="142875" y="127889"/>
                  <a:pt x="142875" y="125222"/>
                </a:cubicBezTo>
                <a:cubicBezTo>
                  <a:pt x="142875" y="122555"/>
                  <a:pt x="144707" y="120650"/>
                  <a:pt x="147638" y="120650"/>
                </a:cubicBezTo>
                <a:close/>
                <a:moveTo>
                  <a:pt x="120651" y="120650"/>
                </a:moveTo>
                <a:cubicBezTo>
                  <a:pt x="122849" y="120650"/>
                  <a:pt x="125047" y="122555"/>
                  <a:pt x="125047" y="125222"/>
                </a:cubicBezTo>
                <a:cubicBezTo>
                  <a:pt x="125047" y="127889"/>
                  <a:pt x="122849" y="129794"/>
                  <a:pt x="120651" y="129794"/>
                </a:cubicBezTo>
                <a:cubicBezTo>
                  <a:pt x="118086" y="129794"/>
                  <a:pt x="115888" y="127889"/>
                  <a:pt x="115888" y="125222"/>
                </a:cubicBezTo>
                <a:cubicBezTo>
                  <a:pt x="115888" y="122555"/>
                  <a:pt x="118086" y="120650"/>
                  <a:pt x="120651" y="120650"/>
                </a:cubicBezTo>
                <a:close/>
                <a:moveTo>
                  <a:pt x="68263" y="120650"/>
                </a:moveTo>
                <a:cubicBezTo>
                  <a:pt x="70827" y="120650"/>
                  <a:pt x="72659" y="122555"/>
                  <a:pt x="72659" y="125222"/>
                </a:cubicBezTo>
                <a:cubicBezTo>
                  <a:pt x="72659" y="127889"/>
                  <a:pt x="70827" y="129794"/>
                  <a:pt x="68263" y="129794"/>
                </a:cubicBezTo>
                <a:cubicBezTo>
                  <a:pt x="65698" y="129794"/>
                  <a:pt x="63500" y="127889"/>
                  <a:pt x="63500" y="125222"/>
                </a:cubicBezTo>
                <a:cubicBezTo>
                  <a:pt x="63500" y="122555"/>
                  <a:pt x="65698" y="120650"/>
                  <a:pt x="68263" y="120650"/>
                </a:cubicBezTo>
                <a:close/>
                <a:moveTo>
                  <a:pt x="42672" y="120650"/>
                </a:moveTo>
                <a:cubicBezTo>
                  <a:pt x="45339" y="120650"/>
                  <a:pt x="47244" y="122555"/>
                  <a:pt x="47244" y="125222"/>
                </a:cubicBezTo>
                <a:cubicBezTo>
                  <a:pt x="47244" y="127889"/>
                  <a:pt x="45339" y="129794"/>
                  <a:pt x="42672" y="129794"/>
                </a:cubicBezTo>
                <a:cubicBezTo>
                  <a:pt x="40005" y="129794"/>
                  <a:pt x="38100" y="127889"/>
                  <a:pt x="38100" y="125222"/>
                </a:cubicBezTo>
                <a:cubicBezTo>
                  <a:pt x="38100" y="122555"/>
                  <a:pt x="40005" y="120650"/>
                  <a:pt x="42672" y="120650"/>
                </a:cubicBezTo>
                <a:close/>
                <a:moveTo>
                  <a:pt x="206795" y="117088"/>
                </a:moveTo>
                <a:lnTo>
                  <a:pt x="206795" y="137983"/>
                </a:lnTo>
                <a:lnTo>
                  <a:pt x="252910" y="137983"/>
                </a:lnTo>
                <a:cubicBezTo>
                  <a:pt x="255432" y="137983"/>
                  <a:pt x="257593" y="139785"/>
                  <a:pt x="257593" y="142307"/>
                </a:cubicBezTo>
                <a:cubicBezTo>
                  <a:pt x="257593" y="144828"/>
                  <a:pt x="255432" y="146630"/>
                  <a:pt x="252910" y="146630"/>
                </a:cubicBezTo>
                <a:lnTo>
                  <a:pt x="206795" y="146630"/>
                </a:lnTo>
                <a:lnTo>
                  <a:pt x="206795" y="167525"/>
                </a:lnTo>
                <a:lnTo>
                  <a:pt x="252910" y="167525"/>
                </a:lnTo>
                <a:cubicBezTo>
                  <a:pt x="255432" y="167525"/>
                  <a:pt x="257593" y="169687"/>
                  <a:pt x="257593" y="172209"/>
                </a:cubicBezTo>
                <a:cubicBezTo>
                  <a:pt x="257593" y="174731"/>
                  <a:pt x="255432" y="176892"/>
                  <a:pt x="252910" y="176892"/>
                </a:cubicBezTo>
                <a:lnTo>
                  <a:pt x="206795" y="176892"/>
                </a:lnTo>
                <a:lnTo>
                  <a:pt x="206795" y="197788"/>
                </a:lnTo>
                <a:lnTo>
                  <a:pt x="252910" y="197788"/>
                </a:lnTo>
                <a:cubicBezTo>
                  <a:pt x="255432" y="197788"/>
                  <a:pt x="257593" y="199589"/>
                  <a:pt x="257593" y="202111"/>
                </a:cubicBezTo>
                <a:cubicBezTo>
                  <a:pt x="257593" y="204633"/>
                  <a:pt x="255432" y="206435"/>
                  <a:pt x="252910" y="206435"/>
                </a:cubicBezTo>
                <a:lnTo>
                  <a:pt x="206795" y="206435"/>
                </a:lnTo>
                <a:lnTo>
                  <a:pt x="206795" y="227690"/>
                </a:lnTo>
                <a:lnTo>
                  <a:pt x="252910" y="227690"/>
                </a:lnTo>
                <a:cubicBezTo>
                  <a:pt x="255432" y="227690"/>
                  <a:pt x="257593" y="229852"/>
                  <a:pt x="257593" y="232014"/>
                </a:cubicBezTo>
                <a:cubicBezTo>
                  <a:pt x="257593" y="234536"/>
                  <a:pt x="255432" y="236697"/>
                  <a:pt x="252910" y="236697"/>
                </a:cubicBezTo>
                <a:lnTo>
                  <a:pt x="206795" y="236697"/>
                </a:lnTo>
                <a:lnTo>
                  <a:pt x="206795" y="257593"/>
                </a:lnTo>
                <a:lnTo>
                  <a:pt x="252910" y="257593"/>
                </a:lnTo>
                <a:cubicBezTo>
                  <a:pt x="255432" y="257593"/>
                  <a:pt x="257593" y="259754"/>
                  <a:pt x="257593" y="261916"/>
                </a:cubicBezTo>
                <a:cubicBezTo>
                  <a:pt x="257593" y="264438"/>
                  <a:pt x="255432" y="266600"/>
                  <a:pt x="252910" y="266600"/>
                </a:cubicBezTo>
                <a:lnTo>
                  <a:pt x="206795" y="266600"/>
                </a:lnTo>
                <a:lnTo>
                  <a:pt x="206795" y="287495"/>
                </a:lnTo>
                <a:lnTo>
                  <a:pt x="275607" y="287495"/>
                </a:lnTo>
                <a:lnTo>
                  <a:pt x="275607" y="117088"/>
                </a:lnTo>
                <a:lnTo>
                  <a:pt x="206795" y="117088"/>
                </a:lnTo>
                <a:close/>
                <a:moveTo>
                  <a:pt x="174259" y="95250"/>
                </a:moveTo>
                <a:cubicBezTo>
                  <a:pt x="176824" y="95250"/>
                  <a:pt x="179022" y="97448"/>
                  <a:pt x="179022" y="100013"/>
                </a:cubicBezTo>
                <a:cubicBezTo>
                  <a:pt x="179022" y="102577"/>
                  <a:pt x="176824" y="104409"/>
                  <a:pt x="174259" y="104409"/>
                </a:cubicBezTo>
                <a:cubicBezTo>
                  <a:pt x="172061" y="104409"/>
                  <a:pt x="169863" y="102577"/>
                  <a:pt x="169863" y="100013"/>
                </a:cubicBezTo>
                <a:cubicBezTo>
                  <a:pt x="169863" y="97448"/>
                  <a:pt x="172061" y="95250"/>
                  <a:pt x="174259" y="95250"/>
                </a:cubicBezTo>
                <a:close/>
                <a:moveTo>
                  <a:pt x="147638" y="95250"/>
                </a:moveTo>
                <a:cubicBezTo>
                  <a:pt x="150202" y="95250"/>
                  <a:pt x="152034" y="97448"/>
                  <a:pt x="152034" y="100013"/>
                </a:cubicBezTo>
                <a:cubicBezTo>
                  <a:pt x="152034" y="102577"/>
                  <a:pt x="150202" y="104409"/>
                  <a:pt x="147638" y="104409"/>
                </a:cubicBezTo>
                <a:cubicBezTo>
                  <a:pt x="144707" y="104409"/>
                  <a:pt x="142875" y="102577"/>
                  <a:pt x="142875" y="100013"/>
                </a:cubicBezTo>
                <a:cubicBezTo>
                  <a:pt x="142875" y="97448"/>
                  <a:pt x="144707" y="95250"/>
                  <a:pt x="147638" y="95250"/>
                </a:cubicBezTo>
                <a:close/>
                <a:moveTo>
                  <a:pt x="120651" y="95250"/>
                </a:moveTo>
                <a:cubicBezTo>
                  <a:pt x="122849" y="95250"/>
                  <a:pt x="125047" y="97448"/>
                  <a:pt x="125047" y="100013"/>
                </a:cubicBezTo>
                <a:cubicBezTo>
                  <a:pt x="125047" y="102577"/>
                  <a:pt x="122849" y="104409"/>
                  <a:pt x="120651" y="104409"/>
                </a:cubicBezTo>
                <a:cubicBezTo>
                  <a:pt x="118086" y="104409"/>
                  <a:pt x="115888" y="102577"/>
                  <a:pt x="115888" y="100013"/>
                </a:cubicBezTo>
                <a:cubicBezTo>
                  <a:pt x="115888" y="97448"/>
                  <a:pt x="118086" y="95250"/>
                  <a:pt x="120651" y="95250"/>
                </a:cubicBezTo>
                <a:close/>
                <a:moveTo>
                  <a:pt x="68263" y="95250"/>
                </a:moveTo>
                <a:cubicBezTo>
                  <a:pt x="70827" y="95250"/>
                  <a:pt x="72659" y="97448"/>
                  <a:pt x="72659" y="100013"/>
                </a:cubicBezTo>
                <a:cubicBezTo>
                  <a:pt x="72659" y="102577"/>
                  <a:pt x="70827" y="104409"/>
                  <a:pt x="68263" y="104409"/>
                </a:cubicBezTo>
                <a:cubicBezTo>
                  <a:pt x="65698" y="104409"/>
                  <a:pt x="63500" y="102577"/>
                  <a:pt x="63500" y="100013"/>
                </a:cubicBezTo>
                <a:cubicBezTo>
                  <a:pt x="63500" y="97448"/>
                  <a:pt x="65698" y="95250"/>
                  <a:pt x="68263" y="95250"/>
                </a:cubicBezTo>
                <a:close/>
                <a:moveTo>
                  <a:pt x="42672" y="95250"/>
                </a:moveTo>
                <a:cubicBezTo>
                  <a:pt x="45339" y="95250"/>
                  <a:pt x="47244" y="97448"/>
                  <a:pt x="47244" y="100013"/>
                </a:cubicBezTo>
                <a:cubicBezTo>
                  <a:pt x="47244" y="102577"/>
                  <a:pt x="45339" y="104409"/>
                  <a:pt x="42672" y="104409"/>
                </a:cubicBezTo>
                <a:cubicBezTo>
                  <a:pt x="40005" y="104409"/>
                  <a:pt x="38100" y="102577"/>
                  <a:pt x="38100" y="100013"/>
                </a:cubicBezTo>
                <a:cubicBezTo>
                  <a:pt x="38100" y="97448"/>
                  <a:pt x="40005" y="95250"/>
                  <a:pt x="42672" y="95250"/>
                </a:cubicBezTo>
                <a:close/>
                <a:moveTo>
                  <a:pt x="20896" y="81061"/>
                </a:moveTo>
                <a:lnTo>
                  <a:pt x="20896" y="287495"/>
                </a:lnTo>
                <a:lnTo>
                  <a:pt x="89708" y="287495"/>
                </a:lnTo>
                <a:lnTo>
                  <a:pt x="89708" y="81061"/>
                </a:lnTo>
                <a:lnTo>
                  <a:pt x="20896" y="81061"/>
                </a:lnTo>
                <a:close/>
                <a:moveTo>
                  <a:pt x="174259" y="71437"/>
                </a:moveTo>
                <a:cubicBezTo>
                  <a:pt x="176824" y="71437"/>
                  <a:pt x="179022" y="73269"/>
                  <a:pt x="179022" y="75833"/>
                </a:cubicBezTo>
                <a:cubicBezTo>
                  <a:pt x="179022" y="78398"/>
                  <a:pt x="176824" y="80596"/>
                  <a:pt x="174259" y="80596"/>
                </a:cubicBezTo>
                <a:cubicBezTo>
                  <a:pt x="172061" y="80596"/>
                  <a:pt x="169863" y="78398"/>
                  <a:pt x="169863" y="75833"/>
                </a:cubicBezTo>
                <a:cubicBezTo>
                  <a:pt x="169863" y="73269"/>
                  <a:pt x="172061" y="71437"/>
                  <a:pt x="174259" y="71437"/>
                </a:cubicBezTo>
                <a:close/>
                <a:moveTo>
                  <a:pt x="147638" y="71437"/>
                </a:moveTo>
                <a:cubicBezTo>
                  <a:pt x="150202" y="71437"/>
                  <a:pt x="152034" y="73269"/>
                  <a:pt x="152034" y="75833"/>
                </a:cubicBezTo>
                <a:cubicBezTo>
                  <a:pt x="152034" y="78398"/>
                  <a:pt x="150202" y="80596"/>
                  <a:pt x="147638" y="80596"/>
                </a:cubicBezTo>
                <a:cubicBezTo>
                  <a:pt x="144707" y="80596"/>
                  <a:pt x="142875" y="78398"/>
                  <a:pt x="142875" y="75833"/>
                </a:cubicBezTo>
                <a:cubicBezTo>
                  <a:pt x="142875" y="73269"/>
                  <a:pt x="144707" y="71437"/>
                  <a:pt x="147638" y="71437"/>
                </a:cubicBezTo>
                <a:close/>
                <a:moveTo>
                  <a:pt x="120651" y="71437"/>
                </a:moveTo>
                <a:cubicBezTo>
                  <a:pt x="122849" y="71437"/>
                  <a:pt x="125047" y="73269"/>
                  <a:pt x="125047" y="75833"/>
                </a:cubicBezTo>
                <a:cubicBezTo>
                  <a:pt x="125047" y="78398"/>
                  <a:pt x="122849" y="80596"/>
                  <a:pt x="120651" y="80596"/>
                </a:cubicBezTo>
                <a:cubicBezTo>
                  <a:pt x="118086" y="80596"/>
                  <a:pt x="115888" y="78398"/>
                  <a:pt x="115888" y="75833"/>
                </a:cubicBezTo>
                <a:cubicBezTo>
                  <a:pt x="115888" y="73269"/>
                  <a:pt x="118086" y="71437"/>
                  <a:pt x="120651" y="71437"/>
                </a:cubicBezTo>
                <a:close/>
                <a:moveTo>
                  <a:pt x="174259" y="47625"/>
                </a:moveTo>
                <a:cubicBezTo>
                  <a:pt x="176824" y="47625"/>
                  <a:pt x="179022" y="49823"/>
                  <a:pt x="179022" y="52388"/>
                </a:cubicBezTo>
                <a:cubicBezTo>
                  <a:pt x="179022" y="54586"/>
                  <a:pt x="176824" y="56784"/>
                  <a:pt x="174259" y="56784"/>
                </a:cubicBezTo>
                <a:cubicBezTo>
                  <a:pt x="172061" y="56784"/>
                  <a:pt x="169863" y="54586"/>
                  <a:pt x="169863" y="52388"/>
                </a:cubicBezTo>
                <a:cubicBezTo>
                  <a:pt x="169863" y="49823"/>
                  <a:pt x="172061" y="47625"/>
                  <a:pt x="174259" y="47625"/>
                </a:cubicBezTo>
                <a:close/>
                <a:moveTo>
                  <a:pt x="147638" y="47625"/>
                </a:moveTo>
                <a:cubicBezTo>
                  <a:pt x="150202" y="47625"/>
                  <a:pt x="152034" y="49823"/>
                  <a:pt x="152034" y="52388"/>
                </a:cubicBezTo>
                <a:cubicBezTo>
                  <a:pt x="152034" y="54586"/>
                  <a:pt x="150202" y="56784"/>
                  <a:pt x="147638" y="56784"/>
                </a:cubicBezTo>
                <a:cubicBezTo>
                  <a:pt x="144707" y="56784"/>
                  <a:pt x="142875" y="54586"/>
                  <a:pt x="142875" y="52388"/>
                </a:cubicBezTo>
                <a:cubicBezTo>
                  <a:pt x="142875" y="49823"/>
                  <a:pt x="144707" y="47625"/>
                  <a:pt x="147638" y="47625"/>
                </a:cubicBezTo>
                <a:close/>
                <a:moveTo>
                  <a:pt x="120651" y="47625"/>
                </a:moveTo>
                <a:cubicBezTo>
                  <a:pt x="122849" y="47625"/>
                  <a:pt x="125047" y="49823"/>
                  <a:pt x="125047" y="52388"/>
                </a:cubicBezTo>
                <a:cubicBezTo>
                  <a:pt x="125047" y="54586"/>
                  <a:pt x="122849" y="56784"/>
                  <a:pt x="120651" y="56784"/>
                </a:cubicBezTo>
                <a:cubicBezTo>
                  <a:pt x="118086" y="56784"/>
                  <a:pt x="115888" y="54586"/>
                  <a:pt x="115888" y="52388"/>
                </a:cubicBezTo>
                <a:cubicBezTo>
                  <a:pt x="115888" y="49823"/>
                  <a:pt x="118086" y="47625"/>
                  <a:pt x="120651" y="47625"/>
                </a:cubicBezTo>
                <a:close/>
                <a:moveTo>
                  <a:pt x="174259" y="23812"/>
                </a:moveTo>
                <a:cubicBezTo>
                  <a:pt x="176824" y="23812"/>
                  <a:pt x="179022" y="25929"/>
                  <a:pt x="179022" y="28398"/>
                </a:cubicBezTo>
                <a:cubicBezTo>
                  <a:pt x="179022" y="30868"/>
                  <a:pt x="176824" y="32984"/>
                  <a:pt x="174259" y="32984"/>
                </a:cubicBezTo>
                <a:cubicBezTo>
                  <a:pt x="172061" y="32984"/>
                  <a:pt x="169863" y="30868"/>
                  <a:pt x="169863" y="28398"/>
                </a:cubicBezTo>
                <a:cubicBezTo>
                  <a:pt x="169863" y="25929"/>
                  <a:pt x="172061" y="23812"/>
                  <a:pt x="174259" y="23812"/>
                </a:cubicBezTo>
                <a:close/>
                <a:moveTo>
                  <a:pt x="147638" y="23812"/>
                </a:moveTo>
                <a:cubicBezTo>
                  <a:pt x="150202" y="23812"/>
                  <a:pt x="152034" y="25929"/>
                  <a:pt x="152034" y="28398"/>
                </a:cubicBezTo>
                <a:cubicBezTo>
                  <a:pt x="152034" y="30868"/>
                  <a:pt x="150202" y="32984"/>
                  <a:pt x="147638" y="32984"/>
                </a:cubicBezTo>
                <a:cubicBezTo>
                  <a:pt x="144707" y="32984"/>
                  <a:pt x="142875" y="30868"/>
                  <a:pt x="142875" y="28398"/>
                </a:cubicBezTo>
                <a:cubicBezTo>
                  <a:pt x="142875" y="25929"/>
                  <a:pt x="144707" y="23812"/>
                  <a:pt x="147638" y="23812"/>
                </a:cubicBezTo>
                <a:close/>
                <a:moveTo>
                  <a:pt x="120651" y="23812"/>
                </a:moveTo>
                <a:cubicBezTo>
                  <a:pt x="122849" y="23812"/>
                  <a:pt x="125047" y="25929"/>
                  <a:pt x="125047" y="28398"/>
                </a:cubicBezTo>
                <a:cubicBezTo>
                  <a:pt x="125047" y="30868"/>
                  <a:pt x="122849" y="32984"/>
                  <a:pt x="120651" y="32984"/>
                </a:cubicBezTo>
                <a:cubicBezTo>
                  <a:pt x="118086" y="32984"/>
                  <a:pt x="115888" y="30868"/>
                  <a:pt x="115888" y="28398"/>
                </a:cubicBezTo>
                <a:cubicBezTo>
                  <a:pt x="115888" y="25929"/>
                  <a:pt x="118086" y="23812"/>
                  <a:pt x="120651" y="23812"/>
                </a:cubicBezTo>
                <a:close/>
                <a:moveTo>
                  <a:pt x="99075" y="9007"/>
                </a:moveTo>
                <a:lnTo>
                  <a:pt x="99075" y="287495"/>
                </a:lnTo>
                <a:lnTo>
                  <a:pt x="197789" y="287495"/>
                </a:lnTo>
                <a:lnTo>
                  <a:pt x="197789" y="9007"/>
                </a:lnTo>
                <a:lnTo>
                  <a:pt x="99075" y="9007"/>
                </a:lnTo>
                <a:close/>
                <a:moveTo>
                  <a:pt x="82502" y="0"/>
                </a:moveTo>
                <a:lnTo>
                  <a:pt x="214001" y="0"/>
                </a:lnTo>
                <a:cubicBezTo>
                  <a:pt x="216523" y="0"/>
                  <a:pt x="218684" y="1801"/>
                  <a:pt x="218684" y="4684"/>
                </a:cubicBezTo>
                <a:cubicBezTo>
                  <a:pt x="218684" y="7205"/>
                  <a:pt x="216523" y="9007"/>
                  <a:pt x="214001" y="9007"/>
                </a:cubicBezTo>
                <a:lnTo>
                  <a:pt x="206795" y="9007"/>
                </a:lnTo>
                <a:lnTo>
                  <a:pt x="206795" y="107721"/>
                </a:lnTo>
                <a:lnTo>
                  <a:pt x="291819" y="107721"/>
                </a:lnTo>
                <a:cubicBezTo>
                  <a:pt x="294341" y="107721"/>
                  <a:pt x="296503" y="109882"/>
                  <a:pt x="296503" y="112404"/>
                </a:cubicBezTo>
                <a:cubicBezTo>
                  <a:pt x="296503" y="114926"/>
                  <a:pt x="294341" y="117088"/>
                  <a:pt x="291819" y="117088"/>
                </a:cubicBezTo>
                <a:lnTo>
                  <a:pt x="284614" y="117088"/>
                </a:lnTo>
                <a:lnTo>
                  <a:pt x="284614" y="287495"/>
                </a:lnTo>
                <a:lnTo>
                  <a:pt x="291819" y="287495"/>
                </a:lnTo>
                <a:cubicBezTo>
                  <a:pt x="294341" y="287495"/>
                  <a:pt x="296503" y="289657"/>
                  <a:pt x="296503" y="292179"/>
                </a:cubicBezTo>
                <a:cubicBezTo>
                  <a:pt x="296503" y="294340"/>
                  <a:pt x="294341" y="296502"/>
                  <a:pt x="291819" y="296502"/>
                </a:cubicBezTo>
                <a:lnTo>
                  <a:pt x="4684" y="296502"/>
                </a:lnTo>
                <a:cubicBezTo>
                  <a:pt x="2162" y="296502"/>
                  <a:pt x="0" y="294340"/>
                  <a:pt x="0" y="292179"/>
                </a:cubicBezTo>
                <a:cubicBezTo>
                  <a:pt x="0" y="289657"/>
                  <a:pt x="2162" y="287495"/>
                  <a:pt x="4684" y="287495"/>
                </a:cubicBezTo>
                <a:lnTo>
                  <a:pt x="11889" y="287495"/>
                </a:lnTo>
                <a:lnTo>
                  <a:pt x="11889" y="81061"/>
                </a:lnTo>
                <a:lnTo>
                  <a:pt x="4684" y="81061"/>
                </a:lnTo>
                <a:cubicBezTo>
                  <a:pt x="2162" y="81061"/>
                  <a:pt x="0" y="78899"/>
                  <a:pt x="0" y="76377"/>
                </a:cubicBezTo>
                <a:cubicBezTo>
                  <a:pt x="0" y="73855"/>
                  <a:pt x="2162" y="72054"/>
                  <a:pt x="4684" y="72054"/>
                </a:cubicBezTo>
                <a:lnTo>
                  <a:pt x="89708" y="72054"/>
                </a:lnTo>
                <a:lnTo>
                  <a:pt x="89708" y="9007"/>
                </a:lnTo>
                <a:lnTo>
                  <a:pt x="82502" y="9007"/>
                </a:lnTo>
                <a:cubicBezTo>
                  <a:pt x="79980" y="9007"/>
                  <a:pt x="78179" y="7205"/>
                  <a:pt x="78179" y="4684"/>
                </a:cubicBezTo>
                <a:cubicBezTo>
                  <a:pt x="78179" y="1801"/>
                  <a:pt x="79980" y="0"/>
                  <a:pt x="82502" y="0"/>
                </a:cubicBezTo>
                <a:close/>
              </a:path>
            </a:pathLst>
          </a:custGeom>
          <a:solidFill>
            <a:schemeClr val="bg1"/>
          </a:solidFill>
          <a:ln>
            <a:noFill/>
          </a:ln>
        </p:spPr>
        <p:style>
          <a:lnRef idx="2">
            <a:schemeClr val="accent1"/>
          </a:lnRef>
          <a:fillRef idx="1">
            <a:schemeClr val="lt1"/>
          </a:fillRef>
          <a:effectRef idx="0">
            <a:schemeClr val="accent1"/>
          </a:effectRef>
          <a:fontRef idx="minor">
            <a:schemeClr val="dk1"/>
          </a:fontRef>
        </p:style>
        <p:txBody>
          <a:bodyPr anchor="ctr"/>
          <a:lstStyle/>
          <a:p>
            <a:endParaRPr lang="en-US" sz="900">
              <a:solidFill>
                <a:schemeClr val="bg1"/>
              </a:solidFill>
              <a:latin typeface="Lato Light" panose="020F0502020204030203" pitchFamily="34" charset="0"/>
            </a:endParaRPr>
          </a:p>
        </p:txBody>
      </p:sp>
      <p:sp>
        <p:nvSpPr>
          <p:cNvPr id="113" name="Freeform 927">
            <a:extLst>
              <a:ext uri="{FF2B5EF4-FFF2-40B4-BE49-F238E27FC236}">
                <a16:creationId xmlns:a16="http://schemas.microsoft.com/office/drawing/2014/main" id="{1D16E37E-12BF-CFF1-B531-0B65EFF3DABA}"/>
              </a:ext>
            </a:extLst>
          </p:cNvPr>
          <p:cNvSpPr>
            <a:spLocks noChangeArrowheads="1"/>
          </p:cNvSpPr>
          <p:nvPr userDrawn="1"/>
        </p:nvSpPr>
        <p:spPr bwMode="auto">
          <a:xfrm>
            <a:off x="10799263" y="4179151"/>
            <a:ext cx="534605" cy="676800"/>
          </a:xfrm>
          <a:custGeom>
            <a:avLst/>
            <a:gdLst>
              <a:gd name="T0" fmla="*/ 798435 w 236178"/>
              <a:gd name="T1" fmla="*/ 3144734 h 296502"/>
              <a:gd name="T2" fmla="*/ 1998058 w 236178"/>
              <a:gd name="T3" fmla="*/ 2703379 h 296502"/>
              <a:gd name="T4" fmla="*/ 1298699 w 236178"/>
              <a:gd name="T5" fmla="*/ 2462792 h 296502"/>
              <a:gd name="T6" fmla="*/ 1298699 w 236178"/>
              <a:gd name="T7" fmla="*/ 2736271 h 296502"/>
              <a:gd name="T8" fmla="*/ 1298699 w 236178"/>
              <a:gd name="T9" fmla="*/ 2462792 h 296502"/>
              <a:gd name="T10" fmla="*/ 1860611 w 236178"/>
              <a:gd name="T11" fmla="*/ 2504153 h 296502"/>
              <a:gd name="T12" fmla="*/ 1780364 w 236178"/>
              <a:gd name="T13" fmla="*/ 2556198 h 296502"/>
              <a:gd name="T14" fmla="*/ 883792 w 236178"/>
              <a:gd name="T15" fmla="*/ 2340054 h 296502"/>
              <a:gd name="T16" fmla="*/ 769356 w 236178"/>
              <a:gd name="T17" fmla="*/ 2580216 h 296502"/>
              <a:gd name="T18" fmla="*/ 814304 w 236178"/>
              <a:gd name="T19" fmla="*/ 2360069 h 296502"/>
              <a:gd name="T20" fmla="*/ 2222502 w 236178"/>
              <a:gd name="T21" fmla="*/ 2111222 h 296502"/>
              <a:gd name="T22" fmla="*/ 2171188 w 236178"/>
              <a:gd name="T23" fmla="*/ 2194695 h 296502"/>
              <a:gd name="T24" fmla="*/ 2076426 w 236178"/>
              <a:gd name="T25" fmla="*/ 2023788 h 296502"/>
              <a:gd name="T26" fmla="*/ 555562 w 236178"/>
              <a:gd name="T27" fmla="*/ 2111222 h 296502"/>
              <a:gd name="T28" fmla="*/ 345556 w 236178"/>
              <a:gd name="T29" fmla="*/ 2178795 h 296502"/>
              <a:gd name="T30" fmla="*/ 2171451 w 236178"/>
              <a:gd name="T31" fmla="*/ 1578281 h 296502"/>
              <a:gd name="T32" fmla="*/ 2340605 w 236178"/>
              <a:gd name="T33" fmla="*/ 1678334 h 296502"/>
              <a:gd name="T34" fmla="*/ 2171451 w 236178"/>
              <a:gd name="T35" fmla="*/ 1578281 h 296502"/>
              <a:gd name="T36" fmla="*/ 447764 w 236178"/>
              <a:gd name="T37" fmla="*/ 1626302 h 296502"/>
              <a:gd name="T38" fmla="*/ 191081 w 236178"/>
              <a:gd name="T39" fmla="*/ 1626302 h 296502"/>
              <a:gd name="T40" fmla="*/ 2238282 w 236178"/>
              <a:gd name="T41" fmla="*/ 1071766 h 296502"/>
              <a:gd name="T42" fmla="*/ 2052744 w 236178"/>
              <a:gd name="T43" fmla="*/ 1227507 h 296502"/>
              <a:gd name="T44" fmla="*/ 2171188 w 236178"/>
              <a:gd name="T45" fmla="*/ 1052300 h 296502"/>
              <a:gd name="T46" fmla="*/ 571121 w 236178"/>
              <a:gd name="T47" fmla="*/ 1204150 h 296502"/>
              <a:gd name="T48" fmla="*/ 365024 w 236178"/>
              <a:gd name="T49" fmla="*/ 1137954 h 296502"/>
              <a:gd name="T50" fmla="*/ 1298047 w 236178"/>
              <a:gd name="T51" fmla="*/ 953907 h 296502"/>
              <a:gd name="T52" fmla="*/ 1681593 w 236178"/>
              <a:gd name="T53" fmla="*/ 1579968 h 296502"/>
              <a:gd name="T54" fmla="*/ 1298047 w 236178"/>
              <a:gd name="T55" fmla="*/ 1678413 h 296502"/>
              <a:gd name="T56" fmla="*/ 1298047 w 236178"/>
              <a:gd name="T57" fmla="*/ 953907 h 296502"/>
              <a:gd name="T58" fmla="*/ 1780364 w 236178"/>
              <a:gd name="T59" fmla="*/ 891210 h 296502"/>
              <a:gd name="T60" fmla="*/ 1696297 w 236178"/>
              <a:gd name="T61" fmla="*/ 843157 h 296502"/>
              <a:gd name="T62" fmla="*/ 744833 w 236178"/>
              <a:gd name="T63" fmla="*/ 675059 h 296502"/>
              <a:gd name="T64" fmla="*/ 883792 w 236178"/>
              <a:gd name="T65" fmla="*/ 911223 h 296502"/>
              <a:gd name="T66" fmla="*/ 728494 w 236178"/>
              <a:gd name="T67" fmla="*/ 743105 h 296502"/>
              <a:gd name="T68" fmla="*/ 1350821 w 236178"/>
              <a:gd name="T69" fmla="*/ 583560 h 296502"/>
              <a:gd name="T70" fmla="*/ 1250602 w 236178"/>
              <a:gd name="T71" fmla="*/ 748080 h 296502"/>
              <a:gd name="T72" fmla="*/ 1290080 w 236178"/>
              <a:gd name="T73" fmla="*/ 425601 h 296502"/>
              <a:gd name="T74" fmla="*/ 2481839 w 236178"/>
              <a:gd name="T75" fmla="*/ 1619664 h 296502"/>
              <a:gd name="T76" fmla="*/ 652908 w 236178"/>
              <a:gd name="T77" fmla="*/ 212813 h 296502"/>
              <a:gd name="T78" fmla="*/ 1998058 w 236178"/>
              <a:gd name="T79" fmla="*/ 539874 h 296502"/>
              <a:gd name="T80" fmla="*/ 798435 w 236178"/>
              <a:gd name="T81" fmla="*/ 98520 h 296502"/>
              <a:gd name="T82" fmla="*/ 2025594 w 236178"/>
              <a:gd name="T83" fmla="*/ 193122 h 296502"/>
              <a:gd name="T84" fmla="*/ 2116055 w 236178"/>
              <a:gd name="T85" fmla="*/ 2616686 h 296502"/>
              <a:gd name="T86" fmla="*/ 798435 w 236178"/>
              <a:gd name="T87" fmla="*/ 3239316 h 296502"/>
              <a:gd name="T88" fmla="*/ 0 w 236178"/>
              <a:gd name="T89" fmla="*/ 1619664 h 296502"/>
              <a:gd name="T90" fmla="*/ 798435 w 236178"/>
              <a:gd name="T91" fmla="*/ 0 h 29650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36178" h="296502">
                <a:moveTo>
                  <a:pt x="53562" y="247446"/>
                </a:moveTo>
                <a:lnTo>
                  <a:pt x="59673" y="277024"/>
                </a:lnTo>
                <a:cubicBezTo>
                  <a:pt x="60752" y="283517"/>
                  <a:pt x="66503" y="287845"/>
                  <a:pt x="72974" y="287845"/>
                </a:cubicBezTo>
                <a:lnTo>
                  <a:pt x="163204" y="287845"/>
                </a:lnTo>
                <a:cubicBezTo>
                  <a:pt x="169674" y="287845"/>
                  <a:pt x="175066" y="283517"/>
                  <a:pt x="176145" y="277024"/>
                </a:cubicBezTo>
                <a:lnTo>
                  <a:pt x="182615" y="247446"/>
                </a:lnTo>
                <a:cubicBezTo>
                  <a:pt x="163923" y="259710"/>
                  <a:pt x="141635" y="266924"/>
                  <a:pt x="117909" y="266924"/>
                </a:cubicBezTo>
                <a:cubicBezTo>
                  <a:pt x="94183" y="266924"/>
                  <a:pt x="72255" y="259710"/>
                  <a:pt x="53562" y="247446"/>
                </a:cubicBezTo>
                <a:close/>
                <a:moveTo>
                  <a:pt x="118696" y="225425"/>
                </a:moveTo>
                <a:cubicBezTo>
                  <a:pt x="121261" y="225425"/>
                  <a:pt x="123459" y="227266"/>
                  <a:pt x="123459" y="230211"/>
                </a:cubicBezTo>
                <a:lnTo>
                  <a:pt x="123459" y="245671"/>
                </a:lnTo>
                <a:cubicBezTo>
                  <a:pt x="123459" y="248248"/>
                  <a:pt x="121261" y="250457"/>
                  <a:pt x="118696" y="250457"/>
                </a:cubicBezTo>
                <a:cubicBezTo>
                  <a:pt x="116498" y="250457"/>
                  <a:pt x="114300" y="248248"/>
                  <a:pt x="114300" y="245671"/>
                </a:cubicBezTo>
                <a:lnTo>
                  <a:pt x="114300" y="230211"/>
                </a:lnTo>
                <a:cubicBezTo>
                  <a:pt x="114300" y="227266"/>
                  <a:pt x="116498" y="225425"/>
                  <a:pt x="118696" y="225425"/>
                </a:cubicBezTo>
                <a:close/>
                <a:moveTo>
                  <a:pt x="156781" y="214190"/>
                </a:moveTo>
                <a:cubicBezTo>
                  <a:pt x="158528" y="212725"/>
                  <a:pt x="161322" y="213458"/>
                  <a:pt x="162719" y="216022"/>
                </a:cubicBezTo>
                <a:lnTo>
                  <a:pt x="170053" y="229211"/>
                </a:lnTo>
                <a:cubicBezTo>
                  <a:pt x="171101" y="231409"/>
                  <a:pt x="170752" y="233974"/>
                  <a:pt x="168656" y="235439"/>
                </a:cubicBezTo>
                <a:cubicBezTo>
                  <a:pt x="167608" y="235805"/>
                  <a:pt x="167259" y="236172"/>
                  <a:pt x="166211" y="236172"/>
                </a:cubicBezTo>
                <a:cubicBezTo>
                  <a:pt x="164814" y="236172"/>
                  <a:pt x="163417" y="235439"/>
                  <a:pt x="162719" y="233974"/>
                </a:cubicBezTo>
                <a:lnTo>
                  <a:pt x="155035" y="220418"/>
                </a:lnTo>
                <a:cubicBezTo>
                  <a:pt x="153987" y="218220"/>
                  <a:pt x="154686" y="215290"/>
                  <a:pt x="156781" y="214190"/>
                </a:cubicBezTo>
                <a:close/>
                <a:moveTo>
                  <a:pt x="80775" y="214190"/>
                </a:moveTo>
                <a:cubicBezTo>
                  <a:pt x="83016" y="215290"/>
                  <a:pt x="83763" y="218220"/>
                  <a:pt x="82269" y="220418"/>
                </a:cubicBezTo>
                <a:lnTo>
                  <a:pt x="74425" y="233974"/>
                </a:lnTo>
                <a:cubicBezTo>
                  <a:pt x="73678" y="235439"/>
                  <a:pt x="71810" y="236172"/>
                  <a:pt x="70316" y="236172"/>
                </a:cubicBezTo>
                <a:cubicBezTo>
                  <a:pt x="69569" y="236172"/>
                  <a:pt x="68822" y="235805"/>
                  <a:pt x="68075" y="235439"/>
                </a:cubicBezTo>
                <a:cubicBezTo>
                  <a:pt x="65834" y="233974"/>
                  <a:pt x="65087" y="231409"/>
                  <a:pt x="66581" y="229211"/>
                </a:cubicBezTo>
                <a:lnTo>
                  <a:pt x="74425" y="216022"/>
                </a:lnTo>
                <a:cubicBezTo>
                  <a:pt x="75546" y="213458"/>
                  <a:pt x="78534" y="212725"/>
                  <a:pt x="80775" y="214190"/>
                </a:cubicBezTo>
                <a:close/>
                <a:moveTo>
                  <a:pt x="189778" y="185241"/>
                </a:moveTo>
                <a:lnTo>
                  <a:pt x="203128" y="193245"/>
                </a:lnTo>
                <a:cubicBezTo>
                  <a:pt x="205293" y="194337"/>
                  <a:pt x="206014" y="197247"/>
                  <a:pt x="204571" y="199430"/>
                </a:cubicBezTo>
                <a:cubicBezTo>
                  <a:pt x="203850" y="200885"/>
                  <a:pt x="202406" y="201249"/>
                  <a:pt x="200963" y="201249"/>
                </a:cubicBezTo>
                <a:cubicBezTo>
                  <a:pt x="199881" y="201249"/>
                  <a:pt x="199520" y="201249"/>
                  <a:pt x="198438" y="200885"/>
                </a:cubicBezTo>
                <a:lnTo>
                  <a:pt x="185088" y="193245"/>
                </a:lnTo>
                <a:cubicBezTo>
                  <a:pt x="182923" y="191790"/>
                  <a:pt x="182562" y="189243"/>
                  <a:pt x="183645" y="186697"/>
                </a:cubicBezTo>
                <a:cubicBezTo>
                  <a:pt x="185088" y="184878"/>
                  <a:pt x="187613" y="184150"/>
                  <a:pt x="189778" y="185241"/>
                </a:cubicBezTo>
                <a:close/>
                <a:moveTo>
                  <a:pt x="46156" y="185241"/>
                </a:moveTo>
                <a:cubicBezTo>
                  <a:pt x="48643" y="184150"/>
                  <a:pt x="51131" y="184878"/>
                  <a:pt x="52198" y="186697"/>
                </a:cubicBezTo>
                <a:cubicBezTo>
                  <a:pt x="53619" y="189243"/>
                  <a:pt x="52908" y="191790"/>
                  <a:pt x="50776" y="193245"/>
                </a:cubicBezTo>
                <a:lnTo>
                  <a:pt x="37626" y="200885"/>
                </a:lnTo>
                <a:cubicBezTo>
                  <a:pt x="36915" y="201249"/>
                  <a:pt x="36204" y="201249"/>
                  <a:pt x="35493" y="201249"/>
                </a:cubicBezTo>
                <a:cubicBezTo>
                  <a:pt x="33716" y="201249"/>
                  <a:pt x="32650" y="200885"/>
                  <a:pt x="31583" y="199430"/>
                </a:cubicBezTo>
                <a:cubicBezTo>
                  <a:pt x="30162" y="197247"/>
                  <a:pt x="31228" y="194337"/>
                  <a:pt x="33361" y="193245"/>
                </a:cubicBezTo>
                <a:lnTo>
                  <a:pt x="46156" y="185241"/>
                </a:lnTo>
                <a:close/>
                <a:moveTo>
                  <a:pt x="198461" y="144463"/>
                </a:moveTo>
                <a:lnTo>
                  <a:pt x="213922" y="144463"/>
                </a:lnTo>
                <a:cubicBezTo>
                  <a:pt x="216498" y="144463"/>
                  <a:pt x="218707" y="146295"/>
                  <a:pt x="218707" y="148859"/>
                </a:cubicBezTo>
                <a:cubicBezTo>
                  <a:pt x="218707" y="151424"/>
                  <a:pt x="216498" y="153622"/>
                  <a:pt x="213922" y="153622"/>
                </a:cubicBezTo>
                <a:lnTo>
                  <a:pt x="198461" y="153622"/>
                </a:lnTo>
                <a:cubicBezTo>
                  <a:pt x="195884" y="153622"/>
                  <a:pt x="193675" y="151424"/>
                  <a:pt x="193675" y="148859"/>
                </a:cubicBezTo>
                <a:cubicBezTo>
                  <a:pt x="193675" y="146295"/>
                  <a:pt x="195884" y="144463"/>
                  <a:pt x="198461" y="144463"/>
                </a:cubicBezTo>
                <a:close/>
                <a:moveTo>
                  <a:pt x="21664" y="144463"/>
                </a:moveTo>
                <a:lnTo>
                  <a:pt x="36722" y="144463"/>
                </a:lnTo>
                <a:cubicBezTo>
                  <a:pt x="39174" y="144463"/>
                  <a:pt x="40925" y="146295"/>
                  <a:pt x="40925" y="148859"/>
                </a:cubicBezTo>
                <a:cubicBezTo>
                  <a:pt x="40925" y="151424"/>
                  <a:pt x="39174" y="153622"/>
                  <a:pt x="36722" y="153622"/>
                </a:cubicBezTo>
                <a:lnTo>
                  <a:pt x="21664" y="153622"/>
                </a:lnTo>
                <a:cubicBezTo>
                  <a:pt x="19213" y="153622"/>
                  <a:pt x="17462" y="151424"/>
                  <a:pt x="17462" y="148859"/>
                </a:cubicBezTo>
                <a:cubicBezTo>
                  <a:pt x="17462" y="146295"/>
                  <a:pt x="19213" y="144463"/>
                  <a:pt x="21664" y="144463"/>
                </a:cubicBezTo>
                <a:close/>
                <a:moveTo>
                  <a:pt x="198438" y="96319"/>
                </a:moveTo>
                <a:cubicBezTo>
                  <a:pt x="200602" y="95250"/>
                  <a:pt x="203489" y="95963"/>
                  <a:pt x="204571" y="98101"/>
                </a:cubicBezTo>
                <a:cubicBezTo>
                  <a:pt x="206014" y="100239"/>
                  <a:pt x="205293" y="103091"/>
                  <a:pt x="203128" y="104160"/>
                </a:cubicBezTo>
                <a:lnTo>
                  <a:pt x="189778" y="111644"/>
                </a:lnTo>
                <a:cubicBezTo>
                  <a:pt x="189057" y="112000"/>
                  <a:pt x="188335" y="112357"/>
                  <a:pt x="187613" y="112357"/>
                </a:cubicBezTo>
                <a:cubicBezTo>
                  <a:pt x="186170" y="112357"/>
                  <a:pt x="184727" y="111644"/>
                  <a:pt x="183645" y="110218"/>
                </a:cubicBezTo>
                <a:cubicBezTo>
                  <a:pt x="182562" y="108080"/>
                  <a:pt x="182923" y="105229"/>
                  <a:pt x="185088" y="104160"/>
                </a:cubicBezTo>
                <a:lnTo>
                  <a:pt x="198438" y="96319"/>
                </a:lnTo>
                <a:close/>
                <a:moveTo>
                  <a:pt x="37626" y="96319"/>
                </a:moveTo>
                <a:lnTo>
                  <a:pt x="50776" y="104160"/>
                </a:lnTo>
                <a:cubicBezTo>
                  <a:pt x="52908" y="105229"/>
                  <a:pt x="53619" y="108080"/>
                  <a:pt x="52198" y="110218"/>
                </a:cubicBezTo>
                <a:cubicBezTo>
                  <a:pt x="51487" y="111644"/>
                  <a:pt x="50065" y="112357"/>
                  <a:pt x="48643" y="112357"/>
                </a:cubicBezTo>
                <a:cubicBezTo>
                  <a:pt x="47577" y="112357"/>
                  <a:pt x="47222" y="112000"/>
                  <a:pt x="46156" y="111644"/>
                </a:cubicBezTo>
                <a:lnTo>
                  <a:pt x="33361" y="104160"/>
                </a:lnTo>
                <a:cubicBezTo>
                  <a:pt x="31228" y="103091"/>
                  <a:pt x="30162" y="100239"/>
                  <a:pt x="31583" y="98101"/>
                </a:cubicBezTo>
                <a:cubicBezTo>
                  <a:pt x="33005" y="95963"/>
                  <a:pt x="35493" y="95250"/>
                  <a:pt x="37626" y="96319"/>
                </a:cubicBezTo>
                <a:close/>
                <a:moveTo>
                  <a:pt x="118637" y="87313"/>
                </a:moveTo>
                <a:cubicBezTo>
                  <a:pt x="121167" y="87313"/>
                  <a:pt x="123335" y="89115"/>
                  <a:pt x="123335" y="91638"/>
                </a:cubicBezTo>
                <a:lnTo>
                  <a:pt x="123335" y="144617"/>
                </a:lnTo>
                <a:lnTo>
                  <a:pt x="153691" y="144617"/>
                </a:lnTo>
                <a:cubicBezTo>
                  <a:pt x="156221" y="144617"/>
                  <a:pt x="158389" y="146420"/>
                  <a:pt x="158389" y="148942"/>
                </a:cubicBezTo>
                <a:cubicBezTo>
                  <a:pt x="158389" y="151465"/>
                  <a:pt x="156221" y="153628"/>
                  <a:pt x="153691" y="153628"/>
                </a:cubicBezTo>
                <a:lnTo>
                  <a:pt x="118637" y="153628"/>
                </a:lnTo>
                <a:cubicBezTo>
                  <a:pt x="116469" y="153628"/>
                  <a:pt x="114300" y="151465"/>
                  <a:pt x="114300" y="148942"/>
                </a:cubicBezTo>
                <a:lnTo>
                  <a:pt x="114300" y="91638"/>
                </a:lnTo>
                <a:cubicBezTo>
                  <a:pt x="114300" y="89115"/>
                  <a:pt x="116469" y="87313"/>
                  <a:pt x="118637" y="87313"/>
                </a:cubicBezTo>
                <a:close/>
                <a:moveTo>
                  <a:pt x="168656" y="61790"/>
                </a:moveTo>
                <a:cubicBezTo>
                  <a:pt x="170752" y="62889"/>
                  <a:pt x="171101" y="65820"/>
                  <a:pt x="170053" y="68018"/>
                </a:cubicBezTo>
                <a:lnTo>
                  <a:pt x="162719" y="81574"/>
                </a:lnTo>
                <a:cubicBezTo>
                  <a:pt x="161671" y="83039"/>
                  <a:pt x="160274" y="83772"/>
                  <a:pt x="158877" y="83772"/>
                </a:cubicBezTo>
                <a:cubicBezTo>
                  <a:pt x="158178" y="83772"/>
                  <a:pt x="157480" y="83772"/>
                  <a:pt x="156781" y="83405"/>
                </a:cubicBezTo>
                <a:cubicBezTo>
                  <a:pt x="154686" y="81940"/>
                  <a:pt x="153987" y="79375"/>
                  <a:pt x="155035" y="77177"/>
                </a:cubicBezTo>
                <a:lnTo>
                  <a:pt x="162719" y="63622"/>
                </a:lnTo>
                <a:cubicBezTo>
                  <a:pt x="163767" y="61424"/>
                  <a:pt x="166211" y="60325"/>
                  <a:pt x="168656" y="61790"/>
                </a:cubicBezTo>
                <a:close/>
                <a:moveTo>
                  <a:pt x="68075" y="61790"/>
                </a:moveTo>
                <a:cubicBezTo>
                  <a:pt x="70316" y="60325"/>
                  <a:pt x="73304" y="61424"/>
                  <a:pt x="74425" y="63622"/>
                </a:cubicBezTo>
                <a:lnTo>
                  <a:pt x="82269" y="77177"/>
                </a:lnTo>
                <a:cubicBezTo>
                  <a:pt x="83763" y="79375"/>
                  <a:pt x="83016" y="81940"/>
                  <a:pt x="80775" y="83405"/>
                </a:cubicBezTo>
                <a:cubicBezTo>
                  <a:pt x="80028" y="83772"/>
                  <a:pt x="79281" y="83772"/>
                  <a:pt x="78160" y="83772"/>
                </a:cubicBezTo>
                <a:cubicBezTo>
                  <a:pt x="76666" y="83772"/>
                  <a:pt x="75172" y="83039"/>
                  <a:pt x="74425" y="81574"/>
                </a:cubicBezTo>
                <a:lnTo>
                  <a:pt x="66581" y="68018"/>
                </a:lnTo>
                <a:cubicBezTo>
                  <a:pt x="65087" y="65820"/>
                  <a:pt x="65834" y="62889"/>
                  <a:pt x="68075" y="61790"/>
                </a:cubicBezTo>
                <a:close/>
                <a:moveTo>
                  <a:pt x="118696" y="49213"/>
                </a:moveTo>
                <a:cubicBezTo>
                  <a:pt x="121261" y="49213"/>
                  <a:pt x="123459" y="50964"/>
                  <a:pt x="123459" y="53415"/>
                </a:cubicBezTo>
                <a:lnTo>
                  <a:pt x="123459" y="68473"/>
                </a:lnTo>
                <a:cubicBezTo>
                  <a:pt x="123459" y="70924"/>
                  <a:pt x="121261" y="72675"/>
                  <a:pt x="118696" y="72675"/>
                </a:cubicBezTo>
                <a:cubicBezTo>
                  <a:pt x="116498" y="72675"/>
                  <a:pt x="114300" y="70924"/>
                  <a:pt x="114300" y="68473"/>
                </a:cubicBezTo>
                <a:lnTo>
                  <a:pt x="114300" y="53415"/>
                </a:lnTo>
                <a:cubicBezTo>
                  <a:pt x="114300" y="50964"/>
                  <a:pt x="116498" y="49213"/>
                  <a:pt x="118696" y="49213"/>
                </a:cubicBezTo>
                <a:close/>
                <a:moveTo>
                  <a:pt x="117909" y="38956"/>
                </a:moveTo>
                <a:cubicBezTo>
                  <a:pt x="57876" y="38956"/>
                  <a:pt x="8987" y="88013"/>
                  <a:pt x="8987" y="148251"/>
                </a:cubicBezTo>
                <a:cubicBezTo>
                  <a:pt x="8987" y="208850"/>
                  <a:pt x="57876" y="257907"/>
                  <a:pt x="117909" y="257907"/>
                </a:cubicBezTo>
                <a:cubicBezTo>
                  <a:pt x="177942" y="257907"/>
                  <a:pt x="226831" y="208850"/>
                  <a:pt x="226831" y="148251"/>
                </a:cubicBezTo>
                <a:cubicBezTo>
                  <a:pt x="226831" y="88013"/>
                  <a:pt x="177942" y="38956"/>
                  <a:pt x="117909" y="38956"/>
                </a:cubicBezTo>
                <a:close/>
                <a:moveTo>
                  <a:pt x="72974" y="9018"/>
                </a:moveTo>
                <a:cubicBezTo>
                  <a:pt x="66503" y="9018"/>
                  <a:pt x="60752" y="13346"/>
                  <a:pt x="59673" y="19478"/>
                </a:cubicBezTo>
                <a:lnTo>
                  <a:pt x="53562" y="49417"/>
                </a:lnTo>
                <a:cubicBezTo>
                  <a:pt x="72255" y="37153"/>
                  <a:pt x="94183" y="29939"/>
                  <a:pt x="117909" y="29939"/>
                </a:cubicBezTo>
                <a:cubicBezTo>
                  <a:pt x="141635" y="29939"/>
                  <a:pt x="163923" y="37153"/>
                  <a:pt x="182615" y="49417"/>
                </a:cubicBezTo>
                <a:lnTo>
                  <a:pt x="176145" y="19478"/>
                </a:lnTo>
                <a:cubicBezTo>
                  <a:pt x="175066" y="13346"/>
                  <a:pt x="169674" y="9018"/>
                  <a:pt x="163204" y="9018"/>
                </a:cubicBezTo>
                <a:lnTo>
                  <a:pt x="72974" y="9018"/>
                </a:lnTo>
                <a:close/>
                <a:moveTo>
                  <a:pt x="72974" y="0"/>
                </a:moveTo>
                <a:lnTo>
                  <a:pt x="163204" y="0"/>
                </a:lnTo>
                <a:cubicBezTo>
                  <a:pt x="173988" y="0"/>
                  <a:pt x="182975" y="7575"/>
                  <a:pt x="185132" y="17675"/>
                </a:cubicBezTo>
                <a:lnTo>
                  <a:pt x="193400" y="57353"/>
                </a:lnTo>
                <a:cubicBezTo>
                  <a:pt x="219282" y="78995"/>
                  <a:pt x="236178" y="111820"/>
                  <a:pt x="236178" y="148251"/>
                </a:cubicBezTo>
                <a:cubicBezTo>
                  <a:pt x="236178" y="185043"/>
                  <a:pt x="219282" y="217507"/>
                  <a:pt x="193400" y="239510"/>
                </a:cubicBezTo>
                <a:lnTo>
                  <a:pt x="185132" y="278828"/>
                </a:lnTo>
                <a:cubicBezTo>
                  <a:pt x="182975" y="289288"/>
                  <a:pt x="173988" y="296502"/>
                  <a:pt x="163204" y="296502"/>
                </a:cubicBezTo>
                <a:lnTo>
                  <a:pt x="72974" y="296502"/>
                </a:lnTo>
                <a:cubicBezTo>
                  <a:pt x="62190" y="296502"/>
                  <a:pt x="53203" y="289288"/>
                  <a:pt x="51046" y="278828"/>
                </a:cubicBezTo>
                <a:lnTo>
                  <a:pt x="42778" y="239510"/>
                </a:lnTo>
                <a:cubicBezTo>
                  <a:pt x="16536" y="217507"/>
                  <a:pt x="0" y="185043"/>
                  <a:pt x="0" y="148251"/>
                </a:cubicBezTo>
                <a:cubicBezTo>
                  <a:pt x="0" y="111820"/>
                  <a:pt x="16536" y="78995"/>
                  <a:pt x="42778" y="57353"/>
                </a:cubicBezTo>
                <a:lnTo>
                  <a:pt x="51046" y="17675"/>
                </a:lnTo>
                <a:cubicBezTo>
                  <a:pt x="53203" y="7575"/>
                  <a:pt x="62190" y="0"/>
                  <a:pt x="72974" y="0"/>
                </a:cubicBezTo>
                <a:close/>
              </a:path>
            </a:pathLst>
          </a:custGeom>
          <a:solidFill>
            <a:schemeClr val="bg1"/>
          </a:solidFill>
          <a:ln>
            <a:noFill/>
          </a:ln>
          <a:effectLst/>
        </p:spPr>
        <p:txBody>
          <a:bodyPr anchor="ctr"/>
          <a:lstStyle/>
          <a:p>
            <a:endParaRPr lang="en-US" sz="900">
              <a:solidFill>
                <a:schemeClr val="bg1"/>
              </a:solidFill>
              <a:latin typeface="Lato Light" panose="020F0502020204030203" pitchFamily="34" charset="0"/>
            </a:endParaRPr>
          </a:p>
        </p:txBody>
      </p:sp>
      <p:sp>
        <p:nvSpPr>
          <p:cNvPr id="114" name="Freeform 928">
            <a:extLst>
              <a:ext uri="{FF2B5EF4-FFF2-40B4-BE49-F238E27FC236}">
                <a16:creationId xmlns:a16="http://schemas.microsoft.com/office/drawing/2014/main" id="{71AE1FD4-F71E-5B5D-2D8B-16F027A2BE28}"/>
              </a:ext>
            </a:extLst>
          </p:cNvPr>
          <p:cNvSpPr>
            <a:spLocks noChangeArrowheads="1"/>
          </p:cNvSpPr>
          <p:nvPr userDrawn="1"/>
        </p:nvSpPr>
        <p:spPr bwMode="auto">
          <a:xfrm>
            <a:off x="1755130" y="5437650"/>
            <a:ext cx="671227" cy="676800"/>
          </a:xfrm>
          <a:custGeom>
            <a:avLst/>
            <a:gdLst>
              <a:gd name="T0" fmla="*/ 2652783 w 296503"/>
              <a:gd name="T1" fmla="*/ 3144734 h 296502"/>
              <a:gd name="T2" fmla="*/ 255275 w 296503"/>
              <a:gd name="T3" fmla="*/ 1715088 h 296502"/>
              <a:gd name="T4" fmla="*/ 330227 w 296503"/>
              <a:gd name="T5" fmla="*/ 1784468 h 296502"/>
              <a:gd name="T6" fmla="*/ 242802 w 296503"/>
              <a:gd name="T7" fmla="*/ 1749775 h 296502"/>
              <a:gd name="T8" fmla="*/ 342694 w 296503"/>
              <a:gd name="T9" fmla="*/ 1227390 h 296502"/>
              <a:gd name="T10" fmla="*/ 292772 w 296503"/>
              <a:gd name="T11" fmla="*/ 1179373 h 296502"/>
              <a:gd name="T12" fmla="*/ 1688499 w 296503"/>
              <a:gd name="T13" fmla="*/ 2289596 h 296502"/>
              <a:gd name="T14" fmla="*/ 1342148 w 296503"/>
              <a:gd name="T15" fmla="*/ 2309302 h 296502"/>
              <a:gd name="T16" fmla="*/ 1294897 w 296503"/>
              <a:gd name="T17" fmla="*/ 2529985 h 296502"/>
              <a:gd name="T18" fmla="*/ 1920713 w 296503"/>
              <a:gd name="T19" fmla="*/ 2880715 h 296502"/>
              <a:gd name="T20" fmla="*/ 2538651 w 296503"/>
              <a:gd name="T21" fmla="*/ 1828537 h 296502"/>
              <a:gd name="T22" fmla="*/ 2412686 w 296503"/>
              <a:gd name="T23" fmla="*/ 1812770 h 296502"/>
              <a:gd name="T24" fmla="*/ 2184411 w 296503"/>
              <a:gd name="T25" fmla="*/ 1765466 h 296502"/>
              <a:gd name="T26" fmla="*/ 1916779 w 296503"/>
              <a:gd name="T27" fmla="*/ 1761537 h 296502"/>
              <a:gd name="T28" fmla="*/ 1786901 w 296503"/>
              <a:gd name="T29" fmla="*/ 1079774 h 296502"/>
              <a:gd name="T30" fmla="*/ 2996363 w 296503"/>
              <a:gd name="T31" fmla="*/ 1458082 h 296502"/>
              <a:gd name="T32" fmla="*/ 2896304 w 296503"/>
              <a:gd name="T33" fmla="*/ 1000817 h 296502"/>
              <a:gd name="T34" fmla="*/ 330227 w 296503"/>
              <a:gd name="T35" fmla="*/ 678341 h 296502"/>
              <a:gd name="T36" fmla="*/ 292772 w 296503"/>
              <a:gd name="T37" fmla="*/ 759273 h 296502"/>
              <a:gd name="T38" fmla="*/ 255275 w 296503"/>
              <a:gd name="T39" fmla="*/ 678341 h 296502"/>
              <a:gd name="T40" fmla="*/ 2320052 w 296503"/>
              <a:gd name="T41" fmla="*/ 847667 h 296502"/>
              <a:gd name="T42" fmla="*/ 2221957 w 296503"/>
              <a:gd name="T43" fmla="*/ 1487294 h 296502"/>
              <a:gd name="T44" fmla="*/ 1229199 w 296503"/>
              <a:gd name="T45" fmla="*/ 635766 h 296502"/>
              <a:gd name="T46" fmla="*/ 1229199 w 296503"/>
              <a:gd name="T47" fmla="*/ 1840460 h 296502"/>
              <a:gd name="T48" fmla="*/ 1445011 w 296503"/>
              <a:gd name="T49" fmla="*/ 1938568 h 296502"/>
              <a:gd name="T50" fmla="*/ 919190 w 296503"/>
              <a:gd name="T51" fmla="*/ 847667 h 296502"/>
              <a:gd name="T52" fmla="*/ 590384 w 296503"/>
              <a:gd name="T53" fmla="*/ 2356600 h 296502"/>
              <a:gd name="T54" fmla="*/ 1590103 w 296503"/>
              <a:gd name="T55" fmla="*/ 2226535 h 296502"/>
              <a:gd name="T56" fmla="*/ 1979754 w 296503"/>
              <a:gd name="T57" fmla="*/ 1150713 h 296502"/>
              <a:gd name="T58" fmla="*/ 2302493 w 296503"/>
              <a:gd name="T59" fmla="*/ 1623605 h 296502"/>
              <a:gd name="T60" fmla="*/ 2747245 w 296503"/>
              <a:gd name="T61" fmla="*/ 1923108 h 296502"/>
              <a:gd name="T62" fmla="*/ 2944039 w 296503"/>
              <a:gd name="T63" fmla="*/ 2356600 h 296502"/>
              <a:gd name="T64" fmla="*/ 2944039 w 296503"/>
              <a:gd name="T65" fmla="*/ 98520 h 296502"/>
              <a:gd name="T66" fmla="*/ 2700021 w 296503"/>
              <a:gd name="T67" fmla="*/ 1670885 h 296502"/>
              <a:gd name="T68" fmla="*/ 590384 w 296503"/>
              <a:gd name="T69" fmla="*/ 98520 h 296502"/>
              <a:gd name="T70" fmla="*/ 98402 w 296503"/>
              <a:gd name="T71" fmla="*/ 2159554 h 296502"/>
              <a:gd name="T72" fmla="*/ 491997 w 296503"/>
              <a:gd name="T73" fmla="*/ 98520 h 296502"/>
              <a:gd name="T74" fmla="*/ 2944039 w 296503"/>
              <a:gd name="T75" fmla="*/ 0 h 296502"/>
              <a:gd name="T76" fmla="*/ 2944039 w 296503"/>
              <a:gd name="T77" fmla="*/ 2455117 h 296502"/>
              <a:gd name="T78" fmla="*/ 2700021 w 296503"/>
              <a:gd name="T79" fmla="*/ 3239316 h 296502"/>
              <a:gd name="T80" fmla="*/ 1869556 w 296503"/>
              <a:gd name="T81" fmla="*/ 2971357 h 296502"/>
              <a:gd name="T82" fmla="*/ 1054823 w 296503"/>
              <a:gd name="T83" fmla="*/ 2656076 h 296502"/>
              <a:gd name="T84" fmla="*/ 980035 w 296503"/>
              <a:gd name="T85" fmla="*/ 2455117 h 296502"/>
              <a:gd name="T86" fmla="*/ 0 w 296503"/>
              <a:gd name="T87" fmla="*/ 295553 h 29650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6503" h="296502">
                <a:moveTo>
                  <a:pt x="180496" y="272696"/>
                </a:moveTo>
                <a:lnTo>
                  <a:pt x="180496" y="287845"/>
                </a:lnTo>
                <a:lnTo>
                  <a:pt x="242822" y="287845"/>
                </a:lnTo>
                <a:lnTo>
                  <a:pt x="242822" y="272696"/>
                </a:lnTo>
                <a:lnTo>
                  <a:pt x="180496" y="272696"/>
                </a:lnTo>
                <a:close/>
                <a:moveTo>
                  <a:pt x="23368" y="156986"/>
                </a:moveTo>
                <a:cubicBezTo>
                  <a:pt x="25273" y="155575"/>
                  <a:pt x="28321" y="155575"/>
                  <a:pt x="30226" y="156986"/>
                </a:cubicBezTo>
                <a:cubicBezTo>
                  <a:pt x="30988" y="158044"/>
                  <a:pt x="31369" y="159103"/>
                  <a:pt x="31369" y="160161"/>
                </a:cubicBezTo>
                <a:cubicBezTo>
                  <a:pt x="31369" y="161572"/>
                  <a:pt x="30988" y="162631"/>
                  <a:pt x="30226" y="163336"/>
                </a:cubicBezTo>
                <a:cubicBezTo>
                  <a:pt x="29083" y="164042"/>
                  <a:pt x="27940" y="164747"/>
                  <a:pt x="26797" y="164747"/>
                </a:cubicBezTo>
                <a:cubicBezTo>
                  <a:pt x="25654" y="164747"/>
                  <a:pt x="24130" y="164042"/>
                  <a:pt x="23368" y="163336"/>
                </a:cubicBezTo>
                <a:cubicBezTo>
                  <a:pt x="22606" y="162631"/>
                  <a:pt x="22225" y="161572"/>
                  <a:pt x="22225" y="160161"/>
                </a:cubicBezTo>
                <a:cubicBezTo>
                  <a:pt x="22225" y="159103"/>
                  <a:pt x="22606" y="158044"/>
                  <a:pt x="23368" y="156986"/>
                </a:cubicBezTo>
                <a:close/>
                <a:moveTo>
                  <a:pt x="26797" y="107950"/>
                </a:moveTo>
                <a:cubicBezTo>
                  <a:pt x="29464" y="107950"/>
                  <a:pt x="31369" y="109782"/>
                  <a:pt x="31369" y="112346"/>
                </a:cubicBezTo>
                <a:cubicBezTo>
                  <a:pt x="31369" y="115277"/>
                  <a:pt x="29464" y="117109"/>
                  <a:pt x="26797" y="117109"/>
                </a:cubicBezTo>
                <a:cubicBezTo>
                  <a:pt x="24130" y="117109"/>
                  <a:pt x="22225" y="115277"/>
                  <a:pt x="22225" y="112346"/>
                </a:cubicBezTo>
                <a:cubicBezTo>
                  <a:pt x="22225" y="109782"/>
                  <a:pt x="24130" y="107950"/>
                  <a:pt x="26797" y="107950"/>
                </a:cubicBezTo>
                <a:close/>
                <a:moveTo>
                  <a:pt x="163563" y="98834"/>
                </a:moveTo>
                <a:cubicBezTo>
                  <a:pt x="158880" y="98834"/>
                  <a:pt x="154556" y="101720"/>
                  <a:pt x="154556" y="105327"/>
                </a:cubicBezTo>
                <a:lnTo>
                  <a:pt x="154556" y="209572"/>
                </a:lnTo>
                <a:cubicBezTo>
                  <a:pt x="154556" y="211014"/>
                  <a:pt x="153836" y="212457"/>
                  <a:pt x="152755" y="213179"/>
                </a:cubicBezTo>
                <a:cubicBezTo>
                  <a:pt x="152034" y="213900"/>
                  <a:pt x="150233" y="214261"/>
                  <a:pt x="148792" y="213900"/>
                </a:cubicBezTo>
                <a:cubicBezTo>
                  <a:pt x="145189" y="212818"/>
                  <a:pt x="134741" y="210654"/>
                  <a:pt x="122853" y="211375"/>
                </a:cubicBezTo>
                <a:cubicBezTo>
                  <a:pt x="109162" y="212818"/>
                  <a:pt x="99075" y="218950"/>
                  <a:pt x="98354" y="226164"/>
                </a:cubicBezTo>
                <a:cubicBezTo>
                  <a:pt x="98354" y="229411"/>
                  <a:pt x="98714" y="231936"/>
                  <a:pt x="99075" y="233378"/>
                </a:cubicBezTo>
                <a:cubicBezTo>
                  <a:pt x="103758" y="232657"/>
                  <a:pt x="112044" y="231575"/>
                  <a:pt x="118529" y="231575"/>
                </a:cubicBezTo>
                <a:cubicBezTo>
                  <a:pt x="121772" y="231575"/>
                  <a:pt x="124654" y="231575"/>
                  <a:pt x="126816" y="232296"/>
                </a:cubicBezTo>
                <a:cubicBezTo>
                  <a:pt x="138344" y="236264"/>
                  <a:pt x="148792" y="244560"/>
                  <a:pt x="158519" y="252496"/>
                </a:cubicBezTo>
                <a:cubicBezTo>
                  <a:pt x="165004" y="257907"/>
                  <a:pt x="172570" y="263678"/>
                  <a:pt x="175812" y="263678"/>
                </a:cubicBezTo>
                <a:lnTo>
                  <a:pt x="242822" y="263678"/>
                </a:lnTo>
                <a:lnTo>
                  <a:pt x="242822" y="177108"/>
                </a:lnTo>
                <a:cubicBezTo>
                  <a:pt x="242102" y="171337"/>
                  <a:pt x="237418" y="167369"/>
                  <a:pt x="232375" y="167369"/>
                </a:cubicBezTo>
                <a:cubicBezTo>
                  <a:pt x="230573" y="167369"/>
                  <a:pt x="228772" y="167729"/>
                  <a:pt x="227331" y="168812"/>
                </a:cubicBezTo>
                <a:cubicBezTo>
                  <a:pt x="226250" y="169533"/>
                  <a:pt x="224809" y="169533"/>
                  <a:pt x="223368" y="168812"/>
                </a:cubicBezTo>
                <a:cubicBezTo>
                  <a:pt x="221927" y="168090"/>
                  <a:pt x="221206" y="167008"/>
                  <a:pt x="220846" y="165926"/>
                </a:cubicBezTo>
                <a:cubicBezTo>
                  <a:pt x="219765" y="160876"/>
                  <a:pt x="215442" y="157269"/>
                  <a:pt x="210758" y="157269"/>
                </a:cubicBezTo>
                <a:cubicBezTo>
                  <a:pt x="208236" y="157269"/>
                  <a:pt x="205715" y="158712"/>
                  <a:pt x="203553" y="160515"/>
                </a:cubicBezTo>
                <a:cubicBezTo>
                  <a:pt x="202832" y="161237"/>
                  <a:pt x="201391" y="161597"/>
                  <a:pt x="199950" y="161597"/>
                </a:cubicBezTo>
                <a:cubicBezTo>
                  <a:pt x="198869" y="161597"/>
                  <a:pt x="197789" y="160876"/>
                  <a:pt x="197068" y="159794"/>
                </a:cubicBezTo>
                <a:cubicBezTo>
                  <a:pt x="193105" y="154383"/>
                  <a:pt x="184459" y="154383"/>
                  <a:pt x="180496" y="159794"/>
                </a:cubicBezTo>
                <a:cubicBezTo>
                  <a:pt x="179415" y="161237"/>
                  <a:pt x="177253" y="161958"/>
                  <a:pt x="175452" y="161237"/>
                </a:cubicBezTo>
                <a:cubicBezTo>
                  <a:pt x="173651" y="160515"/>
                  <a:pt x="172570" y="159072"/>
                  <a:pt x="172570" y="156908"/>
                </a:cubicBezTo>
                <a:lnTo>
                  <a:pt x="172570" y="105327"/>
                </a:lnTo>
                <a:cubicBezTo>
                  <a:pt x="172570" y="101720"/>
                  <a:pt x="168247" y="98834"/>
                  <a:pt x="163563" y="98834"/>
                </a:cubicBezTo>
                <a:close/>
                <a:moveTo>
                  <a:pt x="269509" y="87313"/>
                </a:moveTo>
                <a:cubicBezTo>
                  <a:pt x="272074" y="87313"/>
                  <a:pt x="274272" y="89102"/>
                  <a:pt x="274272" y="91606"/>
                </a:cubicBezTo>
                <a:lnTo>
                  <a:pt x="274272" y="133462"/>
                </a:lnTo>
                <a:cubicBezTo>
                  <a:pt x="274272" y="135967"/>
                  <a:pt x="272074" y="137755"/>
                  <a:pt x="269509" y="137755"/>
                </a:cubicBezTo>
                <a:cubicBezTo>
                  <a:pt x="267311" y="137755"/>
                  <a:pt x="265113" y="135967"/>
                  <a:pt x="265113" y="133462"/>
                </a:cubicBezTo>
                <a:lnTo>
                  <a:pt x="265113" y="91606"/>
                </a:lnTo>
                <a:cubicBezTo>
                  <a:pt x="265113" y="89102"/>
                  <a:pt x="267311" y="87313"/>
                  <a:pt x="269509" y="87313"/>
                </a:cubicBezTo>
                <a:close/>
                <a:moveTo>
                  <a:pt x="23368" y="62089"/>
                </a:moveTo>
                <a:cubicBezTo>
                  <a:pt x="25273" y="60325"/>
                  <a:pt x="28321" y="60325"/>
                  <a:pt x="30226" y="62089"/>
                </a:cubicBezTo>
                <a:cubicBezTo>
                  <a:pt x="30988" y="62794"/>
                  <a:pt x="31369" y="63853"/>
                  <a:pt x="31369" y="65264"/>
                </a:cubicBezTo>
                <a:cubicBezTo>
                  <a:pt x="31369" y="66322"/>
                  <a:pt x="30988" y="67381"/>
                  <a:pt x="30226" y="68439"/>
                </a:cubicBezTo>
                <a:cubicBezTo>
                  <a:pt x="29083" y="68792"/>
                  <a:pt x="27940" y="69497"/>
                  <a:pt x="26797" y="69497"/>
                </a:cubicBezTo>
                <a:cubicBezTo>
                  <a:pt x="25273" y="69497"/>
                  <a:pt x="24130" y="68792"/>
                  <a:pt x="23368" y="68439"/>
                </a:cubicBezTo>
                <a:cubicBezTo>
                  <a:pt x="22606" y="67381"/>
                  <a:pt x="22225" y="66322"/>
                  <a:pt x="22225" y="65264"/>
                </a:cubicBezTo>
                <a:cubicBezTo>
                  <a:pt x="22225" y="63853"/>
                  <a:pt x="22606" y="62794"/>
                  <a:pt x="23368" y="62089"/>
                </a:cubicBezTo>
                <a:close/>
                <a:moveTo>
                  <a:pt x="112514" y="49213"/>
                </a:moveTo>
                <a:lnTo>
                  <a:pt x="183990" y="49213"/>
                </a:lnTo>
                <a:cubicBezTo>
                  <a:pt x="199794" y="49213"/>
                  <a:pt x="212366" y="61784"/>
                  <a:pt x="212366" y="77588"/>
                </a:cubicBezTo>
                <a:lnTo>
                  <a:pt x="212366" y="136135"/>
                </a:lnTo>
                <a:cubicBezTo>
                  <a:pt x="212366" y="138649"/>
                  <a:pt x="210570" y="140445"/>
                  <a:pt x="208056" y="140445"/>
                </a:cubicBezTo>
                <a:cubicBezTo>
                  <a:pt x="205541" y="140445"/>
                  <a:pt x="203386" y="138649"/>
                  <a:pt x="203386" y="136135"/>
                </a:cubicBezTo>
                <a:lnTo>
                  <a:pt x="203386" y="77588"/>
                </a:lnTo>
                <a:cubicBezTo>
                  <a:pt x="203386" y="66813"/>
                  <a:pt x="194766" y="58193"/>
                  <a:pt x="183990" y="58193"/>
                </a:cubicBezTo>
                <a:lnTo>
                  <a:pt x="112514" y="58193"/>
                </a:lnTo>
                <a:cubicBezTo>
                  <a:pt x="101738" y="58193"/>
                  <a:pt x="93118" y="66813"/>
                  <a:pt x="93118" y="77588"/>
                </a:cubicBezTo>
                <a:lnTo>
                  <a:pt x="93118" y="149065"/>
                </a:lnTo>
                <a:cubicBezTo>
                  <a:pt x="93118" y="159841"/>
                  <a:pt x="101738" y="168461"/>
                  <a:pt x="112514" y="168461"/>
                </a:cubicBezTo>
                <a:lnTo>
                  <a:pt x="132269" y="168461"/>
                </a:lnTo>
                <a:cubicBezTo>
                  <a:pt x="134783" y="168461"/>
                  <a:pt x="136579" y="170616"/>
                  <a:pt x="136579" y="173131"/>
                </a:cubicBezTo>
                <a:cubicBezTo>
                  <a:pt x="136579" y="175645"/>
                  <a:pt x="134783" y="177441"/>
                  <a:pt x="132269" y="177441"/>
                </a:cubicBezTo>
                <a:lnTo>
                  <a:pt x="112514" y="177441"/>
                </a:lnTo>
                <a:cubicBezTo>
                  <a:pt x="96710" y="177441"/>
                  <a:pt x="84138" y="164869"/>
                  <a:pt x="84138" y="149065"/>
                </a:cubicBezTo>
                <a:lnTo>
                  <a:pt x="84138" y="77588"/>
                </a:lnTo>
                <a:cubicBezTo>
                  <a:pt x="84138" y="61784"/>
                  <a:pt x="96710" y="49213"/>
                  <a:pt x="112514" y="49213"/>
                </a:cubicBezTo>
                <a:close/>
                <a:moveTo>
                  <a:pt x="54040" y="9018"/>
                </a:moveTo>
                <a:lnTo>
                  <a:pt x="54040" y="215704"/>
                </a:lnTo>
                <a:lnTo>
                  <a:pt x="93310" y="215704"/>
                </a:lnTo>
                <a:cubicBezTo>
                  <a:pt x="98354" y="208850"/>
                  <a:pt x="108802" y="203800"/>
                  <a:pt x="122132" y="202718"/>
                </a:cubicBezTo>
                <a:cubicBezTo>
                  <a:pt x="131499" y="201636"/>
                  <a:pt x="139785" y="202718"/>
                  <a:pt x="145550" y="203800"/>
                </a:cubicBezTo>
                <a:lnTo>
                  <a:pt x="145550" y="105327"/>
                </a:lnTo>
                <a:cubicBezTo>
                  <a:pt x="145550" y="97031"/>
                  <a:pt x="153836" y="89816"/>
                  <a:pt x="163563" y="89816"/>
                </a:cubicBezTo>
                <a:cubicBezTo>
                  <a:pt x="173290" y="89816"/>
                  <a:pt x="181216" y="97031"/>
                  <a:pt x="181216" y="105327"/>
                </a:cubicBezTo>
                <a:lnTo>
                  <a:pt x="181216" y="147890"/>
                </a:lnTo>
                <a:cubicBezTo>
                  <a:pt x="187701" y="145366"/>
                  <a:pt x="195627" y="146808"/>
                  <a:pt x="201031" y="151137"/>
                </a:cubicBezTo>
                <a:cubicBezTo>
                  <a:pt x="203913" y="149333"/>
                  <a:pt x="207156" y="148612"/>
                  <a:pt x="210758" y="148612"/>
                </a:cubicBezTo>
                <a:cubicBezTo>
                  <a:pt x="217964" y="148612"/>
                  <a:pt x="224449" y="152940"/>
                  <a:pt x="227691" y="159072"/>
                </a:cubicBezTo>
                <a:cubicBezTo>
                  <a:pt x="229132" y="158712"/>
                  <a:pt x="230933" y="158351"/>
                  <a:pt x="232375" y="158351"/>
                </a:cubicBezTo>
                <a:cubicBezTo>
                  <a:pt x="242102" y="158351"/>
                  <a:pt x="250388" y="165926"/>
                  <a:pt x="251469" y="176026"/>
                </a:cubicBezTo>
                <a:cubicBezTo>
                  <a:pt x="251469" y="176026"/>
                  <a:pt x="251469" y="176747"/>
                  <a:pt x="251469" y="177108"/>
                </a:cubicBezTo>
                <a:lnTo>
                  <a:pt x="251469" y="215704"/>
                </a:lnTo>
                <a:lnTo>
                  <a:pt x="269482" y="215704"/>
                </a:lnTo>
                <a:cubicBezTo>
                  <a:pt x="279570" y="215704"/>
                  <a:pt x="287496" y="207768"/>
                  <a:pt x="287496" y="197668"/>
                </a:cubicBezTo>
                <a:lnTo>
                  <a:pt x="287496" y="27053"/>
                </a:lnTo>
                <a:cubicBezTo>
                  <a:pt x="287496" y="16953"/>
                  <a:pt x="279570" y="9018"/>
                  <a:pt x="269482" y="9018"/>
                </a:cubicBezTo>
                <a:lnTo>
                  <a:pt x="251469" y="9018"/>
                </a:lnTo>
                <a:lnTo>
                  <a:pt x="251469" y="148251"/>
                </a:lnTo>
                <a:cubicBezTo>
                  <a:pt x="251469" y="150776"/>
                  <a:pt x="249668" y="152940"/>
                  <a:pt x="247146" y="152940"/>
                </a:cubicBezTo>
                <a:cubicBezTo>
                  <a:pt x="244624" y="152940"/>
                  <a:pt x="242822" y="150776"/>
                  <a:pt x="242822" y="148251"/>
                </a:cubicBezTo>
                <a:lnTo>
                  <a:pt x="242822" y="9018"/>
                </a:lnTo>
                <a:lnTo>
                  <a:pt x="54040" y="9018"/>
                </a:lnTo>
                <a:close/>
                <a:moveTo>
                  <a:pt x="27020" y="9018"/>
                </a:moveTo>
                <a:cubicBezTo>
                  <a:pt x="16932" y="9018"/>
                  <a:pt x="9007" y="16953"/>
                  <a:pt x="9007" y="27053"/>
                </a:cubicBezTo>
                <a:lnTo>
                  <a:pt x="9007" y="197668"/>
                </a:lnTo>
                <a:cubicBezTo>
                  <a:pt x="9007" y="207768"/>
                  <a:pt x="16932" y="215704"/>
                  <a:pt x="27020" y="215704"/>
                </a:cubicBezTo>
                <a:lnTo>
                  <a:pt x="45034" y="215704"/>
                </a:lnTo>
                <a:lnTo>
                  <a:pt x="45034" y="9018"/>
                </a:lnTo>
                <a:lnTo>
                  <a:pt x="27020" y="9018"/>
                </a:lnTo>
                <a:close/>
                <a:moveTo>
                  <a:pt x="27020" y="0"/>
                </a:moveTo>
                <a:lnTo>
                  <a:pt x="269482" y="0"/>
                </a:lnTo>
                <a:cubicBezTo>
                  <a:pt x="284614" y="0"/>
                  <a:pt x="296503" y="11903"/>
                  <a:pt x="296503" y="27053"/>
                </a:cubicBezTo>
                <a:lnTo>
                  <a:pt x="296503" y="197668"/>
                </a:lnTo>
                <a:cubicBezTo>
                  <a:pt x="296503" y="212457"/>
                  <a:pt x="284614" y="224721"/>
                  <a:pt x="269482" y="224721"/>
                </a:cubicBezTo>
                <a:lnTo>
                  <a:pt x="251469" y="224721"/>
                </a:lnTo>
                <a:lnTo>
                  <a:pt x="251469" y="292174"/>
                </a:lnTo>
                <a:cubicBezTo>
                  <a:pt x="251469" y="294699"/>
                  <a:pt x="249668" y="296502"/>
                  <a:pt x="247146" y="296502"/>
                </a:cubicBezTo>
                <a:lnTo>
                  <a:pt x="175812" y="296502"/>
                </a:lnTo>
                <a:cubicBezTo>
                  <a:pt x="173290" y="296502"/>
                  <a:pt x="171129" y="294699"/>
                  <a:pt x="171129" y="292174"/>
                </a:cubicBezTo>
                <a:lnTo>
                  <a:pt x="171129" y="271974"/>
                </a:lnTo>
                <a:cubicBezTo>
                  <a:pt x="165725" y="269810"/>
                  <a:pt x="159960" y="265121"/>
                  <a:pt x="152755" y="259349"/>
                </a:cubicBezTo>
                <a:cubicBezTo>
                  <a:pt x="143748" y="252135"/>
                  <a:pt x="134021" y="244200"/>
                  <a:pt x="123933" y="240953"/>
                </a:cubicBezTo>
                <a:cubicBezTo>
                  <a:pt x="119610" y="239510"/>
                  <a:pt x="105199" y="241314"/>
                  <a:pt x="96553" y="243117"/>
                </a:cubicBezTo>
                <a:cubicBezTo>
                  <a:pt x="94751" y="243478"/>
                  <a:pt x="92950" y="242757"/>
                  <a:pt x="91869" y="240953"/>
                </a:cubicBezTo>
                <a:cubicBezTo>
                  <a:pt x="91509" y="240232"/>
                  <a:pt x="89347" y="235903"/>
                  <a:pt x="89708" y="225803"/>
                </a:cubicBezTo>
                <a:cubicBezTo>
                  <a:pt x="89708" y="225443"/>
                  <a:pt x="89708" y="225082"/>
                  <a:pt x="89708" y="224721"/>
                </a:cubicBezTo>
                <a:lnTo>
                  <a:pt x="27020" y="224721"/>
                </a:lnTo>
                <a:cubicBezTo>
                  <a:pt x="12249" y="224721"/>
                  <a:pt x="0" y="212457"/>
                  <a:pt x="0" y="197668"/>
                </a:cubicBezTo>
                <a:lnTo>
                  <a:pt x="0" y="27053"/>
                </a:lnTo>
                <a:cubicBezTo>
                  <a:pt x="0" y="11903"/>
                  <a:pt x="12249" y="0"/>
                  <a:pt x="27020" y="0"/>
                </a:cubicBezTo>
                <a:close/>
              </a:path>
            </a:pathLst>
          </a:custGeom>
          <a:solidFill>
            <a:schemeClr val="bg1"/>
          </a:solidFill>
          <a:ln>
            <a:noFill/>
          </a:ln>
          <a:effectLst/>
        </p:spPr>
        <p:txBody>
          <a:bodyPr anchor="ctr"/>
          <a:lstStyle/>
          <a:p>
            <a:endParaRPr lang="en-US" sz="900">
              <a:solidFill>
                <a:schemeClr val="bg1"/>
              </a:solidFill>
              <a:latin typeface="Lato Light" panose="020F0502020204030203" pitchFamily="34" charset="0"/>
            </a:endParaRPr>
          </a:p>
        </p:txBody>
      </p:sp>
      <p:sp>
        <p:nvSpPr>
          <p:cNvPr id="115" name="Freeform 942">
            <a:extLst>
              <a:ext uri="{FF2B5EF4-FFF2-40B4-BE49-F238E27FC236}">
                <a16:creationId xmlns:a16="http://schemas.microsoft.com/office/drawing/2014/main" id="{0B1C18F2-CD55-BE16-1DB5-338C8F22FCAB}"/>
              </a:ext>
            </a:extLst>
          </p:cNvPr>
          <p:cNvSpPr>
            <a:spLocks noChangeArrowheads="1"/>
          </p:cNvSpPr>
          <p:nvPr userDrawn="1"/>
        </p:nvSpPr>
        <p:spPr bwMode="auto">
          <a:xfrm>
            <a:off x="7342042" y="3224457"/>
            <a:ext cx="692888" cy="676800"/>
          </a:xfrm>
          <a:custGeom>
            <a:avLst/>
            <a:gdLst>
              <a:gd name="T0" fmla="*/ 2503992 w 296502"/>
              <a:gd name="T1" fmla="*/ 1851221 h 296502"/>
              <a:gd name="T2" fmla="*/ 1443248 w 296502"/>
              <a:gd name="T3" fmla="*/ 2864642 h 296502"/>
              <a:gd name="T4" fmla="*/ 725570 w 296502"/>
              <a:gd name="T5" fmla="*/ 2588611 h 296502"/>
              <a:gd name="T6" fmla="*/ 528404 w 296502"/>
              <a:gd name="T7" fmla="*/ 2781836 h 296502"/>
              <a:gd name="T8" fmla="*/ 1443248 w 296502"/>
              <a:gd name="T9" fmla="*/ 3140663 h 296502"/>
              <a:gd name="T10" fmla="*/ 2780023 w 296502"/>
              <a:gd name="T11" fmla="*/ 1851221 h 296502"/>
              <a:gd name="T12" fmla="*/ 2145157 w 296502"/>
              <a:gd name="T13" fmla="*/ 1851221 h 296502"/>
              <a:gd name="T14" fmla="*/ 1443248 w 296502"/>
              <a:gd name="T15" fmla="*/ 2509755 h 296502"/>
              <a:gd name="T16" fmla="*/ 977940 w 296502"/>
              <a:gd name="T17" fmla="*/ 2336250 h 296502"/>
              <a:gd name="T18" fmla="*/ 792610 w 296502"/>
              <a:gd name="T19" fmla="*/ 2517630 h 296502"/>
              <a:gd name="T20" fmla="*/ 1443248 w 296502"/>
              <a:gd name="T21" fmla="*/ 2770002 h 296502"/>
              <a:gd name="T22" fmla="*/ 2405415 w 296502"/>
              <a:gd name="T23" fmla="*/ 1851221 h 296502"/>
              <a:gd name="T24" fmla="*/ 461368 w 296502"/>
              <a:gd name="T25" fmla="*/ 889085 h 296502"/>
              <a:gd name="T26" fmla="*/ 98587 w 296502"/>
              <a:gd name="T27" fmla="*/ 1799977 h 296502"/>
              <a:gd name="T28" fmla="*/ 461368 w 296502"/>
              <a:gd name="T29" fmla="*/ 2714796 h 296502"/>
              <a:gd name="T30" fmla="*/ 906954 w 296502"/>
              <a:gd name="T31" fmla="*/ 2265269 h 296502"/>
              <a:gd name="T32" fmla="*/ 733460 w 296502"/>
              <a:gd name="T33" fmla="*/ 1799977 h 296502"/>
              <a:gd name="T34" fmla="*/ 906954 w 296502"/>
              <a:gd name="T35" fmla="*/ 1338610 h 296502"/>
              <a:gd name="T36" fmla="*/ 1392001 w 296502"/>
              <a:gd name="T37" fmla="*/ 463235 h 296502"/>
              <a:gd name="T38" fmla="*/ 528404 w 296502"/>
              <a:gd name="T39" fmla="*/ 818104 h 296502"/>
              <a:gd name="T40" fmla="*/ 1392001 w 296502"/>
              <a:gd name="T41" fmla="*/ 1681684 h 296502"/>
              <a:gd name="T42" fmla="*/ 1443248 w 296502"/>
              <a:gd name="T43" fmla="*/ 364659 h 296502"/>
              <a:gd name="T44" fmla="*/ 1490575 w 296502"/>
              <a:gd name="T45" fmla="*/ 411973 h 296502"/>
              <a:gd name="T46" fmla="*/ 1490575 w 296502"/>
              <a:gd name="T47" fmla="*/ 1799977 h 296502"/>
              <a:gd name="T48" fmla="*/ 1459015 w 296502"/>
              <a:gd name="T49" fmla="*/ 1847295 h 296502"/>
              <a:gd name="T50" fmla="*/ 1443248 w 296502"/>
              <a:gd name="T51" fmla="*/ 1851221 h 296502"/>
              <a:gd name="T52" fmla="*/ 1407768 w 296502"/>
              <a:gd name="T53" fmla="*/ 1835454 h 296502"/>
              <a:gd name="T54" fmla="*/ 977940 w 296502"/>
              <a:gd name="T55" fmla="*/ 1409587 h 296502"/>
              <a:gd name="T56" fmla="*/ 832049 w 296502"/>
              <a:gd name="T57" fmla="*/ 1799977 h 296502"/>
              <a:gd name="T58" fmla="*/ 1443248 w 296502"/>
              <a:gd name="T59" fmla="*/ 2411167 h 296502"/>
              <a:gd name="T60" fmla="*/ 2050521 w 296502"/>
              <a:gd name="T61" fmla="*/ 1799977 h 296502"/>
              <a:gd name="T62" fmla="*/ 2097847 w 296502"/>
              <a:gd name="T63" fmla="*/ 1752657 h 296502"/>
              <a:gd name="T64" fmla="*/ 2831296 w 296502"/>
              <a:gd name="T65" fmla="*/ 1752657 h 296502"/>
              <a:gd name="T66" fmla="*/ 2878610 w 296502"/>
              <a:gd name="T67" fmla="*/ 1799977 h 296502"/>
              <a:gd name="T68" fmla="*/ 1443248 w 296502"/>
              <a:gd name="T69" fmla="*/ 3243187 h 296502"/>
              <a:gd name="T70" fmla="*/ 0 w 296502"/>
              <a:gd name="T71" fmla="*/ 1799977 h 296502"/>
              <a:gd name="T72" fmla="*/ 1443248 w 296502"/>
              <a:gd name="T73" fmla="*/ 364659 h 296502"/>
              <a:gd name="T74" fmla="*/ 1852608 w 296502"/>
              <a:gd name="T75" fmla="*/ 102421 h 296502"/>
              <a:gd name="T76" fmla="*/ 1852608 w 296502"/>
              <a:gd name="T77" fmla="*/ 732886 h 296502"/>
              <a:gd name="T78" fmla="*/ 2508439 w 296502"/>
              <a:gd name="T79" fmla="*/ 1390888 h 296502"/>
              <a:gd name="T80" fmla="*/ 3144498 w 296502"/>
              <a:gd name="T81" fmla="*/ 1390888 h 296502"/>
              <a:gd name="T82" fmla="*/ 1852608 w 296502"/>
              <a:gd name="T83" fmla="*/ 102421 h 296502"/>
              <a:gd name="T84" fmla="*/ 1801246 w 296502"/>
              <a:gd name="T85" fmla="*/ 0 h 296502"/>
              <a:gd name="T86" fmla="*/ 3243260 w 296502"/>
              <a:gd name="T87" fmla="*/ 1438172 h 296502"/>
              <a:gd name="T88" fmla="*/ 3195860 w 296502"/>
              <a:gd name="T89" fmla="*/ 1489399 h 296502"/>
              <a:gd name="T90" fmla="*/ 2461030 w 296502"/>
              <a:gd name="T91" fmla="*/ 1489399 h 296502"/>
              <a:gd name="T92" fmla="*/ 2413618 w 296502"/>
              <a:gd name="T93" fmla="*/ 1438172 h 296502"/>
              <a:gd name="T94" fmla="*/ 1801246 w 296502"/>
              <a:gd name="T95" fmla="*/ 831385 h 296502"/>
              <a:gd name="T96" fmla="*/ 1753837 w 296502"/>
              <a:gd name="T97" fmla="*/ 784094 h 296502"/>
              <a:gd name="T98" fmla="*/ 1753837 w 296502"/>
              <a:gd name="T99" fmla="*/ 51244 h 296502"/>
              <a:gd name="T100" fmla="*/ 1801246 w 296502"/>
              <a:gd name="T101" fmla="*/ 0 h 29650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96502" h="296502">
                <a:moveTo>
                  <a:pt x="228917" y="169245"/>
                </a:moveTo>
                <a:cubicBezTo>
                  <a:pt x="226394" y="220797"/>
                  <a:pt x="183855" y="261894"/>
                  <a:pt x="131943" y="261894"/>
                </a:cubicBezTo>
                <a:cubicBezTo>
                  <a:pt x="107069" y="261894"/>
                  <a:pt x="84357" y="252881"/>
                  <a:pt x="66332" y="236659"/>
                </a:cubicBezTo>
                <a:lnTo>
                  <a:pt x="48307" y="254323"/>
                </a:lnTo>
                <a:cubicBezTo>
                  <a:pt x="70298" y="274872"/>
                  <a:pt x="99498" y="287129"/>
                  <a:pt x="131943" y="287129"/>
                </a:cubicBezTo>
                <a:cubicBezTo>
                  <a:pt x="197914" y="287129"/>
                  <a:pt x="251989" y="234856"/>
                  <a:pt x="254152" y="169245"/>
                </a:cubicBezTo>
                <a:lnTo>
                  <a:pt x="228917" y="169245"/>
                </a:lnTo>
                <a:close/>
                <a:moveTo>
                  <a:pt x="196112" y="169245"/>
                </a:moveTo>
                <a:cubicBezTo>
                  <a:pt x="193949" y="202772"/>
                  <a:pt x="165830" y="229449"/>
                  <a:pt x="131943" y="229449"/>
                </a:cubicBezTo>
                <a:cubicBezTo>
                  <a:pt x="115360" y="229449"/>
                  <a:pt x="100580" y="223320"/>
                  <a:pt x="89404" y="213587"/>
                </a:cubicBezTo>
                <a:lnTo>
                  <a:pt x="72461" y="230170"/>
                </a:lnTo>
                <a:cubicBezTo>
                  <a:pt x="88683" y="244950"/>
                  <a:pt x="109592" y="253242"/>
                  <a:pt x="131943" y="253242"/>
                </a:cubicBezTo>
                <a:cubicBezTo>
                  <a:pt x="179168" y="253242"/>
                  <a:pt x="217381" y="215750"/>
                  <a:pt x="219905" y="169245"/>
                </a:cubicBezTo>
                <a:lnTo>
                  <a:pt x="196112" y="169245"/>
                </a:lnTo>
                <a:close/>
                <a:moveTo>
                  <a:pt x="42179" y="81283"/>
                </a:moveTo>
                <a:cubicBezTo>
                  <a:pt x="21630" y="103274"/>
                  <a:pt x="9013" y="132474"/>
                  <a:pt x="9013" y="164559"/>
                </a:cubicBezTo>
                <a:cubicBezTo>
                  <a:pt x="9013" y="196643"/>
                  <a:pt x="21630" y="226204"/>
                  <a:pt x="42179" y="248195"/>
                </a:cubicBezTo>
                <a:lnTo>
                  <a:pt x="82915" y="207098"/>
                </a:lnTo>
                <a:cubicBezTo>
                  <a:pt x="72821" y="195922"/>
                  <a:pt x="67053" y="181142"/>
                  <a:pt x="67053" y="164559"/>
                </a:cubicBezTo>
                <a:cubicBezTo>
                  <a:pt x="67053" y="149057"/>
                  <a:pt x="72821" y="133916"/>
                  <a:pt x="82915" y="122380"/>
                </a:cubicBezTo>
                <a:lnTo>
                  <a:pt x="42179" y="81283"/>
                </a:lnTo>
                <a:close/>
                <a:moveTo>
                  <a:pt x="127257" y="42350"/>
                </a:moveTo>
                <a:cubicBezTo>
                  <a:pt x="96975" y="43431"/>
                  <a:pt x="69577" y="55688"/>
                  <a:pt x="48307" y="74794"/>
                </a:cubicBezTo>
                <a:lnTo>
                  <a:pt x="127257" y="153744"/>
                </a:lnTo>
                <a:lnTo>
                  <a:pt x="127257" y="42350"/>
                </a:lnTo>
                <a:close/>
                <a:moveTo>
                  <a:pt x="131943" y="33337"/>
                </a:moveTo>
                <a:cubicBezTo>
                  <a:pt x="134106" y="33337"/>
                  <a:pt x="136269" y="35140"/>
                  <a:pt x="136269" y="37663"/>
                </a:cubicBezTo>
                <a:lnTo>
                  <a:pt x="136269" y="164559"/>
                </a:lnTo>
                <a:cubicBezTo>
                  <a:pt x="136269" y="166722"/>
                  <a:pt x="135187" y="168164"/>
                  <a:pt x="133385" y="168885"/>
                </a:cubicBezTo>
                <a:cubicBezTo>
                  <a:pt x="133024" y="169245"/>
                  <a:pt x="132303" y="169245"/>
                  <a:pt x="131943" y="169245"/>
                </a:cubicBezTo>
                <a:cubicBezTo>
                  <a:pt x="130501" y="169245"/>
                  <a:pt x="129420" y="168885"/>
                  <a:pt x="128699" y="167803"/>
                </a:cubicBezTo>
                <a:lnTo>
                  <a:pt x="89404" y="128869"/>
                </a:lnTo>
                <a:cubicBezTo>
                  <a:pt x="80752" y="138603"/>
                  <a:pt x="76066" y="151220"/>
                  <a:pt x="76066" y="164559"/>
                </a:cubicBezTo>
                <a:cubicBezTo>
                  <a:pt x="76066" y="195562"/>
                  <a:pt x="100940" y="220436"/>
                  <a:pt x="131943" y="220436"/>
                </a:cubicBezTo>
                <a:cubicBezTo>
                  <a:pt x="162585" y="220436"/>
                  <a:pt x="187460" y="195562"/>
                  <a:pt x="187460" y="164559"/>
                </a:cubicBezTo>
                <a:cubicBezTo>
                  <a:pt x="187460" y="162035"/>
                  <a:pt x="189262" y="160233"/>
                  <a:pt x="191786" y="160233"/>
                </a:cubicBezTo>
                <a:lnTo>
                  <a:pt x="258839" y="160233"/>
                </a:lnTo>
                <a:cubicBezTo>
                  <a:pt x="261362" y="160233"/>
                  <a:pt x="263165" y="162035"/>
                  <a:pt x="263165" y="164559"/>
                </a:cubicBezTo>
                <a:cubicBezTo>
                  <a:pt x="263165" y="237380"/>
                  <a:pt x="204403" y="296502"/>
                  <a:pt x="131943" y="296502"/>
                </a:cubicBezTo>
                <a:cubicBezTo>
                  <a:pt x="59122" y="296502"/>
                  <a:pt x="0" y="237380"/>
                  <a:pt x="0" y="164559"/>
                </a:cubicBezTo>
                <a:cubicBezTo>
                  <a:pt x="0" y="92098"/>
                  <a:pt x="59122" y="33337"/>
                  <a:pt x="131943" y="33337"/>
                </a:cubicBezTo>
                <a:close/>
                <a:moveTo>
                  <a:pt x="169368" y="9366"/>
                </a:moveTo>
                <a:lnTo>
                  <a:pt x="169368" y="67002"/>
                </a:lnTo>
                <a:cubicBezTo>
                  <a:pt x="201151" y="69523"/>
                  <a:pt x="227156" y="95099"/>
                  <a:pt x="229323" y="127159"/>
                </a:cubicBezTo>
                <a:lnTo>
                  <a:pt x="287473" y="127159"/>
                </a:lnTo>
                <a:cubicBezTo>
                  <a:pt x="285306" y="63039"/>
                  <a:pt x="233296" y="11527"/>
                  <a:pt x="169368" y="9366"/>
                </a:cubicBezTo>
                <a:close/>
                <a:moveTo>
                  <a:pt x="164672" y="0"/>
                </a:moveTo>
                <a:cubicBezTo>
                  <a:pt x="237269" y="0"/>
                  <a:pt x="296502" y="59077"/>
                  <a:pt x="296502" y="131482"/>
                </a:cubicBezTo>
                <a:cubicBezTo>
                  <a:pt x="296502" y="134364"/>
                  <a:pt x="294696" y="136165"/>
                  <a:pt x="292168" y="136165"/>
                </a:cubicBezTo>
                <a:lnTo>
                  <a:pt x="224989" y="136165"/>
                </a:lnTo>
                <a:cubicBezTo>
                  <a:pt x="222461" y="136165"/>
                  <a:pt x="220655" y="134364"/>
                  <a:pt x="220655" y="131482"/>
                </a:cubicBezTo>
                <a:cubicBezTo>
                  <a:pt x="220655" y="100863"/>
                  <a:pt x="195734" y="76007"/>
                  <a:pt x="164672" y="76007"/>
                </a:cubicBezTo>
                <a:cubicBezTo>
                  <a:pt x="162144" y="76007"/>
                  <a:pt x="160338" y="73846"/>
                  <a:pt x="160338" y="71685"/>
                </a:cubicBezTo>
                <a:lnTo>
                  <a:pt x="160338" y="4683"/>
                </a:lnTo>
                <a:cubicBezTo>
                  <a:pt x="160338" y="2161"/>
                  <a:pt x="162144" y="0"/>
                  <a:pt x="164672" y="0"/>
                </a:cubicBezTo>
                <a:close/>
              </a:path>
            </a:pathLst>
          </a:custGeom>
          <a:solidFill>
            <a:schemeClr val="bg1"/>
          </a:solidFill>
          <a:ln>
            <a:noFill/>
          </a:ln>
          <a:effectLst/>
        </p:spPr>
        <p:txBody>
          <a:bodyPr anchor="ctr"/>
          <a:lstStyle/>
          <a:p>
            <a:endParaRPr lang="en-US" sz="900">
              <a:solidFill>
                <a:schemeClr val="bg1"/>
              </a:solidFill>
              <a:latin typeface="Lato Light" panose="020F0502020204030203" pitchFamily="34" charset="0"/>
            </a:endParaRPr>
          </a:p>
        </p:txBody>
      </p:sp>
      <p:sp>
        <p:nvSpPr>
          <p:cNvPr id="116" name="Freeform 414">
            <a:extLst>
              <a:ext uri="{FF2B5EF4-FFF2-40B4-BE49-F238E27FC236}">
                <a16:creationId xmlns:a16="http://schemas.microsoft.com/office/drawing/2014/main" id="{0F42EF57-79CE-7C3A-A459-2CEF3A39CE2D}"/>
              </a:ext>
            </a:extLst>
          </p:cNvPr>
          <p:cNvSpPr>
            <a:spLocks noChangeArrowheads="1"/>
          </p:cNvSpPr>
          <p:nvPr userDrawn="1"/>
        </p:nvSpPr>
        <p:spPr bwMode="auto">
          <a:xfrm>
            <a:off x="9166673" y="4243283"/>
            <a:ext cx="658058" cy="634223"/>
          </a:xfrm>
          <a:custGeom>
            <a:avLst/>
            <a:gdLst>
              <a:gd name="T0" fmla="*/ 2147483646 w 858"/>
              <a:gd name="T1" fmla="*/ 2147483646 h 798"/>
              <a:gd name="T2" fmla="*/ 2147483646 w 858"/>
              <a:gd name="T3" fmla="*/ 2147483646 h 798"/>
              <a:gd name="T4" fmla="*/ 2147483646 w 858"/>
              <a:gd name="T5" fmla="*/ 2147483646 h 798"/>
              <a:gd name="T6" fmla="*/ 2147483646 w 858"/>
              <a:gd name="T7" fmla="*/ 2147483646 h 798"/>
              <a:gd name="T8" fmla="*/ 2147483646 w 858"/>
              <a:gd name="T9" fmla="*/ 2147483646 h 798"/>
              <a:gd name="T10" fmla="*/ 2147483646 w 858"/>
              <a:gd name="T11" fmla="*/ 2147483646 h 798"/>
              <a:gd name="T12" fmla="*/ 2147483646 w 858"/>
              <a:gd name="T13" fmla="*/ 2147483646 h 798"/>
              <a:gd name="T14" fmla="*/ 2147483646 w 858"/>
              <a:gd name="T15" fmla="*/ 2147483646 h 798"/>
              <a:gd name="T16" fmla="*/ 2147483646 w 858"/>
              <a:gd name="T17" fmla="*/ 2147483646 h 798"/>
              <a:gd name="T18" fmla="*/ 2147483646 w 858"/>
              <a:gd name="T19" fmla="*/ 2147483646 h 798"/>
              <a:gd name="T20" fmla="*/ 2147483646 w 858"/>
              <a:gd name="T21" fmla="*/ 2147483646 h 798"/>
              <a:gd name="T22" fmla="*/ 2147483646 w 858"/>
              <a:gd name="T23" fmla="*/ 2147483646 h 798"/>
              <a:gd name="T24" fmla="*/ 2147483646 w 858"/>
              <a:gd name="T25" fmla="*/ 2147483646 h 798"/>
              <a:gd name="T26" fmla="*/ 2147483646 w 858"/>
              <a:gd name="T27" fmla="*/ 2147483646 h 798"/>
              <a:gd name="T28" fmla="*/ 2147483646 w 858"/>
              <a:gd name="T29" fmla="*/ 2147483646 h 798"/>
              <a:gd name="T30" fmla="*/ 2147483646 w 858"/>
              <a:gd name="T31" fmla="*/ 2147483646 h 798"/>
              <a:gd name="T32" fmla="*/ 2147483646 w 858"/>
              <a:gd name="T33" fmla="*/ 2147483646 h 798"/>
              <a:gd name="T34" fmla="*/ 2147483646 w 858"/>
              <a:gd name="T35" fmla="*/ 2147483646 h 798"/>
              <a:gd name="T36" fmla="*/ 2147483646 w 858"/>
              <a:gd name="T37" fmla="*/ 2147483646 h 798"/>
              <a:gd name="T38" fmla="*/ 2147483646 w 858"/>
              <a:gd name="T39" fmla="*/ 2147483646 h 798"/>
              <a:gd name="T40" fmla="*/ 2147483646 w 858"/>
              <a:gd name="T41" fmla="*/ 2147483646 h 798"/>
              <a:gd name="T42" fmla="*/ 2147483646 w 858"/>
              <a:gd name="T43" fmla="*/ 2147483646 h 798"/>
              <a:gd name="T44" fmla="*/ 2147483646 w 858"/>
              <a:gd name="T45" fmla="*/ 2147483646 h 798"/>
              <a:gd name="T46" fmla="*/ 2147483646 w 858"/>
              <a:gd name="T47" fmla="*/ 2147483646 h 798"/>
              <a:gd name="T48" fmla="*/ 2147483646 w 858"/>
              <a:gd name="T49" fmla="*/ 2147483646 h 798"/>
              <a:gd name="T50" fmla="*/ 2147483646 w 858"/>
              <a:gd name="T51" fmla="*/ 2147483646 h 798"/>
              <a:gd name="T52" fmla="*/ 2147483646 w 858"/>
              <a:gd name="T53" fmla="*/ 2147483646 h 798"/>
              <a:gd name="T54" fmla="*/ 2147483646 w 858"/>
              <a:gd name="T55" fmla="*/ 2147483646 h 798"/>
              <a:gd name="T56" fmla="*/ 2147483646 w 858"/>
              <a:gd name="T57" fmla="*/ 2147483646 h 798"/>
              <a:gd name="T58" fmla="*/ 2147483646 w 858"/>
              <a:gd name="T59" fmla="*/ 2147483646 h 798"/>
              <a:gd name="T60" fmla="*/ 2147483646 w 858"/>
              <a:gd name="T61" fmla="*/ 2147483646 h 798"/>
              <a:gd name="T62" fmla="*/ 2147483646 w 858"/>
              <a:gd name="T63" fmla="*/ 2147483646 h 798"/>
              <a:gd name="T64" fmla="*/ 2147483646 w 858"/>
              <a:gd name="T65" fmla="*/ 2147483646 h 798"/>
              <a:gd name="T66" fmla="*/ 2147483646 w 858"/>
              <a:gd name="T67" fmla="*/ 2147483646 h 798"/>
              <a:gd name="T68" fmla="*/ 2147483646 w 858"/>
              <a:gd name="T69" fmla="*/ 2147483646 h 798"/>
              <a:gd name="T70" fmla="*/ 2147483646 w 858"/>
              <a:gd name="T71" fmla="*/ 2147483646 h 798"/>
              <a:gd name="T72" fmla="*/ 2147483646 w 858"/>
              <a:gd name="T73" fmla="*/ 2147483646 h 798"/>
              <a:gd name="T74" fmla="*/ 2147483646 w 858"/>
              <a:gd name="T75" fmla="*/ 2147483646 h 798"/>
              <a:gd name="T76" fmla="*/ 2147483646 w 858"/>
              <a:gd name="T77" fmla="*/ 2147483646 h 798"/>
              <a:gd name="T78" fmla="*/ 2147483646 w 858"/>
              <a:gd name="T79" fmla="*/ 2147483646 h 798"/>
              <a:gd name="T80" fmla="*/ 2147483646 w 858"/>
              <a:gd name="T81" fmla="*/ 2147483646 h 798"/>
              <a:gd name="T82" fmla="*/ 2147483646 w 858"/>
              <a:gd name="T83" fmla="*/ 2147483646 h 798"/>
              <a:gd name="T84" fmla="*/ 2147483646 w 858"/>
              <a:gd name="T85" fmla="*/ 2147483646 h 798"/>
              <a:gd name="T86" fmla="*/ 2147483646 w 858"/>
              <a:gd name="T87" fmla="*/ 2147483646 h 798"/>
              <a:gd name="T88" fmla="*/ 2147483646 w 858"/>
              <a:gd name="T89" fmla="*/ 2147483646 h 798"/>
              <a:gd name="T90" fmla="*/ 2147483646 w 858"/>
              <a:gd name="T91" fmla="*/ 2147483646 h 798"/>
              <a:gd name="T92" fmla="*/ 2147483646 w 858"/>
              <a:gd name="T93" fmla="*/ 2147483646 h 798"/>
              <a:gd name="T94" fmla="*/ 2147483646 w 858"/>
              <a:gd name="T95" fmla="*/ 2147483646 h 798"/>
              <a:gd name="T96" fmla="*/ 2147483646 w 858"/>
              <a:gd name="T97" fmla="*/ 2147483646 h 798"/>
              <a:gd name="T98" fmla="*/ 2147483646 w 858"/>
              <a:gd name="T99" fmla="*/ 2147483646 h 798"/>
              <a:gd name="T100" fmla="*/ 2147483646 w 858"/>
              <a:gd name="T101" fmla="*/ 0 h 798"/>
              <a:gd name="T102" fmla="*/ 2147483646 w 858"/>
              <a:gd name="T103" fmla="*/ 2147483646 h 798"/>
              <a:gd name="T104" fmla="*/ 2147483646 w 858"/>
              <a:gd name="T105" fmla="*/ 2147483646 h 798"/>
              <a:gd name="T106" fmla="*/ 2147483646 w 858"/>
              <a:gd name="T107" fmla="*/ 2147483646 h 798"/>
              <a:gd name="T108" fmla="*/ 2147483646 w 858"/>
              <a:gd name="T109" fmla="*/ 2147483646 h 798"/>
              <a:gd name="T110" fmla="*/ 2147483646 w 858"/>
              <a:gd name="T111" fmla="*/ 2147483646 h 798"/>
              <a:gd name="T112" fmla="*/ 2147483646 w 858"/>
              <a:gd name="T113" fmla="*/ 2147483646 h 798"/>
              <a:gd name="T114" fmla="*/ 2147483646 w 858"/>
              <a:gd name="T115" fmla="*/ 2147483646 h 79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58" h="798">
                <a:moveTo>
                  <a:pt x="802" y="569"/>
                </a:moveTo>
                <a:lnTo>
                  <a:pt x="802" y="569"/>
                </a:lnTo>
                <a:cubicBezTo>
                  <a:pt x="786" y="569"/>
                  <a:pt x="773" y="556"/>
                  <a:pt x="773" y="540"/>
                </a:cubicBezTo>
                <a:cubicBezTo>
                  <a:pt x="773" y="524"/>
                  <a:pt x="786" y="511"/>
                  <a:pt x="802" y="511"/>
                </a:cubicBezTo>
                <a:cubicBezTo>
                  <a:pt x="818" y="511"/>
                  <a:pt x="832" y="524"/>
                  <a:pt x="832" y="540"/>
                </a:cubicBezTo>
                <a:cubicBezTo>
                  <a:pt x="832" y="556"/>
                  <a:pt x="818" y="569"/>
                  <a:pt x="802" y="569"/>
                </a:cubicBezTo>
                <a:close/>
                <a:moveTo>
                  <a:pt x="713" y="653"/>
                </a:moveTo>
                <a:lnTo>
                  <a:pt x="713" y="653"/>
                </a:lnTo>
                <a:cubicBezTo>
                  <a:pt x="688" y="630"/>
                  <a:pt x="661" y="610"/>
                  <a:pt x="632" y="594"/>
                </a:cubicBezTo>
                <a:cubicBezTo>
                  <a:pt x="659" y="537"/>
                  <a:pt x="675" y="476"/>
                  <a:pt x="676" y="412"/>
                </a:cubicBezTo>
                <a:lnTo>
                  <a:pt x="813" y="412"/>
                </a:lnTo>
                <a:cubicBezTo>
                  <a:pt x="812" y="437"/>
                  <a:pt x="808" y="462"/>
                  <a:pt x="803" y="485"/>
                </a:cubicBezTo>
                <a:cubicBezTo>
                  <a:pt x="803" y="485"/>
                  <a:pt x="803" y="485"/>
                  <a:pt x="802" y="485"/>
                </a:cubicBezTo>
                <a:cubicBezTo>
                  <a:pt x="772" y="485"/>
                  <a:pt x="747" y="510"/>
                  <a:pt x="747" y="540"/>
                </a:cubicBezTo>
                <a:cubicBezTo>
                  <a:pt x="747" y="556"/>
                  <a:pt x="754" y="571"/>
                  <a:pt x="765" y="581"/>
                </a:cubicBezTo>
                <a:cubicBezTo>
                  <a:pt x="750" y="607"/>
                  <a:pt x="734" y="631"/>
                  <a:pt x="713" y="653"/>
                </a:cubicBezTo>
                <a:close/>
                <a:moveTo>
                  <a:pt x="489" y="768"/>
                </a:moveTo>
                <a:lnTo>
                  <a:pt x="489" y="768"/>
                </a:lnTo>
                <a:cubicBezTo>
                  <a:pt x="543" y="727"/>
                  <a:pt x="588" y="676"/>
                  <a:pt x="620" y="617"/>
                </a:cubicBezTo>
                <a:cubicBezTo>
                  <a:pt x="647" y="632"/>
                  <a:pt x="672" y="650"/>
                  <a:pt x="695" y="671"/>
                </a:cubicBezTo>
                <a:cubicBezTo>
                  <a:pt x="639" y="723"/>
                  <a:pt x="568" y="758"/>
                  <a:pt x="489" y="768"/>
                </a:cubicBezTo>
                <a:close/>
                <a:moveTo>
                  <a:pt x="454" y="571"/>
                </a:moveTo>
                <a:lnTo>
                  <a:pt x="454" y="571"/>
                </a:lnTo>
                <a:cubicBezTo>
                  <a:pt x="462" y="572"/>
                  <a:pt x="469" y="573"/>
                  <a:pt x="476" y="573"/>
                </a:cubicBezTo>
                <a:cubicBezTo>
                  <a:pt x="481" y="598"/>
                  <a:pt x="504" y="618"/>
                  <a:pt x="530" y="618"/>
                </a:cubicBezTo>
                <a:cubicBezTo>
                  <a:pt x="548" y="618"/>
                  <a:pt x="564" y="609"/>
                  <a:pt x="574" y="596"/>
                </a:cubicBezTo>
                <a:cubicBezTo>
                  <a:pt x="582" y="599"/>
                  <a:pt x="590" y="602"/>
                  <a:pt x="597" y="605"/>
                </a:cubicBezTo>
                <a:cubicBezTo>
                  <a:pt x="563" y="667"/>
                  <a:pt x="514" y="721"/>
                  <a:pt x="454" y="761"/>
                </a:cubicBezTo>
                <a:lnTo>
                  <a:pt x="454" y="571"/>
                </a:lnTo>
                <a:close/>
                <a:moveTo>
                  <a:pt x="392" y="386"/>
                </a:moveTo>
                <a:lnTo>
                  <a:pt x="392" y="386"/>
                </a:lnTo>
                <a:cubicBezTo>
                  <a:pt x="386" y="361"/>
                  <a:pt x="364" y="343"/>
                  <a:pt x="338" y="343"/>
                </a:cubicBezTo>
                <a:cubicBezTo>
                  <a:pt x="312" y="343"/>
                  <a:pt x="291" y="361"/>
                  <a:pt x="285" y="386"/>
                </a:cubicBezTo>
                <a:lnTo>
                  <a:pt x="231" y="386"/>
                </a:lnTo>
                <a:cubicBezTo>
                  <a:pt x="233" y="326"/>
                  <a:pt x="247" y="268"/>
                  <a:pt x="272" y="215"/>
                </a:cubicBezTo>
                <a:cubicBezTo>
                  <a:pt x="308" y="231"/>
                  <a:pt x="347" y="242"/>
                  <a:pt x="386" y="248"/>
                </a:cubicBezTo>
                <a:cubicBezTo>
                  <a:pt x="390" y="269"/>
                  <a:pt x="406" y="287"/>
                  <a:pt x="428" y="292"/>
                </a:cubicBezTo>
                <a:lnTo>
                  <a:pt x="428" y="386"/>
                </a:lnTo>
                <a:lnTo>
                  <a:pt x="392" y="386"/>
                </a:lnTo>
                <a:close/>
                <a:moveTo>
                  <a:pt x="309" y="399"/>
                </a:moveTo>
                <a:lnTo>
                  <a:pt x="309" y="399"/>
                </a:lnTo>
                <a:cubicBezTo>
                  <a:pt x="309" y="382"/>
                  <a:pt x="322" y="369"/>
                  <a:pt x="338" y="369"/>
                </a:cubicBezTo>
                <a:cubicBezTo>
                  <a:pt x="354" y="369"/>
                  <a:pt x="367" y="382"/>
                  <a:pt x="367" y="399"/>
                </a:cubicBezTo>
                <a:cubicBezTo>
                  <a:pt x="367" y="414"/>
                  <a:pt x="354" y="428"/>
                  <a:pt x="338" y="428"/>
                </a:cubicBezTo>
                <a:cubicBezTo>
                  <a:pt x="322" y="428"/>
                  <a:pt x="309" y="414"/>
                  <a:pt x="309" y="399"/>
                </a:cubicBezTo>
                <a:close/>
                <a:moveTo>
                  <a:pt x="428" y="545"/>
                </a:moveTo>
                <a:lnTo>
                  <a:pt x="428" y="545"/>
                </a:lnTo>
                <a:cubicBezTo>
                  <a:pt x="388" y="547"/>
                  <a:pt x="349" y="554"/>
                  <a:pt x="312" y="567"/>
                </a:cubicBezTo>
                <a:cubicBezTo>
                  <a:pt x="302" y="554"/>
                  <a:pt x="287" y="545"/>
                  <a:pt x="269" y="545"/>
                </a:cubicBezTo>
                <a:cubicBezTo>
                  <a:pt x="265" y="545"/>
                  <a:pt x="261" y="545"/>
                  <a:pt x="257" y="547"/>
                </a:cubicBezTo>
                <a:cubicBezTo>
                  <a:pt x="241" y="503"/>
                  <a:pt x="232" y="458"/>
                  <a:pt x="231" y="412"/>
                </a:cubicBezTo>
                <a:lnTo>
                  <a:pt x="285" y="412"/>
                </a:lnTo>
                <a:cubicBezTo>
                  <a:pt x="291" y="436"/>
                  <a:pt x="312" y="454"/>
                  <a:pt x="338" y="454"/>
                </a:cubicBezTo>
                <a:cubicBezTo>
                  <a:pt x="364" y="454"/>
                  <a:pt x="386" y="436"/>
                  <a:pt x="392" y="412"/>
                </a:cubicBezTo>
                <a:lnTo>
                  <a:pt x="428" y="412"/>
                </a:lnTo>
                <a:lnTo>
                  <a:pt x="428" y="545"/>
                </a:lnTo>
                <a:close/>
                <a:moveTo>
                  <a:pt x="428" y="761"/>
                </a:moveTo>
                <a:lnTo>
                  <a:pt x="428" y="761"/>
                </a:lnTo>
                <a:cubicBezTo>
                  <a:pt x="379" y="728"/>
                  <a:pt x="338" y="687"/>
                  <a:pt x="306" y="641"/>
                </a:cubicBezTo>
                <a:cubicBezTo>
                  <a:pt x="317" y="631"/>
                  <a:pt x="323" y="617"/>
                  <a:pt x="323" y="601"/>
                </a:cubicBezTo>
                <a:cubicBezTo>
                  <a:pt x="323" y="597"/>
                  <a:pt x="323" y="594"/>
                  <a:pt x="323" y="591"/>
                </a:cubicBezTo>
                <a:cubicBezTo>
                  <a:pt x="356" y="580"/>
                  <a:pt x="392" y="573"/>
                  <a:pt x="428" y="571"/>
                </a:cubicBezTo>
                <a:lnTo>
                  <a:pt x="428" y="761"/>
                </a:lnTo>
                <a:close/>
                <a:moveTo>
                  <a:pt x="187" y="671"/>
                </a:moveTo>
                <a:lnTo>
                  <a:pt x="187" y="671"/>
                </a:lnTo>
                <a:cubicBezTo>
                  <a:pt x="200" y="659"/>
                  <a:pt x="214" y="648"/>
                  <a:pt x="228" y="638"/>
                </a:cubicBezTo>
                <a:cubicBezTo>
                  <a:pt x="238" y="649"/>
                  <a:pt x="253" y="655"/>
                  <a:pt x="269" y="655"/>
                </a:cubicBezTo>
                <a:cubicBezTo>
                  <a:pt x="274" y="655"/>
                  <a:pt x="279" y="655"/>
                  <a:pt x="283" y="654"/>
                </a:cubicBezTo>
                <a:cubicBezTo>
                  <a:pt x="313" y="697"/>
                  <a:pt x="350" y="736"/>
                  <a:pt x="393" y="768"/>
                </a:cubicBezTo>
                <a:cubicBezTo>
                  <a:pt x="314" y="758"/>
                  <a:pt x="242" y="723"/>
                  <a:pt x="187" y="671"/>
                </a:cubicBezTo>
                <a:close/>
                <a:moveTo>
                  <a:pt x="269" y="630"/>
                </a:moveTo>
                <a:lnTo>
                  <a:pt x="269" y="630"/>
                </a:lnTo>
                <a:cubicBezTo>
                  <a:pt x="252" y="630"/>
                  <a:pt x="239" y="617"/>
                  <a:pt x="239" y="601"/>
                </a:cubicBezTo>
                <a:cubicBezTo>
                  <a:pt x="239" y="584"/>
                  <a:pt x="252" y="571"/>
                  <a:pt x="269" y="571"/>
                </a:cubicBezTo>
                <a:cubicBezTo>
                  <a:pt x="285" y="571"/>
                  <a:pt x="298" y="584"/>
                  <a:pt x="298" y="601"/>
                </a:cubicBezTo>
                <a:cubicBezTo>
                  <a:pt x="298" y="617"/>
                  <a:pt x="285" y="630"/>
                  <a:pt x="269" y="630"/>
                </a:cubicBezTo>
                <a:close/>
                <a:moveTo>
                  <a:pt x="72" y="451"/>
                </a:moveTo>
                <a:lnTo>
                  <a:pt x="72" y="451"/>
                </a:lnTo>
                <a:cubicBezTo>
                  <a:pt x="90" y="444"/>
                  <a:pt x="104" y="430"/>
                  <a:pt x="108" y="412"/>
                </a:cubicBezTo>
                <a:lnTo>
                  <a:pt x="205" y="412"/>
                </a:lnTo>
                <a:cubicBezTo>
                  <a:pt x="206" y="462"/>
                  <a:pt x="216" y="511"/>
                  <a:pt x="234" y="558"/>
                </a:cubicBezTo>
                <a:cubicBezTo>
                  <a:pt x="221" y="568"/>
                  <a:pt x="214" y="583"/>
                  <a:pt x="214" y="601"/>
                </a:cubicBezTo>
                <a:cubicBezTo>
                  <a:pt x="214" y="605"/>
                  <a:pt x="214" y="610"/>
                  <a:pt x="216" y="615"/>
                </a:cubicBezTo>
                <a:cubicBezTo>
                  <a:pt x="199" y="626"/>
                  <a:pt x="183" y="639"/>
                  <a:pt x="168" y="653"/>
                </a:cubicBezTo>
                <a:cubicBezTo>
                  <a:pt x="117" y="598"/>
                  <a:pt x="83" y="528"/>
                  <a:pt x="72" y="451"/>
                </a:cubicBezTo>
                <a:close/>
                <a:moveTo>
                  <a:pt x="26" y="399"/>
                </a:moveTo>
                <a:lnTo>
                  <a:pt x="26" y="399"/>
                </a:lnTo>
                <a:cubicBezTo>
                  <a:pt x="26" y="382"/>
                  <a:pt x="39" y="369"/>
                  <a:pt x="55" y="369"/>
                </a:cubicBezTo>
                <a:cubicBezTo>
                  <a:pt x="71" y="369"/>
                  <a:pt x="85" y="382"/>
                  <a:pt x="85" y="399"/>
                </a:cubicBezTo>
                <a:cubicBezTo>
                  <a:pt x="85" y="414"/>
                  <a:pt x="71" y="428"/>
                  <a:pt x="55" y="428"/>
                </a:cubicBezTo>
                <a:cubicBezTo>
                  <a:pt x="39" y="428"/>
                  <a:pt x="26" y="414"/>
                  <a:pt x="26" y="399"/>
                </a:cubicBezTo>
                <a:close/>
                <a:moveTo>
                  <a:pt x="168" y="97"/>
                </a:moveTo>
                <a:lnTo>
                  <a:pt x="168" y="97"/>
                </a:lnTo>
                <a:cubicBezTo>
                  <a:pt x="184" y="97"/>
                  <a:pt x="197" y="110"/>
                  <a:pt x="197" y="126"/>
                </a:cubicBezTo>
                <a:cubicBezTo>
                  <a:pt x="197" y="142"/>
                  <a:pt x="184" y="155"/>
                  <a:pt x="168" y="155"/>
                </a:cubicBezTo>
                <a:cubicBezTo>
                  <a:pt x="152" y="155"/>
                  <a:pt x="139" y="142"/>
                  <a:pt x="139" y="126"/>
                </a:cubicBezTo>
                <a:cubicBezTo>
                  <a:pt x="139" y="110"/>
                  <a:pt x="152" y="97"/>
                  <a:pt x="168" y="97"/>
                </a:cubicBezTo>
                <a:close/>
                <a:moveTo>
                  <a:pt x="108" y="386"/>
                </a:moveTo>
                <a:lnTo>
                  <a:pt x="108" y="386"/>
                </a:lnTo>
                <a:cubicBezTo>
                  <a:pt x="104" y="367"/>
                  <a:pt x="90" y="352"/>
                  <a:pt x="72" y="347"/>
                </a:cubicBezTo>
                <a:cubicBezTo>
                  <a:pt x="81" y="282"/>
                  <a:pt x="106" y="224"/>
                  <a:pt x="143" y="175"/>
                </a:cubicBezTo>
                <a:cubicBezTo>
                  <a:pt x="151" y="178"/>
                  <a:pt x="159" y="181"/>
                  <a:pt x="168" y="181"/>
                </a:cubicBezTo>
                <a:cubicBezTo>
                  <a:pt x="180" y="181"/>
                  <a:pt x="191" y="177"/>
                  <a:pt x="200" y="170"/>
                </a:cubicBezTo>
                <a:cubicBezTo>
                  <a:pt x="216" y="183"/>
                  <a:pt x="232" y="194"/>
                  <a:pt x="249" y="203"/>
                </a:cubicBezTo>
                <a:cubicBezTo>
                  <a:pt x="222" y="259"/>
                  <a:pt x="207" y="322"/>
                  <a:pt x="205" y="386"/>
                </a:cubicBezTo>
                <a:lnTo>
                  <a:pt x="108" y="386"/>
                </a:lnTo>
                <a:close/>
                <a:moveTo>
                  <a:pt x="261" y="180"/>
                </a:moveTo>
                <a:lnTo>
                  <a:pt x="261" y="180"/>
                </a:lnTo>
                <a:cubicBezTo>
                  <a:pt x="246" y="171"/>
                  <a:pt x="231" y="161"/>
                  <a:pt x="217" y="151"/>
                </a:cubicBezTo>
                <a:cubicBezTo>
                  <a:pt x="221" y="143"/>
                  <a:pt x="223" y="135"/>
                  <a:pt x="223" y="126"/>
                </a:cubicBezTo>
                <a:cubicBezTo>
                  <a:pt x="223" y="117"/>
                  <a:pt x="221" y="108"/>
                  <a:pt x="217" y="101"/>
                </a:cubicBezTo>
                <a:cubicBezTo>
                  <a:pt x="267" y="63"/>
                  <a:pt x="328" y="37"/>
                  <a:pt x="393" y="29"/>
                </a:cubicBezTo>
                <a:cubicBezTo>
                  <a:pt x="338" y="69"/>
                  <a:pt x="293" y="121"/>
                  <a:pt x="261" y="180"/>
                </a:cubicBezTo>
                <a:close/>
                <a:moveTo>
                  <a:pt x="428" y="186"/>
                </a:moveTo>
                <a:lnTo>
                  <a:pt x="428" y="186"/>
                </a:lnTo>
                <a:cubicBezTo>
                  <a:pt x="409" y="190"/>
                  <a:pt x="394" y="204"/>
                  <a:pt x="389" y="222"/>
                </a:cubicBezTo>
                <a:cubicBezTo>
                  <a:pt x="352" y="217"/>
                  <a:pt x="317" y="207"/>
                  <a:pt x="284" y="191"/>
                </a:cubicBezTo>
                <a:cubicBezTo>
                  <a:pt x="318" y="130"/>
                  <a:pt x="368" y="76"/>
                  <a:pt x="428" y="36"/>
                </a:cubicBezTo>
                <a:lnTo>
                  <a:pt x="428" y="186"/>
                </a:lnTo>
                <a:close/>
                <a:moveTo>
                  <a:pt x="597" y="191"/>
                </a:moveTo>
                <a:lnTo>
                  <a:pt x="597" y="191"/>
                </a:lnTo>
                <a:cubicBezTo>
                  <a:pt x="564" y="207"/>
                  <a:pt x="529" y="217"/>
                  <a:pt x="493" y="222"/>
                </a:cubicBezTo>
                <a:cubicBezTo>
                  <a:pt x="487" y="204"/>
                  <a:pt x="472" y="190"/>
                  <a:pt x="454" y="186"/>
                </a:cubicBezTo>
                <a:lnTo>
                  <a:pt x="454" y="36"/>
                </a:lnTo>
                <a:cubicBezTo>
                  <a:pt x="514" y="76"/>
                  <a:pt x="563" y="130"/>
                  <a:pt x="597" y="191"/>
                </a:cubicBezTo>
                <a:close/>
                <a:moveTo>
                  <a:pt x="580" y="53"/>
                </a:moveTo>
                <a:lnTo>
                  <a:pt x="580" y="53"/>
                </a:lnTo>
                <a:cubicBezTo>
                  <a:pt x="579" y="57"/>
                  <a:pt x="578" y="60"/>
                  <a:pt x="578" y="64"/>
                </a:cubicBezTo>
                <a:cubicBezTo>
                  <a:pt x="578" y="95"/>
                  <a:pt x="603" y="119"/>
                  <a:pt x="634" y="119"/>
                </a:cubicBezTo>
                <a:cubicBezTo>
                  <a:pt x="648" y="119"/>
                  <a:pt x="660" y="114"/>
                  <a:pt x="670" y="105"/>
                </a:cubicBezTo>
                <a:cubicBezTo>
                  <a:pt x="678" y="112"/>
                  <a:pt x="686" y="118"/>
                  <a:pt x="695" y="126"/>
                </a:cubicBezTo>
                <a:cubicBezTo>
                  <a:pt x="672" y="147"/>
                  <a:pt x="647" y="165"/>
                  <a:pt x="621" y="180"/>
                </a:cubicBezTo>
                <a:cubicBezTo>
                  <a:pt x="588" y="121"/>
                  <a:pt x="543" y="70"/>
                  <a:pt x="489" y="29"/>
                </a:cubicBezTo>
                <a:cubicBezTo>
                  <a:pt x="520" y="33"/>
                  <a:pt x="551" y="42"/>
                  <a:pt x="580" y="53"/>
                </a:cubicBezTo>
                <a:close/>
                <a:moveTo>
                  <a:pt x="634" y="35"/>
                </a:moveTo>
                <a:lnTo>
                  <a:pt x="634" y="35"/>
                </a:lnTo>
                <a:cubicBezTo>
                  <a:pt x="649" y="35"/>
                  <a:pt x="663" y="48"/>
                  <a:pt x="663" y="64"/>
                </a:cubicBezTo>
                <a:cubicBezTo>
                  <a:pt x="663" y="80"/>
                  <a:pt x="649" y="93"/>
                  <a:pt x="634" y="93"/>
                </a:cubicBezTo>
                <a:cubicBezTo>
                  <a:pt x="618" y="93"/>
                  <a:pt x="604" y="80"/>
                  <a:pt x="604" y="64"/>
                </a:cubicBezTo>
                <a:cubicBezTo>
                  <a:pt x="604" y="48"/>
                  <a:pt x="618" y="35"/>
                  <a:pt x="634" y="35"/>
                </a:cubicBezTo>
                <a:close/>
                <a:moveTo>
                  <a:pt x="653" y="330"/>
                </a:moveTo>
                <a:lnTo>
                  <a:pt x="653" y="330"/>
                </a:lnTo>
                <a:cubicBezTo>
                  <a:pt x="637" y="330"/>
                  <a:pt x="624" y="317"/>
                  <a:pt x="624" y="301"/>
                </a:cubicBezTo>
                <a:cubicBezTo>
                  <a:pt x="624" y="284"/>
                  <a:pt x="637" y="271"/>
                  <a:pt x="653" y="271"/>
                </a:cubicBezTo>
                <a:cubicBezTo>
                  <a:pt x="669" y="271"/>
                  <a:pt x="682" y="284"/>
                  <a:pt x="682" y="301"/>
                </a:cubicBezTo>
                <a:cubicBezTo>
                  <a:pt x="682" y="317"/>
                  <a:pt x="669" y="330"/>
                  <a:pt x="653" y="330"/>
                </a:cubicBezTo>
                <a:close/>
                <a:moveTo>
                  <a:pt x="441" y="209"/>
                </a:moveTo>
                <a:lnTo>
                  <a:pt x="441" y="209"/>
                </a:lnTo>
                <a:cubicBezTo>
                  <a:pt x="457" y="209"/>
                  <a:pt x="470" y="222"/>
                  <a:pt x="470" y="239"/>
                </a:cubicBezTo>
                <a:cubicBezTo>
                  <a:pt x="470" y="255"/>
                  <a:pt x="457" y="268"/>
                  <a:pt x="441" y="268"/>
                </a:cubicBezTo>
                <a:cubicBezTo>
                  <a:pt x="424" y="268"/>
                  <a:pt x="412" y="255"/>
                  <a:pt x="412" y="239"/>
                </a:cubicBezTo>
                <a:cubicBezTo>
                  <a:pt x="412" y="222"/>
                  <a:pt x="424" y="209"/>
                  <a:pt x="441" y="209"/>
                </a:cubicBezTo>
                <a:close/>
                <a:moveTo>
                  <a:pt x="560" y="563"/>
                </a:moveTo>
                <a:lnTo>
                  <a:pt x="560" y="563"/>
                </a:lnTo>
                <a:cubicBezTo>
                  <a:pt x="560" y="579"/>
                  <a:pt x="547" y="592"/>
                  <a:pt x="530" y="592"/>
                </a:cubicBezTo>
                <a:cubicBezTo>
                  <a:pt x="514" y="592"/>
                  <a:pt x="501" y="579"/>
                  <a:pt x="501" y="563"/>
                </a:cubicBezTo>
                <a:cubicBezTo>
                  <a:pt x="501" y="547"/>
                  <a:pt x="514" y="534"/>
                  <a:pt x="530" y="534"/>
                </a:cubicBezTo>
                <a:cubicBezTo>
                  <a:pt x="547" y="534"/>
                  <a:pt x="560" y="547"/>
                  <a:pt x="560" y="563"/>
                </a:cubicBezTo>
                <a:close/>
                <a:moveTo>
                  <a:pt x="530" y="507"/>
                </a:moveTo>
                <a:lnTo>
                  <a:pt x="530" y="507"/>
                </a:lnTo>
                <a:cubicBezTo>
                  <a:pt x="505" y="507"/>
                  <a:pt x="484" y="524"/>
                  <a:pt x="478" y="547"/>
                </a:cubicBezTo>
                <a:cubicBezTo>
                  <a:pt x="470" y="547"/>
                  <a:pt x="462" y="546"/>
                  <a:pt x="454" y="545"/>
                </a:cubicBezTo>
                <a:lnTo>
                  <a:pt x="454" y="412"/>
                </a:lnTo>
                <a:lnTo>
                  <a:pt x="651" y="412"/>
                </a:lnTo>
                <a:cubicBezTo>
                  <a:pt x="649" y="472"/>
                  <a:pt x="634" y="530"/>
                  <a:pt x="609" y="583"/>
                </a:cubicBezTo>
                <a:cubicBezTo>
                  <a:pt x="601" y="578"/>
                  <a:pt x="593" y="575"/>
                  <a:pt x="585" y="572"/>
                </a:cubicBezTo>
                <a:cubicBezTo>
                  <a:pt x="585" y="569"/>
                  <a:pt x="585" y="566"/>
                  <a:pt x="585" y="563"/>
                </a:cubicBezTo>
                <a:cubicBezTo>
                  <a:pt x="585" y="533"/>
                  <a:pt x="561" y="507"/>
                  <a:pt x="530" y="507"/>
                </a:cubicBezTo>
                <a:close/>
                <a:moveTo>
                  <a:pt x="651" y="386"/>
                </a:moveTo>
                <a:lnTo>
                  <a:pt x="454" y="386"/>
                </a:lnTo>
                <a:lnTo>
                  <a:pt x="454" y="292"/>
                </a:lnTo>
                <a:cubicBezTo>
                  <a:pt x="475" y="287"/>
                  <a:pt x="492" y="269"/>
                  <a:pt x="495" y="248"/>
                </a:cubicBezTo>
                <a:cubicBezTo>
                  <a:pt x="535" y="242"/>
                  <a:pt x="573" y="231"/>
                  <a:pt x="610" y="215"/>
                </a:cubicBezTo>
                <a:cubicBezTo>
                  <a:pt x="615" y="227"/>
                  <a:pt x="621" y="240"/>
                  <a:pt x="625" y="253"/>
                </a:cubicBezTo>
                <a:cubicBezTo>
                  <a:pt x="609" y="263"/>
                  <a:pt x="598" y="281"/>
                  <a:pt x="598" y="301"/>
                </a:cubicBezTo>
                <a:cubicBezTo>
                  <a:pt x="598" y="329"/>
                  <a:pt x="621" y="353"/>
                  <a:pt x="649" y="355"/>
                </a:cubicBezTo>
                <a:cubicBezTo>
                  <a:pt x="649" y="365"/>
                  <a:pt x="651" y="375"/>
                  <a:pt x="651" y="386"/>
                </a:cubicBezTo>
                <a:close/>
                <a:moveTo>
                  <a:pt x="813" y="386"/>
                </a:moveTo>
                <a:lnTo>
                  <a:pt x="677" y="386"/>
                </a:lnTo>
                <a:cubicBezTo>
                  <a:pt x="676" y="374"/>
                  <a:pt x="676" y="363"/>
                  <a:pt x="675" y="352"/>
                </a:cubicBezTo>
                <a:cubicBezTo>
                  <a:pt x="694" y="343"/>
                  <a:pt x="708" y="323"/>
                  <a:pt x="708" y="301"/>
                </a:cubicBezTo>
                <a:cubicBezTo>
                  <a:pt x="708" y="270"/>
                  <a:pt x="684" y="246"/>
                  <a:pt x="653" y="246"/>
                </a:cubicBezTo>
                <a:cubicBezTo>
                  <a:pt x="652" y="246"/>
                  <a:pt x="651" y="246"/>
                  <a:pt x="650" y="246"/>
                </a:cubicBezTo>
                <a:cubicBezTo>
                  <a:pt x="645" y="231"/>
                  <a:pt x="639" y="217"/>
                  <a:pt x="633" y="203"/>
                </a:cubicBezTo>
                <a:cubicBezTo>
                  <a:pt x="661" y="187"/>
                  <a:pt x="688" y="167"/>
                  <a:pt x="713" y="145"/>
                </a:cubicBezTo>
                <a:cubicBezTo>
                  <a:pt x="772" y="208"/>
                  <a:pt x="810" y="292"/>
                  <a:pt x="813" y="386"/>
                </a:cubicBezTo>
                <a:close/>
                <a:moveTo>
                  <a:pt x="828" y="491"/>
                </a:moveTo>
                <a:lnTo>
                  <a:pt x="828" y="491"/>
                </a:lnTo>
                <a:cubicBezTo>
                  <a:pt x="835" y="462"/>
                  <a:pt x="839" y="430"/>
                  <a:pt x="839" y="399"/>
                </a:cubicBezTo>
                <a:cubicBezTo>
                  <a:pt x="839" y="289"/>
                  <a:pt x="795" y="190"/>
                  <a:pt x="724" y="117"/>
                </a:cubicBezTo>
                <a:cubicBezTo>
                  <a:pt x="723" y="117"/>
                  <a:pt x="723" y="117"/>
                  <a:pt x="723" y="117"/>
                </a:cubicBezTo>
                <a:cubicBezTo>
                  <a:pt x="722" y="116"/>
                  <a:pt x="722" y="116"/>
                  <a:pt x="722" y="116"/>
                </a:cubicBezTo>
                <a:cubicBezTo>
                  <a:pt x="710" y="105"/>
                  <a:pt x="697" y="94"/>
                  <a:pt x="685" y="84"/>
                </a:cubicBezTo>
                <a:cubicBezTo>
                  <a:pt x="687" y="78"/>
                  <a:pt x="689" y="71"/>
                  <a:pt x="689" y="64"/>
                </a:cubicBezTo>
                <a:cubicBezTo>
                  <a:pt x="689" y="33"/>
                  <a:pt x="664" y="9"/>
                  <a:pt x="634" y="9"/>
                </a:cubicBezTo>
                <a:cubicBezTo>
                  <a:pt x="616" y="9"/>
                  <a:pt x="601" y="17"/>
                  <a:pt x="591" y="29"/>
                </a:cubicBezTo>
                <a:cubicBezTo>
                  <a:pt x="544" y="10"/>
                  <a:pt x="494" y="0"/>
                  <a:pt x="441" y="0"/>
                </a:cubicBezTo>
                <a:cubicBezTo>
                  <a:pt x="441" y="0"/>
                  <a:pt x="441" y="0"/>
                  <a:pt x="440" y="0"/>
                </a:cubicBezTo>
                <a:cubicBezTo>
                  <a:pt x="351" y="0"/>
                  <a:pt x="267" y="30"/>
                  <a:pt x="200" y="81"/>
                </a:cubicBezTo>
                <a:cubicBezTo>
                  <a:pt x="191" y="75"/>
                  <a:pt x="180" y="70"/>
                  <a:pt x="168" y="70"/>
                </a:cubicBezTo>
                <a:cubicBezTo>
                  <a:pt x="137" y="70"/>
                  <a:pt x="113" y="96"/>
                  <a:pt x="113" y="126"/>
                </a:cubicBezTo>
                <a:cubicBezTo>
                  <a:pt x="113" y="138"/>
                  <a:pt x="117" y="149"/>
                  <a:pt x="123" y="158"/>
                </a:cubicBezTo>
                <a:cubicBezTo>
                  <a:pt x="83" y="211"/>
                  <a:pt x="56" y="275"/>
                  <a:pt x="46" y="344"/>
                </a:cubicBezTo>
                <a:cubicBezTo>
                  <a:pt x="20" y="349"/>
                  <a:pt x="0" y="371"/>
                  <a:pt x="0" y="399"/>
                </a:cubicBezTo>
                <a:cubicBezTo>
                  <a:pt x="0" y="426"/>
                  <a:pt x="20" y="449"/>
                  <a:pt x="46" y="453"/>
                </a:cubicBezTo>
                <a:cubicBezTo>
                  <a:pt x="58" y="541"/>
                  <a:pt x="99" y="620"/>
                  <a:pt x="158" y="679"/>
                </a:cubicBezTo>
                <a:cubicBezTo>
                  <a:pt x="158" y="680"/>
                  <a:pt x="158" y="680"/>
                  <a:pt x="159" y="681"/>
                </a:cubicBezTo>
                <a:lnTo>
                  <a:pt x="160" y="681"/>
                </a:lnTo>
                <a:cubicBezTo>
                  <a:pt x="232" y="753"/>
                  <a:pt x="331" y="797"/>
                  <a:pt x="440" y="797"/>
                </a:cubicBezTo>
                <a:lnTo>
                  <a:pt x="441" y="797"/>
                </a:lnTo>
                <a:cubicBezTo>
                  <a:pt x="550" y="797"/>
                  <a:pt x="649" y="753"/>
                  <a:pt x="722" y="681"/>
                </a:cubicBezTo>
                <a:cubicBezTo>
                  <a:pt x="722" y="681"/>
                  <a:pt x="722" y="681"/>
                  <a:pt x="723" y="681"/>
                </a:cubicBezTo>
                <a:cubicBezTo>
                  <a:pt x="723" y="680"/>
                  <a:pt x="723" y="680"/>
                  <a:pt x="724" y="679"/>
                </a:cubicBezTo>
                <a:cubicBezTo>
                  <a:pt x="749" y="654"/>
                  <a:pt x="770" y="625"/>
                  <a:pt x="788" y="593"/>
                </a:cubicBezTo>
                <a:cubicBezTo>
                  <a:pt x="793" y="594"/>
                  <a:pt x="797" y="595"/>
                  <a:pt x="802" y="595"/>
                </a:cubicBezTo>
                <a:cubicBezTo>
                  <a:pt x="833" y="595"/>
                  <a:pt x="857" y="571"/>
                  <a:pt x="857" y="540"/>
                </a:cubicBezTo>
                <a:cubicBezTo>
                  <a:pt x="857" y="519"/>
                  <a:pt x="846" y="501"/>
                  <a:pt x="828" y="491"/>
                </a:cubicBezTo>
                <a:close/>
              </a:path>
            </a:pathLst>
          </a:custGeom>
          <a:solidFill>
            <a:schemeClr val="bg1"/>
          </a:solidFill>
          <a:ln>
            <a:noFill/>
          </a:ln>
          <a:effectLst/>
        </p:spPr>
        <p:txBody>
          <a:bodyPr wrap="none" anchor="ctr"/>
          <a:lstStyle/>
          <a:p>
            <a:endParaRPr lang="en-US" sz="900">
              <a:solidFill>
                <a:schemeClr val="bg1"/>
              </a:solidFill>
              <a:latin typeface="Lato Light" panose="020F0502020204030203" pitchFamily="34" charset="0"/>
            </a:endParaRPr>
          </a:p>
        </p:txBody>
      </p:sp>
      <p:sp>
        <p:nvSpPr>
          <p:cNvPr id="117" name="Shape 2671">
            <a:extLst>
              <a:ext uri="{FF2B5EF4-FFF2-40B4-BE49-F238E27FC236}">
                <a16:creationId xmlns:a16="http://schemas.microsoft.com/office/drawing/2014/main" id="{0A22AFCF-2D5F-DF1D-5A52-6998896F8E51}"/>
              </a:ext>
            </a:extLst>
          </p:cNvPr>
          <p:cNvSpPr>
            <a:spLocks noChangeAspect="1"/>
          </p:cNvSpPr>
          <p:nvPr userDrawn="1"/>
        </p:nvSpPr>
        <p:spPr>
          <a:xfrm>
            <a:off x="8342581" y="4247915"/>
            <a:ext cx="676786" cy="676800"/>
          </a:xfrm>
          <a:custGeom>
            <a:avLst/>
            <a:gdLst/>
            <a:ahLst/>
            <a:cxnLst>
              <a:cxn ang="0">
                <a:pos x="wd2" y="hd2"/>
              </a:cxn>
              <a:cxn ang="5400000">
                <a:pos x="wd2" y="hd2"/>
              </a:cxn>
              <a:cxn ang="10800000">
                <a:pos x="wd2" y="hd2"/>
              </a:cxn>
              <a:cxn ang="16200000">
                <a:pos x="wd2" y="hd2"/>
              </a:cxn>
            </a:cxnLst>
            <a:rect l="0" t="0" r="r" b="b"/>
            <a:pathLst>
              <a:path w="21600" h="21600" extrusionOk="0">
                <a:moveTo>
                  <a:pt x="10309" y="15421"/>
                </a:moveTo>
                <a:cubicBezTo>
                  <a:pt x="10666" y="15276"/>
                  <a:pt x="10995" y="15082"/>
                  <a:pt x="11291" y="14845"/>
                </a:cubicBezTo>
                <a:lnTo>
                  <a:pt x="11291" y="8719"/>
                </a:lnTo>
                <a:cubicBezTo>
                  <a:pt x="10995" y="8482"/>
                  <a:pt x="10666" y="8287"/>
                  <a:pt x="10309" y="8143"/>
                </a:cubicBezTo>
                <a:cubicBezTo>
                  <a:pt x="10309" y="8143"/>
                  <a:pt x="10309" y="15421"/>
                  <a:pt x="10309" y="15421"/>
                </a:cubicBezTo>
                <a:close/>
                <a:moveTo>
                  <a:pt x="12273" y="13681"/>
                </a:moveTo>
                <a:cubicBezTo>
                  <a:pt x="12585" y="13118"/>
                  <a:pt x="12764" y="12471"/>
                  <a:pt x="12764" y="11782"/>
                </a:cubicBezTo>
                <a:cubicBezTo>
                  <a:pt x="12764" y="11092"/>
                  <a:pt x="12585" y="10445"/>
                  <a:pt x="12273" y="9882"/>
                </a:cubicBezTo>
                <a:cubicBezTo>
                  <a:pt x="12273" y="9882"/>
                  <a:pt x="12273" y="13681"/>
                  <a:pt x="12273" y="13681"/>
                </a:cubicBezTo>
                <a:close/>
                <a:moveTo>
                  <a:pt x="5891" y="14373"/>
                </a:moveTo>
                <a:lnTo>
                  <a:pt x="5891" y="9190"/>
                </a:lnTo>
                <a:cubicBezTo>
                  <a:pt x="5282" y="9882"/>
                  <a:pt x="4909" y="10788"/>
                  <a:pt x="4909" y="11782"/>
                </a:cubicBezTo>
                <a:cubicBezTo>
                  <a:pt x="4909" y="12776"/>
                  <a:pt x="5282" y="13681"/>
                  <a:pt x="5891" y="14373"/>
                </a:cubicBezTo>
                <a:moveTo>
                  <a:pt x="6873" y="8384"/>
                </a:moveTo>
                <a:lnTo>
                  <a:pt x="6873" y="15179"/>
                </a:lnTo>
                <a:cubicBezTo>
                  <a:pt x="7451" y="15514"/>
                  <a:pt x="8120" y="15709"/>
                  <a:pt x="8836" y="15709"/>
                </a:cubicBezTo>
                <a:cubicBezTo>
                  <a:pt x="9003" y="15709"/>
                  <a:pt x="9166" y="15696"/>
                  <a:pt x="9327" y="15675"/>
                </a:cubicBezTo>
                <a:lnTo>
                  <a:pt x="9327" y="7888"/>
                </a:lnTo>
                <a:cubicBezTo>
                  <a:pt x="9166" y="7868"/>
                  <a:pt x="9003" y="7854"/>
                  <a:pt x="8836" y="7854"/>
                </a:cubicBezTo>
                <a:cubicBezTo>
                  <a:pt x="8120" y="7854"/>
                  <a:pt x="7451" y="8049"/>
                  <a:pt x="6873" y="8384"/>
                </a:cubicBezTo>
                <a:moveTo>
                  <a:pt x="20618" y="0"/>
                </a:moveTo>
                <a:lnTo>
                  <a:pt x="19636" y="0"/>
                </a:lnTo>
                <a:lnTo>
                  <a:pt x="19636" y="15709"/>
                </a:lnTo>
                <a:lnTo>
                  <a:pt x="20618" y="15709"/>
                </a:lnTo>
                <a:cubicBezTo>
                  <a:pt x="21160" y="15709"/>
                  <a:pt x="21600" y="15270"/>
                  <a:pt x="21600" y="14727"/>
                </a:cubicBezTo>
                <a:lnTo>
                  <a:pt x="21600" y="982"/>
                </a:lnTo>
                <a:cubicBezTo>
                  <a:pt x="21600" y="440"/>
                  <a:pt x="21160" y="0"/>
                  <a:pt x="20618" y="0"/>
                </a:cubicBezTo>
                <a:moveTo>
                  <a:pt x="8836" y="17672"/>
                </a:moveTo>
                <a:cubicBezTo>
                  <a:pt x="5583" y="17672"/>
                  <a:pt x="2945" y="15035"/>
                  <a:pt x="2945" y="11782"/>
                </a:cubicBezTo>
                <a:cubicBezTo>
                  <a:pt x="2945" y="8528"/>
                  <a:pt x="5583" y="5891"/>
                  <a:pt x="8836" y="5891"/>
                </a:cubicBezTo>
                <a:cubicBezTo>
                  <a:pt x="12090" y="5891"/>
                  <a:pt x="14727" y="8528"/>
                  <a:pt x="14727" y="11782"/>
                </a:cubicBezTo>
                <a:cubicBezTo>
                  <a:pt x="14727" y="15035"/>
                  <a:pt x="12090" y="17672"/>
                  <a:pt x="8836" y="17672"/>
                </a:cubicBezTo>
                <a:moveTo>
                  <a:pt x="14027" y="16277"/>
                </a:moveTo>
                <a:cubicBezTo>
                  <a:pt x="15072" y="15072"/>
                  <a:pt x="15709" y="13503"/>
                  <a:pt x="15709" y="11782"/>
                </a:cubicBezTo>
                <a:cubicBezTo>
                  <a:pt x="15709" y="7986"/>
                  <a:pt x="12632" y="4909"/>
                  <a:pt x="8836" y="4909"/>
                </a:cubicBezTo>
                <a:cubicBezTo>
                  <a:pt x="5041" y="4909"/>
                  <a:pt x="1964" y="7986"/>
                  <a:pt x="1964" y="11782"/>
                </a:cubicBezTo>
                <a:cubicBezTo>
                  <a:pt x="1964" y="15577"/>
                  <a:pt x="5041" y="18654"/>
                  <a:pt x="8836" y="18654"/>
                </a:cubicBezTo>
                <a:cubicBezTo>
                  <a:pt x="10557" y="18654"/>
                  <a:pt x="12127" y="18017"/>
                  <a:pt x="13333" y="16972"/>
                </a:cubicBezTo>
                <a:lnTo>
                  <a:pt x="17817" y="21456"/>
                </a:lnTo>
                <a:cubicBezTo>
                  <a:pt x="17905" y="21545"/>
                  <a:pt x="18028" y="21600"/>
                  <a:pt x="18164" y="21600"/>
                </a:cubicBezTo>
                <a:cubicBezTo>
                  <a:pt x="18434" y="21600"/>
                  <a:pt x="18655" y="21380"/>
                  <a:pt x="18655" y="21109"/>
                </a:cubicBezTo>
                <a:cubicBezTo>
                  <a:pt x="18655" y="20974"/>
                  <a:pt x="18600" y="20851"/>
                  <a:pt x="18511" y="20762"/>
                </a:cubicBezTo>
                <a:cubicBezTo>
                  <a:pt x="18511" y="20762"/>
                  <a:pt x="14027" y="16277"/>
                  <a:pt x="14027" y="16277"/>
                </a:cubicBezTo>
                <a:close/>
                <a:moveTo>
                  <a:pt x="17673" y="15709"/>
                </a:moveTo>
                <a:lnTo>
                  <a:pt x="18655" y="15709"/>
                </a:lnTo>
                <a:lnTo>
                  <a:pt x="18655" y="0"/>
                </a:lnTo>
                <a:lnTo>
                  <a:pt x="17673" y="0"/>
                </a:lnTo>
                <a:cubicBezTo>
                  <a:pt x="17673" y="0"/>
                  <a:pt x="17673" y="15709"/>
                  <a:pt x="17673" y="15709"/>
                </a:cubicBezTo>
                <a:close/>
                <a:moveTo>
                  <a:pt x="16691" y="15709"/>
                </a:moveTo>
                <a:lnTo>
                  <a:pt x="16691" y="11783"/>
                </a:lnTo>
                <a:cubicBezTo>
                  <a:pt x="16691" y="13214"/>
                  <a:pt x="16301" y="14553"/>
                  <a:pt x="15631" y="15709"/>
                </a:cubicBezTo>
                <a:cubicBezTo>
                  <a:pt x="15631" y="15709"/>
                  <a:pt x="16691" y="15709"/>
                  <a:pt x="16691" y="15709"/>
                </a:cubicBezTo>
                <a:close/>
                <a:moveTo>
                  <a:pt x="16691" y="0"/>
                </a:moveTo>
                <a:lnTo>
                  <a:pt x="14236" y="0"/>
                </a:lnTo>
                <a:lnTo>
                  <a:pt x="14236" y="6088"/>
                </a:lnTo>
                <a:cubicBezTo>
                  <a:pt x="15745" y="7519"/>
                  <a:pt x="16691" y="9538"/>
                  <a:pt x="16691" y="11781"/>
                </a:cubicBezTo>
                <a:cubicBezTo>
                  <a:pt x="16691" y="11781"/>
                  <a:pt x="16691" y="0"/>
                  <a:pt x="16691" y="0"/>
                </a:cubicBezTo>
                <a:close/>
                <a:moveTo>
                  <a:pt x="11291" y="0"/>
                </a:moveTo>
                <a:lnTo>
                  <a:pt x="10309" y="0"/>
                </a:lnTo>
                <a:lnTo>
                  <a:pt x="10309" y="4070"/>
                </a:lnTo>
                <a:cubicBezTo>
                  <a:pt x="10645" y="4134"/>
                  <a:pt x="10972" y="4219"/>
                  <a:pt x="11291" y="4324"/>
                </a:cubicBezTo>
                <a:cubicBezTo>
                  <a:pt x="11291" y="4324"/>
                  <a:pt x="11291" y="0"/>
                  <a:pt x="11291" y="0"/>
                </a:cubicBezTo>
                <a:close/>
                <a:moveTo>
                  <a:pt x="1964" y="15709"/>
                </a:moveTo>
                <a:lnTo>
                  <a:pt x="2041" y="15709"/>
                </a:lnTo>
                <a:cubicBezTo>
                  <a:pt x="2016" y="15666"/>
                  <a:pt x="1988" y="15625"/>
                  <a:pt x="1964" y="15581"/>
                </a:cubicBezTo>
                <a:cubicBezTo>
                  <a:pt x="1964" y="15581"/>
                  <a:pt x="1964" y="15709"/>
                  <a:pt x="1964" y="15709"/>
                </a:cubicBezTo>
                <a:close/>
                <a:moveTo>
                  <a:pt x="13255" y="0"/>
                </a:moveTo>
                <a:lnTo>
                  <a:pt x="12273" y="0"/>
                </a:lnTo>
                <a:lnTo>
                  <a:pt x="12273" y="4727"/>
                </a:lnTo>
                <a:cubicBezTo>
                  <a:pt x="12613" y="4894"/>
                  <a:pt x="12944" y="5077"/>
                  <a:pt x="13255" y="5289"/>
                </a:cubicBezTo>
                <a:cubicBezTo>
                  <a:pt x="13255" y="5289"/>
                  <a:pt x="13255" y="0"/>
                  <a:pt x="13255" y="0"/>
                </a:cubicBezTo>
                <a:close/>
                <a:moveTo>
                  <a:pt x="9327" y="3952"/>
                </a:moveTo>
                <a:lnTo>
                  <a:pt x="9327" y="0"/>
                </a:lnTo>
                <a:lnTo>
                  <a:pt x="6873" y="0"/>
                </a:lnTo>
                <a:lnTo>
                  <a:pt x="6873" y="4185"/>
                </a:lnTo>
                <a:cubicBezTo>
                  <a:pt x="7501" y="4023"/>
                  <a:pt x="8157" y="3927"/>
                  <a:pt x="8836" y="3927"/>
                </a:cubicBezTo>
                <a:cubicBezTo>
                  <a:pt x="9002" y="3927"/>
                  <a:pt x="9164" y="3942"/>
                  <a:pt x="9327" y="3952"/>
                </a:cubicBezTo>
                <a:moveTo>
                  <a:pt x="5891" y="0"/>
                </a:moveTo>
                <a:lnTo>
                  <a:pt x="4909" y="0"/>
                </a:lnTo>
                <a:lnTo>
                  <a:pt x="4909" y="4987"/>
                </a:lnTo>
                <a:cubicBezTo>
                  <a:pt x="5224" y="4804"/>
                  <a:pt x="5551" y="4641"/>
                  <a:pt x="5891" y="4504"/>
                </a:cubicBezTo>
                <a:cubicBezTo>
                  <a:pt x="5891" y="4504"/>
                  <a:pt x="5891" y="0"/>
                  <a:pt x="5891" y="0"/>
                </a:cubicBezTo>
                <a:close/>
                <a:moveTo>
                  <a:pt x="0" y="982"/>
                </a:moveTo>
                <a:lnTo>
                  <a:pt x="0" y="14727"/>
                </a:lnTo>
                <a:cubicBezTo>
                  <a:pt x="0" y="15270"/>
                  <a:pt x="440" y="15709"/>
                  <a:pt x="982" y="15709"/>
                </a:cubicBezTo>
                <a:lnTo>
                  <a:pt x="982" y="0"/>
                </a:lnTo>
                <a:cubicBezTo>
                  <a:pt x="440" y="0"/>
                  <a:pt x="0" y="440"/>
                  <a:pt x="0" y="982"/>
                </a:cubicBezTo>
                <a:moveTo>
                  <a:pt x="3927" y="5656"/>
                </a:moveTo>
                <a:lnTo>
                  <a:pt x="3927" y="0"/>
                </a:lnTo>
                <a:lnTo>
                  <a:pt x="1964" y="0"/>
                </a:lnTo>
                <a:lnTo>
                  <a:pt x="1964" y="7982"/>
                </a:lnTo>
                <a:cubicBezTo>
                  <a:pt x="2462" y="7084"/>
                  <a:pt x="3131" y="6294"/>
                  <a:pt x="3927" y="5656"/>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b="1">
              <a:solidFill>
                <a:schemeClr val="bg1"/>
              </a:solidFill>
              <a:latin typeface="Open Sans Semibold" charset="0"/>
              <a:ea typeface="Open Sans Semibold" charset="0"/>
              <a:cs typeface="Open Sans Semibold" charset="0"/>
            </a:endParaRPr>
          </a:p>
        </p:txBody>
      </p:sp>
      <p:sp>
        <p:nvSpPr>
          <p:cNvPr id="118" name="Shape 2616">
            <a:extLst>
              <a:ext uri="{FF2B5EF4-FFF2-40B4-BE49-F238E27FC236}">
                <a16:creationId xmlns:a16="http://schemas.microsoft.com/office/drawing/2014/main" id="{0248576B-A8A6-B481-0B4F-E27EF495C23C}"/>
              </a:ext>
            </a:extLst>
          </p:cNvPr>
          <p:cNvSpPr>
            <a:spLocks noChangeAspect="1"/>
          </p:cNvSpPr>
          <p:nvPr userDrawn="1"/>
        </p:nvSpPr>
        <p:spPr>
          <a:xfrm>
            <a:off x="5787145" y="1268762"/>
            <a:ext cx="723701" cy="658072"/>
          </a:xfrm>
          <a:custGeom>
            <a:avLst/>
            <a:gdLst/>
            <a:ahLst/>
            <a:cxnLst>
              <a:cxn ang="0">
                <a:pos x="wd2" y="hd2"/>
              </a:cxn>
              <a:cxn ang="5400000">
                <a:pos x="wd2" y="hd2"/>
              </a:cxn>
              <a:cxn ang="10800000">
                <a:pos x="wd2" y="hd2"/>
              </a:cxn>
              <a:cxn ang="16200000">
                <a:pos x="wd2" y="hd2"/>
              </a:cxn>
            </a:cxnLst>
            <a:rect l="0" t="0" r="r" b="b"/>
            <a:pathLst>
              <a:path w="21600" h="21600" extrusionOk="0">
                <a:moveTo>
                  <a:pt x="1016" y="20520"/>
                </a:moveTo>
                <a:cubicBezTo>
                  <a:pt x="1258" y="18675"/>
                  <a:pt x="2752" y="17923"/>
                  <a:pt x="4191" y="17361"/>
                </a:cubicBezTo>
                <a:cubicBezTo>
                  <a:pt x="5156" y="17087"/>
                  <a:pt x="6884" y="15971"/>
                  <a:pt x="6884" y="13567"/>
                </a:cubicBezTo>
                <a:cubicBezTo>
                  <a:pt x="6884" y="11510"/>
                  <a:pt x="6113" y="10507"/>
                  <a:pt x="5698" y="9969"/>
                </a:cubicBezTo>
                <a:cubicBezTo>
                  <a:pt x="5646" y="9902"/>
                  <a:pt x="5599" y="9842"/>
                  <a:pt x="5562" y="9786"/>
                </a:cubicBezTo>
                <a:cubicBezTo>
                  <a:pt x="5550" y="9769"/>
                  <a:pt x="5538" y="9752"/>
                  <a:pt x="5526" y="9735"/>
                </a:cubicBezTo>
                <a:cubicBezTo>
                  <a:pt x="5491" y="9662"/>
                  <a:pt x="5297" y="9177"/>
                  <a:pt x="5553" y="8011"/>
                </a:cubicBezTo>
                <a:cubicBezTo>
                  <a:pt x="5604" y="7777"/>
                  <a:pt x="5583" y="7531"/>
                  <a:pt x="5493" y="7312"/>
                </a:cubicBezTo>
                <a:cubicBezTo>
                  <a:pt x="5249" y="6721"/>
                  <a:pt x="4603" y="5151"/>
                  <a:pt x="5035" y="3988"/>
                </a:cubicBezTo>
                <a:cubicBezTo>
                  <a:pt x="5619" y="2411"/>
                  <a:pt x="6140" y="2099"/>
                  <a:pt x="7085" y="1642"/>
                </a:cubicBezTo>
                <a:cubicBezTo>
                  <a:pt x="7132" y="1619"/>
                  <a:pt x="7177" y="1592"/>
                  <a:pt x="7220" y="1562"/>
                </a:cubicBezTo>
                <a:cubicBezTo>
                  <a:pt x="7458" y="1393"/>
                  <a:pt x="8233" y="1080"/>
                  <a:pt x="9029" y="1080"/>
                </a:cubicBezTo>
                <a:cubicBezTo>
                  <a:pt x="9467" y="1080"/>
                  <a:pt x="9840" y="1172"/>
                  <a:pt x="10137" y="1353"/>
                </a:cubicBezTo>
                <a:cubicBezTo>
                  <a:pt x="10491" y="1569"/>
                  <a:pt x="10825" y="1968"/>
                  <a:pt x="11308" y="3213"/>
                </a:cubicBezTo>
                <a:cubicBezTo>
                  <a:pt x="11991" y="4974"/>
                  <a:pt x="11820" y="6477"/>
                  <a:pt x="11347" y="7186"/>
                </a:cubicBezTo>
                <a:cubicBezTo>
                  <a:pt x="11175" y="7442"/>
                  <a:pt x="11116" y="7769"/>
                  <a:pt x="11184" y="8078"/>
                </a:cubicBezTo>
                <a:cubicBezTo>
                  <a:pt x="11422" y="9164"/>
                  <a:pt x="11247" y="9602"/>
                  <a:pt x="11210" y="9679"/>
                </a:cubicBezTo>
                <a:cubicBezTo>
                  <a:pt x="11181" y="9712"/>
                  <a:pt x="11153" y="9748"/>
                  <a:pt x="11129" y="9786"/>
                </a:cubicBezTo>
                <a:cubicBezTo>
                  <a:pt x="11091" y="9842"/>
                  <a:pt x="11044" y="9902"/>
                  <a:pt x="10992" y="9969"/>
                </a:cubicBezTo>
                <a:cubicBezTo>
                  <a:pt x="10578" y="10507"/>
                  <a:pt x="9806" y="11510"/>
                  <a:pt x="9806" y="13567"/>
                </a:cubicBezTo>
                <a:cubicBezTo>
                  <a:pt x="9806" y="15972"/>
                  <a:pt x="11535" y="17087"/>
                  <a:pt x="12500" y="17361"/>
                </a:cubicBezTo>
                <a:cubicBezTo>
                  <a:pt x="13925" y="17916"/>
                  <a:pt x="15432" y="18665"/>
                  <a:pt x="15675" y="20520"/>
                </a:cubicBezTo>
                <a:cubicBezTo>
                  <a:pt x="15675" y="20520"/>
                  <a:pt x="1016" y="20520"/>
                  <a:pt x="1016" y="20520"/>
                </a:cubicBezTo>
                <a:close/>
                <a:moveTo>
                  <a:pt x="12782" y="16326"/>
                </a:moveTo>
                <a:cubicBezTo>
                  <a:pt x="12782" y="16326"/>
                  <a:pt x="10788" y="15813"/>
                  <a:pt x="10788" y="13567"/>
                </a:cubicBezTo>
                <a:cubicBezTo>
                  <a:pt x="10788" y="11595"/>
                  <a:pt x="11607" y="10900"/>
                  <a:pt x="11923" y="10420"/>
                </a:cubicBezTo>
                <a:cubicBezTo>
                  <a:pt x="11923" y="10420"/>
                  <a:pt x="12573" y="9806"/>
                  <a:pt x="12138" y="7825"/>
                </a:cubicBezTo>
                <a:cubicBezTo>
                  <a:pt x="12863" y="6740"/>
                  <a:pt x="12999" y="4821"/>
                  <a:pt x="12211" y="2789"/>
                </a:cubicBezTo>
                <a:cubicBezTo>
                  <a:pt x="11716" y="1514"/>
                  <a:pt x="11279" y="815"/>
                  <a:pt x="10613" y="409"/>
                </a:cubicBezTo>
                <a:cubicBezTo>
                  <a:pt x="10124" y="111"/>
                  <a:pt x="9569" y="0"/>
                  <a:pt x="9029" y="0"/>
                </a:cubicBezTo>
                <a:cubicBezTo>
                  <a:pt x="8023" y="0"/>
                  <a:pt x="7070" y="384"/>
                  <a:pt x="6690" y="653"/>
                </a:cubicBezTo>
                <a:cubicBezTo>
                  <a:pt x="5576" y="1192"/>
                  <a:pt x="4828" y="1688"/>
                  <a:pt x="4126" y="3579"/>
                </a:cubicBezTo>
                <a:cubicBezTo>
                  <a:pt x="3556" y="5114"/>
                  <a:pt x="4241" y="6891"/>
                  <a:pt x="4598" y="7757"/>
                </a:cubicBezTo>
                <a:cubicBezTo>
                  <a:pt x="4163" y="9739"/>
                  <a:pt x="4767" y="10420"/>
                  <a:pt x="4767" y="10420"/>
                </a:cubicBezTo>
                <a:cubicBezTo>
                  <a:pt x="5083" y="10900"/>
                  <a:pt x="5903" y="11595"/>
                  <a:pt x="5903" y="13567"/>
                </a:cubicBezTo>
                <a:cubicBezTo>
                  <a:pt x="5903" y="15813"/>
                  <a:pt x="3909" y="16326"/>
                  <a:pt x="3909" y="16326"/>
                </a:cubicBezTo>
                <a:cubicBezTo>
                  <a:pt x="2642" y="16817"/>
                  <a:pt x="0" y="17821"/>
                  <a:pt x="0" y="21060"/>
                </a:cubicBezTo>
                <a:cubicBezTo>
                  <a:pt x="0" y="21060"/>
                  <a:pt x="0" y="21600"/>
                  <a:pt x="491" y="21600"/>
                </a:cubicBezTo>
                <a:lnTo>
                  <a:pt x="16200" y="21600"/>
                </a:lnTo>
                <a:cubicBezTo>
                  <a:pt x="16691" y="21600"/>
                  <a:pt x="16691" y="21060"/>
                  <a:pt x="16691" y="21060"/>
                </a:cubicBezTo>
                <a:cubicBezTo>
                  <a:pt x="16691" y="17821"/>
                  <a:pt x="14048" y="16817"/>
                  <a:pt x="12782" y="16326"/>
                </a:cubicBezTo>
                <a:moveTo>
                  <a:pt x="18035" y="15774"/>
                </a:moveTo>
                <a:cubicBezTo>
                  <a:pt x="18035" y="15774"/>
                  <a:pt x="16217" y="15312"/>
                  <a:pt x="16217" y="13291"/>
                </a:cubicBezTo>
                <a:cubicBezTo>
                  <a:pt x="16217" y="11515"/>
                  <a:pt x="17087" y="10890"/>
                  <a:pt x="17376" y="10458"/>
                </a:cubicBezTo>
                <a:cubicBezTo>
                  <a:pt x="17376" y="10458"/>
                  <a:pt x="17968" y="9906"/>
                  <a:pt x="17572" y="8122"/>
                </a:cubicBezTo>
                <a:cubicBezTo>
                  <a:pt x="18232" y="7146"/>
                  <a:pt x="18387" y="5419"/>
                  <a:pt x="17669" y="3590"/>
                </a:cubicBezTo>
                <a:cubicBezTo>
                  <a:pt x="17218" y="2442"/>
                  <a:pt x="16666" y="1814"/>
                  <a:pt x="16059" y="1449"/>
                </a:cubicBezTo>
                <a:cubicBezTo>
                  <a:pt x="15612" y="1180"/>
                  <a:pt x="15107" y="1081"/>
                  <a:pt x="14614" y="1081"/>
                </a:cubicBezTo>
                <a:cubicBezTo>
                  <a:pt x="13880" y="1081"/>
                  <a:pt x="13182" y="1301"/>
                  <a:pt x="12753" y="1514"/>
                </a:cubicBezTo>
                <a:cubicBezTo>
                  <a:pt x="12878" y="1781"/>
                  <a:pt x="12997" y="2064"/>
                  <a:pt x="13115" y="2366"/>
                </a:cubicBezTo>
                <a:cubicBezTo>
                  <a:pt x="13131" y="2409"/>
                  <a:pt x="13143" y="2453"/>
                  <a:pt x="13159" y="2496"/>
                </a:cubicBezTo>
                <a:cubicBezTo>
                  <a:pt x="13436" y="2360"/>
                  <a:pt x="13994" y="2160"/>
                  <a:pt x="14614" y="2160"/>
                </a:cubicBezTo>
                <a:cubicBezTo>
                  <a:pt x="15001" y="2160"/>
                  <a:pt x="15328" y="2239"/>
                  <a:pt x="15588" y="2396"/>
                </a:cubicBezTo>
                <a:cubicBezTo>
                  <a:pt x="15893" y="2579"/>
                  <a:pt x="16347" y="2947"/>
                  <a:pt x="16767" y="4019"/>
                </a:cubicBezTo>
                <a:cubicBezTo>
                  <a:pt x="17366" y="5541"/>
                  <a:pt x="17207" y="6853"/>
                  <a:pt x="16784" y="7478"/>
                </a:cubicBezTo>
                <a:cubicBezTo>
                  <a:pt x="16610" y="7736"/>
                  <a:pt x="16549" y="8067"/>
                  <a:pt x="16618" y="8379"/>
                </a:cubicBezTo>
                <a:cubicBezTo>
                  <a:pt x="16817" y="9273"/>
                  <a:pt x="16689" y="9648"/>
                  <a:pt x="16656" y="9723"/>
                </a:cubicBezTo>
                <a:cubicBezTo>
                  <a:pt x="16631" y="9754"/>
                  <a:pt x="16607" y="9786"/>
                  <a:pt x="16584" y="9820"/>
                </a:cubicBezTo>
                <a:cubicBezTo>
                  <a:pt x="16565" y="9848"/>
                  <a:pt x="16497" y="9929"/>
                  <a:pt x="16447" y="9988"/>
                </a:cubicBezTo>
                <a:cubicBezTo>
                  <a:pt x="16023" y="10488"/>
                  <a:pt x="15236" y="11419"/>
                  <a:pt x="15236" y="13291"/>
                </a:cubicBezTo>
                <a:cubicBezTo>
                  <a:pt x="15236" y="15520"/>
                  <a:pt x="16851" y="16555"/>
                  <a:pt x="17757" y="16810"/>
                </a:cubicBezTo>
                <a:cubicBezTo>
                  <a:pt x="19050" y="17307"/>
                  <a:pt x="20311" y="17926"/>
                  <a:pt x="20570" y="19440"/>
                </a:cubicBezTo>
                <a:lnTo>
                  <a:pt x="17464" y="19440"/>
                </a:lnTo>
                <a:cubicBezTo>
                  <a:pt x="17553" y="19773"/>
                  <a:pt x="17615" y="20132"/>
                  <a:pt x="17645" y="20520"/>
                </a:cubicBezTo>
                <a:lnTo>
                  <a:pt x="21152" y="20520"/>
                </a:lnTo>
                <a:cubicBezTo>
                  <a:pt x="21600" y="20520"/>
                  <a:pt x="21600" y="20034"/>
                  <a:pt x="21600" y="20034"/>
                </a:cubicBezTo>
                <a:cubicBezTo>
                  <a:pt x="21600" y="17119"/>
                  <a:pt x="19191" y="16215"/>
                  <a:pt x="18035" y="15774"/>
                </a:cubicBezTo>
              </a:path>
            </a:pathLst>
          </a:custGeom>
          <a:solidFill>
            <a:schemeClr val="bg1"/>
          </a:solidFill>
          <a:ln w="12700">
            <a:noFill/>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b="1">
              <a:solidFill>
                <a:schemeClr val="bg1"/>
              </a:solidFill>
              <a:latin typeface="Open Sans Semibold" charset="0"/>
              <a:ea typeface="Open Sans Semibold" charset="0"/>
              <a:cs typeface="Open Sans Semibold" charset="0"/>
            </a:endParaRPr>
          </a:p>
        </p:txBody>
      </p:sp>
      <p:sp>
        <p:nvSpPr>
          <p:cNvPr id="119" name="Freeform 954">
            <a:extLst>
              <a:ext uri="{FF2B5EF4-FFF2-40B4-BE49-F238E27FC236}">
                <a16:creationId xmlns:a16="http://schemas.microsoft.com/office/drawing/2014/main" id="{78137D7C-5665-8CA8-2178-CDBB6F42C199}"/>
              </a:ext>
            </a:extLst>
          </p:cNvPr>
          <p:cNvSpPr>
            <a:spLocks noChangeAspect="1" noChangeArrowheads="1"/>
          </p:cNvSpPr>
          <p:nvPr userDrawn="1"/>
        </p:nvSpPr>
        <p:spPr bwMode="auto">
          <a:xfrm>
            <a:off x="9102247" y="3224457"/>
            <a:ext cx="676800" cy="676800"/>
          </a:xfrm>
          <a:custGeom>
            <a:avLst/>
            <a:gdLst>
              <a:gd name="T0" fmla="*/ 1349872 w 283805"/>
              <a:gd name="T1" fmla="*/ 4638523 h 283804"/>
              <a:gd name="T2" fmla="*/ 2434076 w 283805"/>
              <a:gd name="T3" fmla="*/ 3547067 h 283804"/>
              <a:gd name="T4" fmla="*/ 2635111 w 283805"/>
              <a:gd name="T5" fmla="*/ 3748148 h 283804"/>
              <a:gd name="T6" fmla="*/ 5586427 w 283805"/>
              <a:gd name="T7" fmla="*/ 2728752 h 283804"/>
              <a:gd name="T8" fmla="*/ 3417465 w 283805"/>
              <a:gd name="T9" fmla="*/ 2880822 h 283804"/>
              <a:gd name="T10" fmla="*/ 3288529 w 283805"/>
              <a:gd name="T11" fmla="*/ 1658643 h 283804"/>
              <a:gd name="T12" fmla="*/ 3496755 w 283805"/>
              <a:gd name="T13" fmla="*/ 1859728 h 283804"/>
              <a:gd name="T14" fmla="*/ 2540077 w 283805"/>
              <a:gd name="T15" fmla="*/ 1491334 h 283804"/>
              <a:gd name="T16" fmla="*/ 879533 w 283805"/>
              <a:gd name="T17" fmla="*/ 1674053 h 283804"/>
              <a:gd name="T18" fmla="*/ 1792835 w 283805"/>
              <a:gd name="T19" fmla="*/ 920133 h 283804"/>
              <a:gd name="T20" fmla="*/ 3237656 w 283805"/>
              <a:gd name="T21" fmla="*/ 1072194 h 283804"/>
              <a:gd name="T22" fmla="*/ 1792835 w 283805"/>
              <a:gd name="T23" fmla="*/ 920133 h 283804"/>
              <a:gd name="T24" fmla="*/ 1420702 w 283805"/>
              <a:gd name="T25" fmla="*/ 992898 h 283804"/>
              <a:gd name="T26" fmla="*/ 793207 w 283805"/>
              <a:gd name="T27" fmla="*/ 992898 h 283804"/>
              <a:gd name="T28" fmla="*/ 4121394 w 283805"/>
              <a:gd name="T29" fmla="*/ 710837 h 283804"/>
              <a:gd name="T30" fmla="*/ 4322452 w 283805"/>
              <a:gd name="T31" fmla="*/ 509757 h 283804"/>
              <a:gd name="T32" fmla="*/ 3324456 w 283805"/>
              <a:gd name="T33" fmla="*/ 396614 h 283804"/>
              <a:gd name="T34" fmla="*/ 2443145 w 283805"/>
              <a:gd name="T35" fmla="*/ 396614 h 283804"/>
              <a:gd name="T36" fmla="*/ 2063236 w 283805"/>
              <a:gd name="T37" fmla="*/ 317279 h 283804"/>
              <a:gd name="T38" fmla="*/ 880353 w 283805"/>
              <a:gd name="T39" fmla="*/ 469364 h 283804"/>
              <a:gd name="T40" fmla="*/ 430757 w 283805"/>
              <a:gd name="T41" fmla="*/ 0 h 283804"/>
              <a:gd name="T42" fmla="*/ 983654 w 283805"/>
              <a:gd name="T43" fmla="*/ 4351274 h 283804"/>
              <a:gd name="T44" fmla="*/ 2089438 w 283805"/>
              <a:gd name="T45" fmla="*/ 3870200 h 283804"/>
              <a:gd name="T46" fmla="*/ 2505878 w 283805"/>
              <a:gd name="T47" fmla="*/ 3389107 h 283804"/>
              <a:gd name="T48" fmla="*/ 804198 w 283805"/>
              <a:gd name="T49" fmla="*/ 2836250 h 283804"/>
              <a:gd name="T50" fmla="*/ 3065936 w 283805"/>
              <a:gd name="T51" fmla="*/ 2154138 h 283804"/>
              <a:gd name="T52" fmla="*/ 3468017 w 283805"/>
              <a:gd name="T53" fmla="*/ 1529404 h 283804"/>
              <a:gd name="T54" fmla="*/ 4322452 w 283805"/>
              <a:gd name="T55" fmla="*/ 337413 h 283804"/>
              <a:gd name="T56" fmla="*/ 5212782 w 283805"/>
              <a:gd name="T57" fmla="*/ 495392 h 283804"/>
              <a:gd name="T58" fmla="*/ 5212782 w 283805"/>
              <a:gd name="T59" fmla="*/ 797046 h 283804"/>
              <a:gd name="T60" fmla="*/ 4150139 w 283805"/>
              <a:gd name="T61" fmla="*/ 1033999 h 283804"/>
              <a:gd name="T62" fmla="*/ 3288529 w 283805"/>
              <a:gd name="T63" fmla="*/ 2225885 h 283804"/>
              <a:gd name="T64" fmla="*/ 2807428 w 283805"/>
              <a:gd name="T65" fmla="*/ 3748148 h 283804"/>
              <a:gd name="T66" fmla="*/ 1694501 w 283805"/>
              <a:gd name="T67" fmla="*/ 4315364 h 283804"/>
              <a:gd name="T68" fmla="*/ 983654 w 283805"/>
              <a:gd name="T69" fmla="*/ 4523611 h 283804"/>
              <a:gd name="T70" fmla="*/ 5586156 w 283805"/>
              <a:gd name="T71" fmla="*/ 5155479 h 283804"/>
              <a:gd name="T72" fmla="*/ 5327671 w 283805"/>
              <a:gd name="T73" fmla="*/ 5327803 h 283804"/>
              <a:gd name="T74" fmla="*/ 5155333 w 283805"/>
              <a:gd name="T75" fmla="*/ 5586312 h 283804"/>
              <a:gd name="T76" fmla="*/ 4523491 w 283805"/>
              <a:gd name="T77" fmla="*/ 5586312 h 283804"/>
              <a:gd name="T78" fmla="*/ 4351175 w 283805"/>
              <a:gd name="T79" fmla="*/ 5327803 h 283804"/>
              <a:gd name="T80" fmla="*/ 3640346 w 283805"/>
              <a:gd name="T81" fmla="*/ 5672457 h 283804"/>
              <a:gd name="T82" fmla="*/ 2922319 w 283805"/>
              <a:gd name="T83" fmla="*/ 5327803 h 283804"/>
              <a:gd name="T84" fmla="*/ 2750003 w 283805"/>
              <a:gd name="T85" fmla="*/ 5586312 h 283804"/>
              <a:gd name="T86" fmla="*/ 2118163 w 283805"/>
              <a:gd name="T87" fmla="*/ 5586312 h 283804"/>
              <a:gd name="T88" fmla="*/ 1945821 w 283805"/>
              <a:gd name="T89" fmla="*/ 5327803 h 283804"/>
              <a:gd name="T90" fmla="*/ 1234963 w 283805"/>
              <a:gd name="T91" fmla="*/ 5672457 h 283804"/>
              <a:gd name="T92" fmla="*/ 516991 w 283805"/>
              <a:gd name="T93" fmla="*/ 5327803 h 283804"/>
              <a:gd name="T94" fmla="*/ 344669 w 283805"/>
              <a:gd name="T95" fmla="*/ 5586312 h 283804"/>
              <a:gd name="T96" fmla="*/ 0 w 283805"/>
              <a:gd name="T97" fmla="*/ 5241644 h 283804"/>
              <a:gd name="T98" fmla="*/ 344669 w 283805"/>
              <a:gd name="T99" fmla="*/ 4523611 h 283804"/>
              <a:gd name="T100" fmla="*/ 86112 w 283805"/>
              <a:gd name="T101" fmla="*/ 4351274 h 283804"/>
              <a:gd name="T102" fmla="*/ 86112 w 283805"/>
              <a:gd name="T103" fmla="*/ 3726583 h 283804"/>
              <a:gd name="T104" fmla="*/ 344669 w 283805"/>
              <a:gd name="T105" fmla="*/ 3547067 h 283804"/>
              <a:gd name="T106" fmla="*/ 0 w 283805"/>
              <a:gd name="T107" fmla="*/ 2836250 h 283804"/>
              <a:gd name="T108" fmla="*/ 344669 w 283805"/>
              <a:gd name="T109" fmla="*/ 2118192 h 283804"/>
              <a:gd name="T110" fmla="*/ 86112 w 283805"/>
              <a:gd name="T111" fmla="*/ 1945873 h 283804"/>
              <a:gd name="T112" fmla="*/ 86112 w 283805"/>
              <a:gd name="T113" fmla="*/ 1313958 h 283804"/>
              <a:gd name="T114" fmla="*/ 344669 w 283805"/>
              <a:gd name="T115" fmla="*/ 1141670 h 283804"/>
              <a:gd name="T116" fmla="*/ 0 w 283805"/>
              <a:gd name="T117" fmla="*/ 430788 h 283804"/>
              <a:gd name="T118" fmla="*/ 344669 w 283805"/>
              <a:gd name="T119" fmla="*/ 86116 h 2838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83805" h="283804">
                <a:moveTo>
                  <a:pt x="67538" y="211955"/>
                </a:moveTo>
                <a:cubicBezTo>
                  <a:pt x="61790" y="211955"/>
                  <a:pt x="57479" y="216625"/>
                  <a:pt x="57479" y="222014"/>
                </a:cubicBezTo>
                <a:cubicBezTo>
                  <a:pt x="57479" y="227762"/>
                  <a:pt x="61790" y="232073"/>
                  <a:pt x="67538" y="232073"/>
                </a:cubicBezTo>
                <a:cubicBezTo>
                  <a:pt x="72927" y="232073"/>
                  <a:pt x="77238" y="227762"/>
                  <a:pt x="77238" y="222014"/>
                </a:cubicBezTo>
                <a:cubicBezTo>
                  <a:pt x="77238" y="216625"/>
                  <a:pt x="72927" y="211955"/>
                  <a:pt x="67538" y="211955"/>
                </a:cubicBezTo>
                <a:close/>
                <a:moveTo>
                  <a:pt x="121784" y="177467"/>
                </a:moveTo>
                <a:cubicBezTo>
                  <a:pt x="116396" y="177467"/>
                  <a:pt x="111726" y="182137"/>
                  <a:pt x="111726" y="187526"/>
                </a:cubicBezTo>
                <a:cubicBezTo>
                  <a:pt x="111726" y="193274"/>
                  <a:pt x="116396" y="197585"/>
                  <a:pt x="121784" y="197585"/>
                </a:cubicBezTo>
                <a:cubicBezTo>
                  <a:pt x="127173" y="197585"/>
                  <a:pt x="131843" y="193274"/>
                  <a:pt x="131843" y="187526"/>
                </a:cubicBezTo>
                <a:cubicBezTo>
                  <a:pt x="131843" y="182137"/>
                  <a:pt x="127173" y="177467"/>
                  <a:pt x="121784" y="177467"/>
                </a:cubicBezTo>
                <a:close/>
                <a:moveTo>
                  <a:pt x="170986" y="136525"/>
                </a:moveTo>
                <a:lnTo>
                  <a:pt x="279507" y="136525"/>
                </a:lnTo>
                <a:cubicBezTo>
                  <a:pt x="281656" y="136525"/>
                  <a:pt x="283805" y="138179"/>
                  <a:pt x="283805" y="140494"/>
                </a:cubicBezTo>
                <a:cubicBezTo>
                  <a:pt x="283805" y="142479"/>
                  <a:pt x="281656" y="144132"/>
                  <a:pt x="279507" y="144132"/>
                </a:cubicBezTo>
                <a:lnTo>
                  <a:pt x="170986" y="144132"/>
                </a:lnTo>
                <a:cubicBezTo>
                  <a:pt x="168479" y="144132"/>
                  <a:pt x="166688" y="142479"/>
                  <a:pt x="166688" y="140494"/>
                </a:cubicBezTo>
                <a:cubicBezTo>
                  <a:pt x="166688" y="138179"/>
                  <a:pt x="168479" y="136525"/>
                  <a:pt x="170986" y="136525"/>
                </a:cubicBezTo>
                <a:close/>
                <a:moveTo>
                  <a:pt x="164535" y="82986"/>
                </a:moveTo>
                <a:cubicBezTo>
                  <a:pt x="159146" y="82986"/>
                  <a:pt x="154835" y="87297"/>
                  <a:pt x="154835" y="93045"/>
                </a:cubicBezTo>
                <a:cubicBezTo>
                  <a:pt x="154835" y="98433"/>
                  <a:pt x="159146" y="103103"/>
                  <a:pt x="164535" y="103103"/>
                </a:cubicBezTo>
                <a:cubicBezTo>
                  <a:pt x="170282" y="103103"/>
                  <a:pt x="174953" y="98433"/>
                  <a:pt x="174953" y="93045"/>
                </a:cubicBezTo>
                <a:cubicBezTo>
                  <a:pt x="174953" y="87297"/>
                  <a:pt x="170282" y="82986"/>
                  <a:pt x="164535" y="82986"/>
                </a:cubicBezTo>
                <a:close/>
                <a:moveTo>
                  <a:pt x="44004" y="74613"/>
                </a:moveTo>
                <a:lnTo>
                  <a:pt x="127088" y="74613"/>
                </a:lnTo>
                <a:cubicBezTo>
                  <a:pt x="129605" y="74613"/>
                  <a:pt x="131404" y="76518"/>
                  <a:pt x="131404" y="79185"/>
                </a:cubicBezTo>
                <a:cubicBezTo>
                  <a:pt x="131404" y="81852"/>
                  <a:pt x="129605" y="83757"/>
                  <a:pt x="127088" y="83757"/>
                </a:cubicBezTo>
                <a:lnTo>
                  <a:pt x="44004" y="83757"/>
                </a:lnTo>
                <a:cubicBezTo>
                  <a:pt x="41487" y="83757"/>
                  <a:pt x="39688" y="81852"/>
                  <a:pt x="39688" y="79185"/>
                </a:cubicBezTo>
                <a:cubicBezTo>
                  <a:pt x="39688" y="76518"/>
                  <a:pt x="41487" y="74613"/>
                  <a:pt x="44004" y="74613"/>
                </a:cubicBezTo>
                <a:close/>
                <a:moveTo>
                  <a:pt x="89701" y="46038"/>
                </a:moveTo>
                <a:lnTo>
                  <a:pt x="161990" y="46038"/>
                </a:lnTo>
                <a:cubicBezTo>
                  <a:pt x="164158" y="46038"/>
                  <a:pt x="166327" y="47691"/>
                  <a:pt x="166327" y="50006"/>
                </a:cubicBezTo>
                <a:cubicBezTo>
                  <a:pt x="166327" y="51991"/>
                  <a:pt x="164158" y="53644"/>
                  <a:pt x="161990" y="53644"/>
                </a:cubicBezTo>
                <a:lnTo>
                  <a:pt x="89701" y="53644"/>
                </a:lnTo>
                <a:cubicBezTo>
                  <a:pt x="87532" y="53644"/>
                  <a:pt x="85725" y="51991"/>
                  <a:pt x="85725" y="50006"/>
                </a:cubicBezTo>
                <a:cubicBezTo>
                  <a:pt x="85725" y="47691"/>
                  <a:pt x="87532" y="46038"/>
                  <a:pt x="89701" y="46038"/>
                </a:cubicBezTo>
                <a:close/>
                <a:moveTo>
                  <a:pt x="43969" y="46038"/>
                </a:moveTo>
                <a:lnTo>
                  <a:pt x="66801" y="46038"/>
                </a:lnTo>
                <a:cubicBezTo>
                  <a:pt x="68941" y="46038"/>
                  <a:pt x="71082" y="47691"/>
                  <a:pt x="71082" y="49676"/>
                </a:cubicBezTo>
                <a:cubicBezTo>
                  <a:pt x="71082" y="51991"/>
                  <a:pt x="68941" y="53644"/>
                  <a:pt x="66801" y="53644"/>
                </a:cubicBezTo>
                <a:lnTo>
                  <a:pt x="43969" y="53644"/>
                </a:lnTo>
                <a:cubicBezTo>
                  <a:pt x="41472" y="53644"/>
                  <a:pt x="39688" y="51991"/>
                  <a:pt x="39688" y="49676"/>
                </a:cubicBezTo>
                <a:cubicBezTo>
                  <a:pt x="39688" y="47691"/>
                  <a:pt x="41472" y="46038"/>
                  <a:pt x="43969" y="46038"/>
                </a:cubicBezTo>
                <a:close/>
                <a:moveTo>
                  <a:pt x="216266" y="25506"/>
                </a:moveTo>
                <a:cubicBezTo>
                  <a:pt x="210877" y="25506"/>
                  <a:pt x="206207" y="29817"/>
                  <a:pt x="206207" y="35565"/>
                </a:cubicBezTo>
                <a:cubicBezTo>
                  <a:pt x="206207" y="41313"/>
                  <a:pt x="210877" y="45624"/>
                  <a:pt x="216266" y="45624"/>
                </a:cubicBezTo>
                <a:cubicBezTo>
                  <a:pt x="222014" y="45624"/>
                  <a:pt x="226325" y="41313"/>
                  <a:pt x="226325" y="35565"/>
                </a:cubicBezTo>
                <a:cubicBezTo>
                  <a:pt x="226325" y="29817"/>
                  <a:pt x="222014" y="25506"/>
                  <a:pt x="216266" y="25506"/>
                </a:cubicBezTo>
                <a:close/>
                <a:moveTo>
                  <a:pt x="126505" y="15875"/>
                </a:moveTo>
                <a:lnTo>
                  <a:pt x="162065" y="15875"/>
                </a:lnTo>
                <a:cubicBezTo>
                  <a:pt x="164199" y="15875"/>
                  <a:pt x="166333" y="17529"/>
                  <a:pt x="166333" y="19844"/>
                </a:cubicBezTo>
                <a:cubicBezTo>
                  <a:pt x="166333" y="21828"/>
                  <a:pt x="164199" y="23482"/>
                  <a:pt x="162065" y="23482"/>
                </a:cubicBezTo>
                <a:lnTo>
                  <a:pt x="126505" y="23482"/>
                </a:lnTo>
                <a:cubicBezTo>
                  <a:pt x="124016" y="23482"/>
                  <a:pt x="122238" y="21828"/>
                  <a:pt x="122238" y="19844"/>
                </a:cubicBezTo>
                <a:cubicBezTo>
                  <a:pt x="122238" y="17529"/>
                  <a:pt x="124016" y="15875"/>
                  <a:pt x="126505" y="15875"/>
                </a:cubicBezTo>
                <a:close/>
                <a:moveTo>
                  <a:pt x="44045" y="15875"/>
                </a:moveTo>
                <a:lnTo>
                  <a:pt x="103230" y="15875"/>
                </a:lnTo>
                <a:cubicBezTo>
                  <a:pt x="105772" y="15875"/>
                  <a:pt x="107587" y="17529"/>
                  <a:pt x="107587" y="19844"/>
                </a:cubicBezTo>
                <a:cubicBezTo>
                  <a:pt x="107587" y="21828"/>
                  <a:pt x="105772" y="23482"/>
                  <a:pt x="103230" y="23482"/>
                </a:cubicBezTo>
                <a:lnTo>
                  <a:pt x="44045" y="23482"/>
                </a:lnTo>
                <a:cubicBezTo>
                  <a:pt x="41504" y="23482"/>
                  <a:pt x="39688" y="21828"/>
                  <a:pt x="39688" y="19844"/>
                </a:cubicBezTo>
                <a:cubicBezTo>
                  <a:pt x="39688" y="17529"/>
                  <a:pt x="41504" y="15875"/>
                  <a:pt x="44045" y="15875"/>
                </a:cubicBezTo>
                <a:close/>
                <a:moveTo>
                  <a:pt x="21554" y="0"/>
                </a:moveTo>
                <a:cubicBezTo>
                  <a:pt x="24069" y="0"/>
                  <a:pt x="25865" y="1796"/>
                  <a:pt x="25865" y="4311"/>
                </a:cubicBezTo>
                <a:lnTo>
                  <a:pt x="25865" y="217703"/>
                </a:lnTo>
                <a:lnTo>
                  <a:pt x="49217" y="217703"/>
                </a:lnTo>
                <a:cubicBezTo>
                  <a:pt x="51013" y="209440"/>
                  <a:pt x="58557" y="203333"/>
                  <a:pt x="67538" y="203333"/>
                </a:cubicBezTo>
                <a:cubicBezTo>
                  <a:pt x="72568" y="203333"/>
                  <a:pt x="76879" y="205488"/>
                  <a:pt x="80112" y="208722"/>
                </a:cubicBezTo>
                <a:lnTo>
                  <a:pt x="104541" y="193633"/>
                </a:lnTo>
                <a:cubicBezTo>
                  <a:pt x="103822" y="191837"/>
                  <a:pt x="103104" y="189682"/>
                  <a:pt x="103104" y="187526"/>
                </a:cubicBezTo>
                <a:cubicBezTo>
                  <a:pt x="103104" y="177467"/>
                  <a:pt x="111726" y="169205"/>
                  <a:pt x="121784" y="169205"/>
                </a:cubicBezTo>
                <a:cubicBezTo>
                  <a:pt x="123221" y="169205"/>
                  <a:pt x="124299" y="169205"/>
                  <a:pt x="125377" y="169564"/>
                </a:cubicBezTo>
                <a:lnTo>
                  <a:pt x="136154" y="145854"/>
                </a:lnTo>
                <a:lnTo>
                  <a:pt x="44547" y="145854"/>
                </a:lnTo>
                <a:cubicBezTo>
                  <a:pt x="42032" y="145854"/>
                  <a:pt x="40236" y="144057"/>
                  <a:pt x="40236" y="141902"/>
                </a:cubicBezTo>
                <a:cubicBezTo>
                  <a:pt x="40236" y="139387"/>
                  <a:pt x="42032" y="137591"/>
                  <a:pt x="44547" y="137591"/>
                </a:cubicBezTo>
                <a:lnTo>
                  <a:pt x="139747" y="137591"/>
                </a:lnTo>
                <a:lnTo>
                  <a:pt x="153398" y="107774"/>
                </a:lnTo>
                <a:cubicBezTo>
                  <a:pt x="149087" y="104181"/>
                  <a:pt x="146213" y="98793"/>
                  <a:pt x="146213" y="93045"/>
                </a:cubicBezTo>
                <a:cubicBezTo>
                  <a:pt x="146213" y="82626"/>
                  <a:pt x="154476" y="74364"/>
                  <a:pt x="164535" y="74364"/>
                </a:cubicBezTo>
                <a:cubicBezTo>
                  <a:pt x="168127" y="74364"/>
                  <a:pt x="171001" y="75082"/>
                  <a:pt x="173516" y="76519"/>
                </a:cubicBezTo>
                <a:lnTo>
                  <a:pt x="200818" y="45983"/>
                </a:lnTo>
                <a:cubicBezTo>
                  <a:pt x="199022" y="43109"/>
                  <a:pt x="197944" y="39517"/>
                  <a:pt x="197944" y="35565"/>
                </a:cubicBezTo>
                <a:cubicBezTo>
                  <a:pt x="197944" y="25147"/>
                  <a:pt x="206207" y="16884"/>
                  <a:pt x="216266" y="16884"/>
                </a:cubicBezTo>
                <a:cubicBezTo>
                  <a:pt x="225247" y="16884"/>
                  <a:pt x="232432" y="22992"/>
                  <a:pt x="234587" y="31254"/>
                </a:cubicBezTo>
                <a:lnTo>
                  <a:pt x="260812" y="31254"/>
                </a:lnTo>
                <a:lnTo>
                  <a:pt x="260812" y="24788"/>
                </a:lnTo>
                <a:lnTo>
                  <a:pt x="279493" y="35565"/>
                </a:lnTo>
                <a:lnTo>
                  <a:pt x="260812" y="46343"/>
                </a:lnTo>
                <a:lnTo>
                  <a:pt x="260812" y="39876"/>
                </a:lnTo>
                <a:lnTo>
                  <a:pt x="234587" y="39876"/>
                </a:lnTo>
                <a:cubicBezTo>
                  <a:pt x="232432" y="48139"/>
                  <a:pt x="225247" y="54246"/>
                  <a:pt x="216266" y="54246"/>
                </a:cubicBezTo>
                <a:cubicBezTo>
                  <a:pt x="213392" y="54246"/>
                  <a:pt x="210159" y="53168"/>
                  <a:pt x="207644" y="51731"/>
                </a:cubicBezTo>
                <a:lnTo>
                  <a:pt x="179982" y="82267"/>
                </a:lnTo>
                <a:cubicBezTo>
                  <a:pt x="182138" y="85141"/>
                  <a:pt x="183575" y="88734"/>
                  <a:pt x="183575" y="93045"/>
                </a:cubicBezTo>
                <a:cubicBezTo>
                  <a:pt x="183575" y="103103"/>
                  <a:pt x="174953" y="111366"/>
                  <a:pt x="164535" y="111366"/>
                </a:cubicBezTo>
                <a:cubicBezTo>
                  <a:pt x="163457" y="111366"/>
                  <a:pt x="162379" y="111366"/>
                  <a:pt x="161301" y="111366"/>
                </a:cubicBezTo>
                <a:lnTo>
                  <a:pt x="133280" y="173156"/>
                </a:lnTo>
                <a:cubicBezTo>
                  <a:pt x="137591" y="176389"/>
                  <a:pt x="140465" y="181778"/>
                  <a:pt x="140465" y="187526"/>
                </a:cubicBezTo>
                <a:cubicBezTo>
                  <a:pt x="140465" y="197944"/>
                  <a:pt x="131843" y="206207"/>
                  <a:pt x="121784" y="206207"/>
                </a:cubicBezTo>
                <a:cubicBezTo>
                  <a:pt x="116755" y="206207"/>
                  <a:pt x="112085" y="204051"/>
                  <a:pt x="108852" y="200818"/>
                </a:cubicBezTo>
                <a:lnTo>
                  <a:pt x="84782" y="215906"/>
                </a:lnTo>
                <a:cubicBezTo>
                  <a:pt x="85501" y="218062"/>
                  <a:pt x="86219" y="219858"/>
                  <a:pt x="86219" y="222014"/>
                </a:cubicBezTo>
                <a:cubicBezTo>
                  <a:pt x="86219" y="232432"/>
                  <a:pt x="77597" y="240694"/>
                  <a:pt x="67538" y="240694"/>
                </a:cubicBezTo>
                <a:cubicBezTo>
                  <a:pt x="58557" y="240694"/>
                  <a:pt x="51013" y="234587"/>
                  <a:pt x="49217" y="226325"/>
                </a:cubicBezTo>
                <a:lnTo>
                  <a:pt x="25865" y="226325"/>
                </a:lnTo>
                <a:lnTo>
                  <a:pt x="25865" y="257938"/>
                </a:lnTo>
                <a:lnTo>
                  <a:pt x="279493" y="257938"/>
                </a:lnTo>
                <a:cubicBezTo>
                  <a:pt x="281649" y="257938"/>
                  <a:pt x="283804" y="259734"/>
                  <a:pt x="283804" y="262249"/>
                </a:cubicBezTo>
                <a:cubicBezTo>
                  <a:pt x="283804" y="264764"/>
                  <a:pt x="281649" y="266560"/>
                  <a:pt x="279493" y="266560"/>
                </a:cubicBezTo>
                <a:lnTo>
                  <a:pt x="266560" y="266560"/>
                </a:lnTo>
                <a:lnTo>
                  <a:pt x="266560" y="279493"/>
                </a:lnTo>
                <a:cubicBezTo>
                  <a:pt x="266560" y="281648"/>
                  <a:pt x="264764" y="283804"/>
                  <a:pt x="262249" y="283804"/>
                </a:cubicBezTo>
                <a:cubicBezTo>
                  <a:pt x="259735" y="283804"/>
                  <a:pt x="257938" y="281648"/>
                  <a:pt x="257938" y="279493"/>
                </a:cubicBezTo>
                <a:lnTo>
                  <a:pt x="257938" y="266560"/>
                </a:lnTo>
                <a:lnTo>
                  <a:pt x="226325" y="266560"/>
                </a:lnTo>
                <a:lnTo>
                  <a:pt x="226325" y="279493"/>
                </a:lnTo>
                <a:cubicBezTo>
                  <a:pt x="226325" y="281648"/>
                  <a:pt x="224529" y="283804"/>
                  <a:pt x="222014" y="283804"/>
                </a:cubicBezTo>
                <a:cubicBezTo>
                  <a:pt x="219858" y="283804"/>
                  <a:pt x="217703" y="281648"/>
                  <a:pt x="217703" y="279493"/>
                </a:cubicBezTo>
                <a:lnTo>
                  <a:pt x="217703" y="266560"/>
                </a:lnTo>
                <a:lnTo>
                  <a:pt x="186089" y="266560"/>
                </a:lnTo>
                <a:lnTo>
                  <a:pt x="186089" y="279493"/>
                </a:lnTo>
                <a:cubicBezTo>
                  <a:pt x="186089" y="281648"/>
                  <a:pt x="184293" y="283804"/>
                  <a:pt x="182138" y="283804"/>
                </a:cubicBezTo>
                <a:cubicBezTo>
                  <a:pt x="179623" y="283804"/>
                  <a:pt x="177827" y="281648"/>
                  <a:pt x="177827" y="279493"/>
                </a:cubicBezTo>
                <a:lnTo>
                  <a:pt x="177827" y="266560"/>
                </a:lnTo>
                <a:lnTo>
                  <a:pt x="146213" y="266560"/>
                </a:lnTo>
                <a:lnTo>
                  <a:pt x="146213" y="279493"/>
                </a:lnTo>
                <a:cubicBezTo>
                  <a:pt x="146213" y="281648"/>
                  <a:pt x="144417" y="283804"/>
                  <a:pt x="141902" y="283804"/>
                </a:cubicBezTo>
                <a:cubicBezTo>
                  <a:pt x="139747" y="283804"/>
                  <a:pt x="137591" y="281648"/>
                  <a:pt x="137591" y="279493"/>
                </a:cubicBezTo>
                <a:lnTo>
                  <a:pt x="137591" y="266560"/>
                </a:lnTo>
                <a:lnTo>
                  <a:pt x="105978" y="266560"/>
                </a:lnTo>
                <a:lnTo>
                  <a:pt x="105978" y="279493"/>
                </a:lnTo>
                <a:cubicBezTo>
                  <a:pt x="105978" y="281648"/>
                  <a:pt x="104181" y="283804"/>
                  <a:pt x="101667" y="283804"/>
                </a:cubicBezTo>
                <a:cubicBezTo>
                  <a:pt x="99152" y="283804"/>
                  <a:pt x="97356" y="281648"/>
                  <a:pt x="97356" y="279493"/>
                </a:cubicBezTo>
                <a:lnTo>
                  <a:pt x="97356" y="266560"/>
                </a:lnTo>
                <a:lnTo>
                  <a:pt x="65742" y="266560"/>
                </a:lnTo>
                <a:lnTo>
                  <a:pt x="65742" y="279493"/>
                </a:lnTo>
                <a:cubicBezTo>
                  <a:pt x="65742" y="281648"/>
                  <a:pt x="63946" y="283804"/>
                  <a:pt x="61790" y="283804"/>
                </a:cubicBezTo>
                <a:cubicBezTo>
                  <a:pt x="59276" y="283804"/>
                  <a:pt x="57479" y="281648"/>
                  <a:pt x="57479" y="279493"/>
                </a:cubicBezTo>
                <a:lnTo>
                  <a:pt x="57479" y="266560"/>
                </a:lnTo>
                <a:lnTo>
                  <a:pt x="25865" y="266560"/>
                </a:lnTo>
                <a:lnTo>
                  <a:pt x="25865" y="279493"/>
                </a:lnTo>
                <a:cubicBezTo>
                  <a:pt x="25865" y="281648"/>
                  <a:pt x="24069" y="283804"/>
                  <a:pt x="21554" y="283804"/>
                </a:cubicBezTo>
                <a:cubicBezTo>
                  <a:pt x="19040" y="283804"/>
                  <a:pt x="17244" y="281648"/>
                  <a:pt x="17244" y="279493"/>
                </a:cubicBezTo>
                <a:lnTo>
                  <a:pt x="17244" y="266560"/>
                </a:lnTo>
                <a:lnTo>
                  <a:pt x="4311" y="266560"/>
                </a:lnTo>
                <a:cubicBezTo>
                  <a:pt x="2155" y="266560"/>
                  <a:pt x="0" y="264764"/>
                  <a:pt x="0" y="262249"/>
                </a:cubicBezTo>
                <a:cubicBezTo>
                  <a:pt x="0" y="259734"/>
                  <a:pt x="2155" y="257938"/>
                  <a:pt x="4311" y="257938"/>
                </a:cubicBezTo>
                <a:lnTo>
                  <a:pt x="17244" y="257938"/>
                </a:lnTo>
                <a:lnTo>
                  <a:pt x="17244" y="226325"/>
                </a:lnTo>
                <a:lnTo>
                  <a:pt x="4311" y="226325"/>
                </a:lnTo>
                <a:cubicBezTo>
                  <a:pt x="2155" y="226325"/>
                  <a:pt x="0" y="224528"/>
                  <a:pt x="0" y="222014"/>
                </a:cubicBezTo>
                <a:cubicBezTo>
                  <a:pt x="0" y="219499"/>
                  <a:pt x="2155" y="217703"/>
                  <a:pt x="4311" y="217703"/>
                </a:cubicBezTo>
                <a:lnTo>
                  <a:pt x="17244" y="217703"/>
                </a:lnTo>
                <a:lnTo>
                  <a:pt x="17244" y="186448"/>
                </a:lnTo>
                <a:lnTo>
                  <a:pt x="4311" y="186448"/>
                </a:lnTo>
                <a:cubicBezTo>
                  <a:pt x="2155" y="186448"/>
                  <a:pt x="0" y="184293"/>
                  <a:pt x="0" y="181778"/>
                </a:cubicBezTo>
                <a:cubicBezTo>
                  <a:pt x="0" y="179623"/>
                  <a:pt x="2155" y="177467"/>
                  <a:pt x="4311" y="177467"/>
                </a:cubicBezTo>
                <a:lnTo>
                  <a:pt x="17244" y="177467"/>
                </a:lnTo>
                <a:lnTo>
                  <a:pt x="17244" y="145854"/>
                </a:lnTo>
                <a:lnTo>
                  <a:pt x="4311" y="145854"/>
                </a:lnTo>
                <a:cubicBezTo>
                  <a:pt x="2155" y="145854"/>
                  <a:pt x="0" y="144057"/>
                  <a:pt x="0" y="141902"/>
                </a:cubicBezTo>
                <a:cubicBezTo>
                  <a:pt x="0" y="139387"/>
                  <a:pt x="2155" y="137591"/>
                  <a:pt x="4311" y="137591"/>
                </a:cubicBezTo>
                <a:lnTo>
                  <a:pt x="17244" y="137591"/>
                </a:lnTo>
                <a:lnTo>
                  <a:pt x="17244" y="105977"/>
                </a:lnTo>
                <a:lnTo>
                  <a:pt x="4311" y="105977"/>
                </a:lnTo>
                <a:cubicBezTo>
                  <a:pt x="2155" y="105977"/>
                  <a:pt x="0" y="104181"/>
                  <a:pt x="0" y="101666"/>
                </a:cubicBezTo>
                <a:cubicBezTo>
                  <a:pt x="0" y="99511"/>
                  <a:pt x="2155" y="97356"/>
                  <a:pt x="4311" y="97356"/>
                </a:cubicBezTo>
                <a:lnTo>
                  <a:pt x="17244" y="97356"/>
                </a:lnTo>
                <a:lnTo>
                  <a:pt x="17244" y="65742"/>
                </a:lnTo>
                <a:lnTo>
                  <a:pt x="4311" y="65742"/>
                </a:lnTo>
                <a:cubicBezTo>
                  <a:pt x="2155" y="65742"/>
                  <a:pt x="0" y="63946"/>
                  <a:pt x="0" y="61431"/>
                </a:cubicBezTo>
                <a:cubicBezTo>
                  <a:pt x="0" y="59275"/>
                  <a:pt x="2155" y="57120"/>
                  <a:pt x="4311" y="57120"/>
                </a:cubicBezTo>
                <a:lnTo>
                  <a:pt x="17244" y="57120"/>
                </a:lnTo>
                <a:lnTo>
                  <a:pt x="17244" y="25506"/>
                </a:lnTo>
                <a:lnTo>
                  <a:pt x="4311" y="25506"/>
                </a:lnTo>
                <a:cubicBezTo>
                  <a:pt x="2155" y="25506"/>
                  <a:pt x="0" y="23710"/>
                  <a:pt x="0" y="21555"/>
                </a:cubicBezTo>
                <a:cubicBezTo>
                  <a:pt x="0" y="19040"/>
                  <a:pt x="2155" y="17244"/>
                  <a:pt x="4311" y="17244"/>
                </a:cubicBezTo>
                <a:lnTo>
                  <a:pt x="17244" y="17244"/>
                </a:lnTo>
                <a:lnTo>
                  <a:pt x="17244" y="4311"/>
                </a:lnTo>
                <a:cubicBezTo>
                  <a:pt x="17244" y="1796"/>
                  <a:pt x="19040" y="0"/>
                  <a:pt x="21554" y="0"/>
                </a:cubicBezTo>
                <a:close/>
              </a:path>
            </a:pathLst>
          </a:custGeom>
          <a:solidFill>
            <a:schemeClr val="bg1"/>
          </a:solidFill>
          <a:ln>
            <a:noFill/>
          </a:ln>
          <a:effectLst/>
        </p:spPr>
        <p:txBody>
          <a:bodyPr anchor="ctr"/>
          <a:lstStyle/>
          <a:p>
            <a:endParaRPr lang="en-US" sz="900">
              <a:solidFill>
                <a:schemeClr val="bg1"/>
              </a:solidFill>
            </a:endParaRPr>
          </a:p>
        </p:txBody>
      </p:sp>
      <p:sp>
        <p:nvSpPr>
          <p:cNvPr id="120" name="Freeform 999">
            <a:extLst>
              <a:ext uri="{FF2B5EF4-FFF2-40B4-BE49-F238E27FC236}">
                <a16:creationId xmlns:a16="http://schemas.microsoft.com/office/drawing/2014/main" id="{63F369D6-03D3-0FDD-23A5-47FC232B49AF}"/>
              </a:ext>
            </a:extLst>
          </p:cNvPr>
          <p:cNvSpPr>
            <a:spLocks noChangeAspect="1" noChangeArrowheads="1"/>
          </p:cNvSpPr>
          <p:nvPr userDrawn="1"/>
        </p:nvSpPr>
        <p:spPr bwMode="auto">
          <a:xfrm>
            <a:off x="3319249" y="4349351"/>
            <a:ext cx="676800" cy="676800"/>
          </a:xfrm>
          <a:custGeom>
            <a:avLst/>
            <a:gdLst>
              <a:gd name="T0" fmla="*/ 1857895 w 289849"/>
              <a:gd name="T1" fmla="*/ 4931503 h 290152"/>
              <a:gd name="T2" fmla="*/ 2627204 w 289849"/>
              <a:gd name="T3" fmla="*/ 3867565 h 290152"/>
              <a:gd name="T4" fmla="*/ 3040850 w 289849"/>
              <a:gd name="T5" fmla="*/ 3867565 h 290152"/>
              <a:gd name="T6" fmla="*/ 4978606 w 289849"/>
              <a:gd name="T7" fmla="*/ 3170262 h 290152"/>
              <a:gd name="T8" fmla="*/ 5602705 w 289849"/>
              <a:gd name="T9" fmla="*/ 3213383 h 290152"/>
              <a:gd name="T10" fmla="*/ 3316662 w 289849"/>
              <a:gd name="T11" fmla="*/ 2947394 h 290152"/>
              <a:gd name="T12" fmla="*/ 2090129 w 289849"/>
              <a:gd name="T13" fmla="*/ 3285245 h 290152"/>
              <a:gd name="T14" fmla="*/ 856366 w 289849"/>
              <a:gd name="T15" fmla="*/ 3817249 h 290152"/>
              <a:gd name="T16" fmla="*/ 1270032 w 289849"/>
              <a:gd name="T17" fmla="*/ 4363597 h 290152"/>
              <a:gd name="T18" fmla="*/ 2039341 w 289849"/>
              <a:gd name="T19" fmla="*/ 4363597 h 290152"/>
              <a:gd name="T20" fmla="*/ 2453014 w 289849"/>
              <a:gd name="T21" fmla="*/ 3774104 h 290152"/>
              <a:gd name="T22" fmla="*/ 3215032 w 289849"/>
              <a:gd name="T23" fmla="*/ 3774104 h 290152"/>
              <a:gd name="T24" fmla="*/ 3628700 w 289849"/>
              <a:gd name="T25" fmla="*/ 3242172 h 290152"/>
              <a:gd name="T26" fmla="*/ 3810158 w 289849"/>
              <a:gd name="T27" fmla="*/ 4931503 h 290152"/>
              <a:gd name="T28" fmla="*/ 3606931 w 289849"/>
              <a:gd name="T29" fmla="*/ 2616715 h 290152"/>
              <a:gd name="T30" fmla="*/ 2775729 w 289849"/>
              <a:gd name="T31" fmla="*/ 2114925 h 290152"/>
              <a:gd name="T32" fmla="*/ 1247532 w 289849"/>
              <a:gd name="T33" fmla="*/ 2114925 h 290152"/>
              <a:gd name="T34" fmla="*/ 4598825 w 289849"/>
              <a:gd name="T35" fmla="*/ 2016912 h 290152"/>
              <a:gd name="T36" fmla="*/ 4087438 w 289849"/>
              <a:gd name="T37" fmla="*/ 2522500 h 290152"/>
              <a:gd name="T38" fmla="*/ 4492354 w 289849"/>
              <a:gd name="T39" fmla="*/ 1674985 h 290152"/>
              <a:gd name="T40" fmla="*/ 5232605 w 289849"/>
              <a:gd name="T41" fmla="*/ 2408238 h 290152"/>
              <a:gd name="T42" fmla="*/ 3295209 w 289849"/>
              <a:gd name="T43" fmla="*/ 1454623 h 290152"/>
              <a:gd name="T44" fmla="*/ 2494603 w 289849"/>
              <a:gd name="T45" fmla="*/ 1636783 h 290152"/>
              <a:gd name="T46" fmla="*/ 1341914 w 289849"/>
              <a:gd name="T47" fmla="*/ 1454623 h 290152"/>
              <a:gd name="T48" fmla="*/ 2009601 w 289849"/>
              <a:gd name="T49" fmla="*/ 1636783 h 290152"/>
              <a:gd name="T50" fmla="*/ 1341914 w 289849"/>
              <a:gd name="T51" fmla="*/ 1454623 h 290152"/>
              <a:gd name="T52" fmla="*/ 5653545 w 289849"/>
              <a:gd name="T53" fmla="*/ 754789 h 290152"/>
              <a:gd name="T54" fmla="*/ 856366 w 289849"/>
              <a:gd name="T55" fmla="*/ 179690 h 290152"/>
              <a:gd name="T56" fmla="*/ 4898762 w 289849"/>
              <a:gd name="T57" fmla="*/ 5607243 h 290152"/>
              <a:gd name="T58" fmla="*/ 4492354 w 289849"/>
              <a:gd name="T59" fmla="*/ 3314045 h 290152"/>
              <a:gd name="T60" fmla="*/ 4303659 w 289849"/>
              <a:gd name="T61" fmla="*/ 5111211 h 290152"/>
              <a:gd name="T62" fmla="*/ 682203 w 289849"/>
              <a:gd name="T63" fmla="*/ 1516829 h 290152"/>
              <a:gd name="T64" fmla="*/ 856366 w 289849"/>
              <a:gd name="T65" fmla="*/ 3572813 h 290152"/>
              <a:gd name="T66" fmla="*/ 2010312 w 289849"/>
              <a:gd name="T67" fmla="*/ 3119940 h 290152"/>
              <a:gd name="T68" fmla="*/ 3222293 w 289849"/>
              <a:gd name="T69" fmla="*/ 2789237 h 290152"/>
              <a:gd name="T70" fmla="*/ 4898762 w 289849"/>
              <a:gd name="T71" fmla="*/ 1595889 h 290152"/>
              <a:gd name="T72" fmla="*/ 1531307 w 289849"/>
              <a:gd name="T73" fmla="*/ 848244 h 290152"/>
              <a:gd name="T74" fmla="*/ 4985859 w 289849"/>
              <a:gd name="T75" fmla="*/ 0 h 290152"/>
              <a:gd name="T76" fmla="*/ 5072948 w 289849"/>
              <a:gd name="T77" fmla="*/ 934557 h 290152"/>
              <a:gd name="T78" fmla="*/ 5348699 w 289849"/>
              <a:gd name="T79" fmla="*/ 2717363 h 290152"/>
              <a:gd name="T80" fmla="*/ 5457578 w 289849"/>
              <a:gd name="T81" fmla="*/ 3738167 h 290152"/>
              <a:gd name="T82" fmla="*/ 5072948 w 289849"/>
              <a:gd name="T83" fmla="*/ 5700705 h 290152"/>
              <a:gd name="T84" fmla="*/ 0 w 289849"/>
              <a:gd name="T85" fmla="*/ 5700705 h 29015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89849" h="290152">
                <a:moveTo>
                  <a:pt x="71674" y="223388"/>
                </a:moveTo>
                <a:lnTo>
                  <a:pt x="71674" y="247568"/>
                </a:lnTo>
                <a:lnTo>
                  <a:pt x="92204" y="247568"/>
                </a:lnTo>
                <a:lnTo>
                  <a:pt x="92204" y="223388"/>
                </a:lnTo>
                <a:lnTo>
                  <a:pt x="71674" y="223388"/>
                </a:lnTo>
                <a:close/>
                <a:moveTo>
                  <a:pt x="130383" y="194157"/>
                </a:moveTo>
                <a:lnTo>
                  <a:pt x="130383" y="247568"/>
                </a:lnTo>
                <a:lnTo>
                  <a:pt x="150912" y="247568"/>
                </a:lnTo>
                <a:lnTo>
                  <a:pt x="150912" y="194157"/>
                </a:lnTo>
                <a:lnTo>
                  <a:pt x="130383" y="194157"/>
                </a:lnTo>
                <a:close/>
                <a:moveTo>
                  <a:pt x="261485" y="144715"/>
                </a:moveTo>
                <a:cubicBezTo>
                  <a:pt x="257884" y="150850"/>
                  <a:pt x="252841" y="155542"/>
                  <a:pt x="247079" y="159151"/>
                </a:cubicBezTo>
                <a:lnTo>
                  <a:pt x="263647" y="175752"/>
                </a:lnTo>
                <a:cubicBezTo>
                  <a:pt x="267608" y="179721"/>
                  <a:pt x="274092" y="179721"/>
                  <a:pt x="278053" y="175752"/>
                </a:cubicBezTo>
                <a:cubicBezTo>
                  <a:pt x="282015" y="171782"/>
                  <a:pt x="282015" y="165286"/>
                  <a:pt x="278053" y="161316"/>
                </a:cubicBezTo>
                <a:lnTo>
                  <a:pt x="261485" y="144715"/>
                </a:lnTo>
                <a:close/>
                <a:moveTo>
                  <a:pt x="179006" y="131363"/>
                </a:moveTo>
                <a:lnTo>
                  <a:pt x="164599" y="147963"/>
                </a:lnTo>
                <a:cubicBezTo>
                  <a:pt x="163158" y="149407"/>
                  <a:pt x="160997" y="150129"/>
                  <a:pt x="159557" y="149407"/>
                </a:cubicBezTo>
                <a:lnTo>
                  <a:pt x="131463" y="137498"/>
                </a:lnTo>
                <a:lnTo>
                  <a:pt x="103730" y="164925"/>
                </a:lnTo>
                <a:cubicBezTo>
                  <a:pt x="102289" y="166369"/>
                  <a:pt x="100128" y="166729"/>
                  <a:pt x="98687" y="165647"/>
                </a:cubicBezTo>
                <a:lnTo>
                  <a:pt x="79238" y="155181"/>
                </a:lnTo>
                <a:lnTo>
                  <a:pt x="42500" y="191631"/>
                </a:lnTo>
                <a:lnTo>
                  <a:pt x="42500" y="247568"/>
                </a:lnTo>
                <a:lnTo>
                  <a:pt x="63030" y="247568"/>
                </a:lnTo>
                <a:lnTo>
                  <a:pt x="63030" y="219058"/>
                </a:lnTo>
                <a:cubicBezTo>
                  <a:pt x="63030" y="216532"/>
                  <a:pt x="65191" y="214727"/>
                  <a:pt x="67713" y="214727"/>
                </a:cubicBezTo>
                <a:lnTo>
                  <a:pt x="96887" y="214727"/>
                </a:lnTo>
                <a:cubicBezTo>
                  <a:pt x="99048" y="214727"/>
                  <a:pt x="101209" y="216532"/>
                  <a:pt x="101209" y="219058"/>
                </a:cubicBezTo>
                <a:lnTo>
                  <a:pt x="101209" y="247568"/>
                </a:lnTo>
                <a:lnTo>
                  <a:pt x="121738" y="247568"/>
                </a:lnTo>
                <a:lnTo>
                  <a:pt x="121738" y="189465"/>
                </a:lnTo>
                <a:cubicBezTo>
                  <a:pt x="121738" y="187300"/>
                  <a:pt x="123539" y="185495"/>
                  <a:pt x="126061" y="185495"/>
                </a:cubicBezTo>
                <a:lnTo>
                  <a:pt x="155235" y="185495"/>
                </a:lnTo>
                <a:cubicBezTo>
                  <a:pt x="157756" y="185495"/>
                  <a:pt x="159557" y="187300"/>
                  <a:pt x="159557" y="189465"/>
                </a:cubicBezTo>
                <a:lnTo>
                  <a:pt x="159557" y="247568"/>
                </a:lnTo>
                <a:lnTo>
                  <a:pt x="180086" y="247568"/>
                </a:lnTo>
                <a:lnTo>
                  <a:pt x="180086" y="162760"/>
                </a:lnTo>
                <a:cubicBezTo>
                  <a:pt x="180086" y="160594"/>
                  <a:pt x="182247" y="158790"/>
                  <a:pt x="184409" y="158790"/>
                </a:cubicBezTo>
                <a:cubicBezTo>
                  <a:pt x="186930" y="158790"/>
                  <a:pt x="189091" y="160594"/>
                  <a:pt x="189091" y="162760"/>
                </a:cubicBezTo>
                <a:lnTo>
                  <a:pt x="189091" y="247568"/>
                </a:lnTo>
                <a:lnTo>
                  <a:pt x="209260" y="247568"/>
                </a:lnTo>
                <a:lnTo>
                  <a:pt x="209260" y="164203"/>
                </a:lnTo>
                <a:cubicBezTo>
                  <a:pt x="194493" y="159151"/>
                  <a:pt x="182608" y="146881"/>
                  <a:pt x="179006" y="131363"/>
                </a:cubicBezTo>
                <a:close/>
                <a:moveTo>
                  <a:pt x="66586" y="101600"/>
                </a:moveTo>
                <a:lnTo>
                  <a:pt x="133440" y="101600"/>
                </a:lnTo>
                <a:cubicBezTo>
                  <a:pt x="135597" y="101600"/>
                  <a:pt x="137754" y="103505"/>
                  <a:pt x="137754" y="106172"/>
                </a:cubicBezTo>
                <a:cubicBezTo>
                  <a:pt x="137754" y="108458"/>
                  <a:pt x="135597" y="110744"/>
                  <a:pt x="133440" y="110744"/>
                </a:cubicBezTo>
                <a:lnTo>
                  <a:pt x="66586" y="110744"/>
                </a:lnTo>
                <a:cubicBezTo>
                  <a:pt x="64070" y="110744"/>
                  <a:pt x="61913" y="108458"/>
                  <a:pt x="61913" y="106172"/>
                </a:cubicBezTo>
                <a:cubicBezTo>
                  <a:pt x="61913" y="103505"/>
                  <a:pt x="64070" y="101600"/>
                  <a:pt x="66586" y="101600"/>
                </a:cubicBezTo>
                <a:close/>
                <a:moveTo>
                  <a:pt x="223451" y="96838"/>
                </a:moveTo>
                <a:cubicBezTo>
                  <a:pt x="226025" y="96838"/>
                  <a:pt x="228232" y="99045"/>
                  <a:pt x="228232" y="101252"/>
                </a:cubicBezTo>
                <a:cubicBezTo>
                  <a:pt x="228232" y="103827"/>
                  <a:pt x="226025" y="106034"/>
                  <a:pt x="223451" y="106034"/>
                </a:cubicBezTo>
                <a:cubicBezTo>
                  <a:pt x="214623" y="106034"/>
                  <a:pt x="207266" y="113023"/>
                  <a:pt x="207266" y="122218"/>
                </a:cubicBezTo>
                <a:cubicBezTo>
                  <a:pt x="207266" y="124793"/>
                  <a:pt x="205427" y="126632"/>
                  <a:pt x="202852" y="126632"/>
                </a:cubicBezTo>
                <a:cubicBezTo>
                  <a:pt x="200277" y="126632"/>
                  <a:pt x="198438" y="124793"/>
                  <a:pt x="198438" y="122218"/>
                </a:cubicBezTo>
                <a:cubicBezTo>
                  <a:pt x="198438" y="108241"/>
                  <a:pt x="209841" y="96838"/>
                  <a:pt x="223451" y="96838"/>
                </a:cubicBezTo>
                <a:close/>
                <a:moveTo>
                  <a:pt x="222947" y="84086"/>
                </a:moveTo>
                <a:cubicBezTo>
                  <a:pt x="203137" y="84086"/>
                  <a:pt x="186570" y="100687"/>
                  <a:pt x="186570" y="120897"/>
                </a:cubicBezTo>
                <a:cubicBezTo>
                  <a:pt x="186570" y="141107"/>
                  <a:pt x="203137" y="157707"/>
                  <a:pt x="222947" y="157707"/>
                </a:cubicBezTo>
                <a:cubicBezTo>
                  <a:pt x="243477" y="157707"/>
                  <a:pt x="259685" y="141107"/>
                  <a:pt x="259685" y="120897"/>
                </a:cubicBezTo>
                <a:cubicBezTo>
                  <a:pt x="259685" y="100687"/>
                  <a:pt x="243477" y="84086"/>
                  <a:pt x="222947" y="84086"/>
                </a:cubicBezTo>
                <a:close/>
                <a:moveTo>
                  <a:pt x="123802" y="73025"/>
                </a:moveTo>
                <a:lnTo>
                  <a:pt x="163536" y="73025"/>
                </a:lnTo>
                <a:cubicBezTo>
                  <a:pt x="166088" y="73025"/>
                  <a:pt x="167911" y="75311"/>
                  <a:pt x="167911" y="77597"/>
                </a:cubicBezTo>
                <a:cubicBezTo>
                  <a:pt x="167911" y="80264"/>
                  <a:pt x="166088" y="82169"/>
                  <a:pt x="163536" y="82169"/>
                </a:cubicBezTo>
                <a:lnTo>
                  <a:pt x="123802" y="82169"/>
                </a:lnTo>
                <a:cubicBezTo>
                  <a:pt x="121250" y="82169"/>
                  <a:pt x="119063" y="80264"/>
                  <a:pt x="119063" y="77597"/>
                </a:cubicBezTo>
                <a:cubicBezTo>
                  <a:pt x="119063" y="75311"/>
                  <a:pt x="121250" y="73025"/>
                  <a:pt x="123802" y="73025"/>
                </a:cubicBezTo>
                <a:close/>
                <a:moveTo>
                  <a:pt x="66596" y="73025"/>
                </a:moveTo>
                <a:lnTo>
                  <a:pt x="99733" y="73025"/>
                </a:lnTo>
                <a:cubicBezTo>
                  <a:pt x="102614" y="73025"/>
                  <a:pt x="104415" y="75311"/>
                  <a:pt x="104415" y="77597"/>
                </a:cubicBezTo>
                <a:cubicBezTo>
                  <a:pt x="104415" y="80264"/>
                  <a:pt x="102614" y="82169"/>
                  <a:pt x="99733" y="82169"/>
                </a:cubicBezTo>
                <a:lnTo>
                  <a:pt x="66596" y="82169"/>
                </a:lnTo>
                <a:cubicBezTo>
                  <a:pt x="64074" y="82169"/>
                  <a:pt x="61913" y="80264"/>
                  <a:pt x="61913" y="77597"/>
                </a:cubicBezTo>
                <a:cubicBezTo>
                  <a:pt x="61913" y="75311"/>
                  <a:pt x="64074" y="73025"/>
                  <a:pt x="66596" y="73025"/>
                </a:cubicBezTo>
                <a:close/>
                <a:moveTo>
                  <a:pt x="68073" y="9022"/>
                </a:moveTo>
                <a:cubicBezTo>
                  <a:pt x="77077" y="15879"/>
                  <a:pt x="83200" y="25984"/>
                  <a:pt x="84641" y="37893"/>
                </a:cubicBezTo>
                <a:lnTo>
                  <a:pt x="280575" y="37893"/>
                </a:lnTo>
                <a:cubicBezTo>
                  <a:pt x="278414" y="21653"/>
                  <a:pt x="264367" y="9022"/>
                  <a:pt x="247439" y="9022"/>
                </a:cubicBezTo>
                <a:lnTo>
                  <a:pt x="68073" y="9022"/>
                </a:lnTo>
                <a:close/>
                <a:moveTo>
                  <a:pt x="42500" y="9022"/>
                </a:moveTo>
                <a:cubicBezTo>
                  <a:pt x="24131" y="9022"/>
                  <a:pt x="9004" y="24179"/>
                  <a:pt x="9004" y="42584"/>
                </a:cubicBezTo>
                <a:lnTo>
                  <a:pt x="9004" y="281491"/>
                </a:lnTo>
                <a:lnTo>
                  <a:pt x="243117" y="281491"/>
                </a:lnTo>
                <a:lnTo>
                  <a:pt x="243117" y="167812"/>
                </a:lnTo>
                <a:lnTo>
                  <a:pt x="238795" y="163481"/>
                </a:lnTo>
                <a:cubicBezTo>
                  <a:pt x="233752" y="165286"/>
                  <a:pt x="228710" y="166369"/>
                  <a:pt x="222947" y="166369"/>
                </a:cubicBezTo>
                <a:cubicBezTo>
                  <a:pt x="221506" y="166369"/>
                  <a:pt x="220066" y="166369"/>
                  <a:pt x="218265" y="166008"/>
                </a:cubicBezTo>
                <a:lnTo>
                  <a:pt x="218265" y="252259"/>
                </a:lnTo>
                <a:cubicBezTo>
                  <a:pt x="218265" y="254786"/>
                  <a:pt x="216464" y="256590"/>
                  <a:pt x="213583" y="256590"/>
                </a:cubicBezTo>
                <a:lnTo>
                  <a:pt x="38178" y="256590"/>
                </a:lnTo>
                <a:cubicBezTo>
                  <a:pt x="36017" y="256590"/>
                  <a:pt x="33856" y="254786"/>
                  <a:pt x="33856" y="252259"/>
                </a:cubicBezTo>
                <a:lnTo>
                  <a:pt x="33856" y="76147"/>
                </a:lnTo>
                <a:cubicBezTo>
                  <a:pt x="33856" y="73981"/>
                  <a:pt x="36017" y="71816"/>
                  <a:pt x="38178" y="71816"/>
                </a:cubicBezTo>
                <a:cubicBezTo>
                  <a:pt x="40699" y="71816"/>
                  <a:pt x="42500" y="73981"/>
                  <a:pt x="42500" y="76147"/>
                </a:cubicBezTo>
                <a:lnTo>
                  <a:pt x="42500" y="179360"/>
                </a:lnTo>
                <a:lnTo>
                  <a:pt x="75276" y="146881"/>
                </a:lnTo>
                <a:cubicBezTo>
                  <a:pt x="77077" y="145437"/>
                  <a:pt x="78878" y="145076"/>
                  <a:pt x="80679" y="145798"/>
                </a:cubicBezTo>
                <a:lnTo>
                  <a:pt x="99768" y="156625"/>
                </a:lnTo>
                <a:lnTo>
                  <a:pt x="127141" y="128836"/>
                </a:lnTo>
                <a:cubicBezTo>
                  <a:pt x="128222" y="127754"/>
                  <a:pt x="130022" y="127393"/>
                  <a:pt x="131823" y="128115"/>
                </a:cubicBezTo>
                <a:lnTo>
                  <a:pt x="159917" y="140024"/>
                </a:lnTo>
                <a:lnTo>
                  <a:pt x="177925" y="119093"/>
                </a:lnTo>
                <a:cubicBezTo>
                  <a:pt x="179006" y="94913"/>
                  <a:pt x="198815" y="75425"/>
                  <a:pt x="222947" y="75425"/>
                </a:cubicBezTo>
                <a:cubicBezTo>
                  <a:pt x="230150" y="75425"/>
                  <a:pt x="236994" y="77229"/>
                  <a:pt x="243117" y="80116"/>
                </a:cubicBezTo>
                <a:lnTo>
                  <a:pt x="243117" y="46915"/>
                </a:lnTo>
                <a:lnTo>
                  <a:pt x="80319" y="46915"/>
                </a:lnTo>
                <a:cubicBezTo>
                  <a:pt x="77797" y="46915"/>
                  <a:pt x="75997" y="44750"/>
                  <a:pt x="75997" y="42584"/>
                </a:cubicBezTo>
                <a:cubicBezTo>
                  <a:pt x="75997" y="24179"/>
                  <a:pt x="60869" y="9022"/>
                  <a:pt x="42500" y="9022"/>
                </a:cubicBezTo>
                <a:close/>
                <a:moveTo>
                  <a:pt x="42500" y="0"/>
                </a:moveTo>
                <a:lnTo>
                  <a:pt x="247439" y="0"/>
                </a:lnTo>
                <a:cubicBezTo>
                  <a:pt x="270850" y="0"/>
                  <a:pt x="289579" y="19127"/>
                  <a:pt x="289579" y="42584"/>
                </a:cubicBezTo>
                <a:cubicBezTo>
                  <a:pt x="289579" y="44750"/>
                  <a:pt x="287778" y="46915"/>
                  <a:pt x="285257" y="46915"/>
                </a:cubicBezTo>
                <a:lnTo>
                  <a:pt x="251761" y="46915"/>
                </a:lnTo>
                <a:lnTo>
                  <a:pt x="251761" y="85891"/>
                </a:lnTo>
                <a:cubicBezTo>
                  <a:pt x="261846" y="94191"/>
                  <a:pt x="268689" y="106822"/>
                  <a:pt x="268689" y="120897"/>
                </a:cubicBezTo>
                <a:cubicBezTo>
                  <a:pt x="268689" y="126310"/>
                  <a:pt x="267608" y="131724"/>
                  <a:pt x="265447" y="136415"/>
                </a:cubicBezTo>
                <a:lnTo>
                  <a:pt x="284176" y="155181"/>
                </a:lnTo>
                <a:cubicBezTo>
                  <a:pt x="291740" y="162399"/>
                  <a:pt x="291740" y="174669"/>
                  <a:pt x="284176" y="181887"/>
                </a:cubicBezTo>
                <a:cubicBezTo>
                  <a:pt x="280575" y="185856"/>
                  <a:pt x="275532" y="187661"/>
                  <a:pt x="270850" y="187661"/>
                </a:cubicBezTo>
                <a:cubicBezTo>
                  <a:pt x="265808" y="187661"/>
                  <a:pt x="260765" y="185856"/>
                  <a:pt x="257163" y="181887"/>
                </a:cubicBezTo>
                <a:lnTo>
                  <a:pt x="251761" y="176473"/>
                </a:lnTo>
                <a:lnTo>
                  <a:pt x="251761" y="286183"/>
                </a:lnTo>
                <a:cubicBezTo>
                  <a:pt x="251761" y="288348"/>
                  <a:pt x="249960" y="290152"/>
                  <a:pt x="247439" y="290152"/>
                </a:cubicBezTo>
                <a:lnTo>
                  <a:pt x="4682" y="290152"/>
                </a:lnTo>
                <a:cubicBezTo>
                  <a:pt x="2161" y="290152"/>
                  <a:pt x="0" y="288348"/>
                  <a:pt x="0" y="286183"/>
                </a:cubicBezTo>
                <a:lnTo>
                  <a:pt x="0" y="42584"/>
                </a:lnTo>
                <a:cubicBezTo>
                  <a:pt x="0" y="19127"/>
                  <a:pt x="19089" y="0"/>
                  <a:pt x="42500" y="0"/>
                </a:cubicBezTo>
                <a:close/>
              </a:path>
            </a:pathLst>
          </a:custGeom>
          <a:solidFill>
            <a:schemeClr val="bg1"/>
          </a:solidFill>
          <a:ln>
            <a:noFill/>
          </a:ln>
          <a:effectLst/>
        </p:spPr>
        <p:txBody>
          <a:bodyPr anchor="ctr"/>
          <a:lstStyle/>
          <a:p>
            <a:endParaRPr lang="en-US" sz="900">
              <a:solidFill>
                <a:schemeClr val="bg1"/>
              </a:solidFill>
            </a:endParaRPr>
          </a:p>
        </p:txBody>
      </p:sp>
      <p:sp>
        <p:nvSpPr>
          <p:cNvPr id="121" name="Freeform 1022">
            <a:extLst>
              <a:ext uri="{FF2B5EF4-FFF2-40B4-BE49-F238E27FC236}">
                <a16:creationId xmlns:a16="http://schemas.microsoft.com/office/drawing/2014/main" id="{4F41C616-75F7-740E-8B87-2DE0B481103B}"/>
              </a:ext>
            </a:extLst>
          </p:cNvPr>
          <p:cNvSpPr>
            <a:spLocks noChangeAspect="1" noChangeArrowheads="1"/>
          </p:cNvSpPr>
          <p:nvPr userDrawn="1"/>
        </p:nvSpPr>
        <p:spPr bwMode="auto">
          <a:xfrm>
            <a:off x="1788048" y="3326475"/>
            <a:ext cx="591183" cy="676800"/>
          </a:xfrm>
          <a:custGeom>
            <a:avLst/>
            <a:gdLst>
              <a:gd name="T0" fmla="*/ 2242925 w 253641"/>
              <a:gd name="T1" fmla="*/ 5600208 h 290152"/>
              <a:gd name="T2" fmla="*/ 2535797 w 253641"/>
              <a:gd name="T3" fmla="*/ 4035019 h 290152"/>
              <a:gd name="T4" fmla="*/ 2828654 w 253641"/>
              <a:gd name="T5" fmla="*/ 5600208 h 290152"/>
              <a:gd name="T6" fmla="*/ 2035790 w 253641"/>
              <a:gd name="T7" fmla="*/ 3819641 h 290152"/>
              <a:gd name="T8" fmla="*/ 2643737 w 253641"/>
              <a:gd name="T9" fmla="*/ 3422857 h 290152"/>
              <a:gd name="T10" fmla="*/ 2461949 w 253641"/>
              <a:gd name="T11" fmla="*/ 3369197 h 290152"/>
              <a:gd name="T12" fmla="*/ 2643737 w 253641"/>
              <a:gd name="T13" fmla="*/ 2931379 h 290152"/>
              <a:gd name="T14" fmla="*/ 2461949 w 253641"/>
              <a:gd name="T15" fmla="*/ 3038105 h 290152"/>
              <a:gd name="T16" fmla="*/ 2552855 w 253641"/>
              <a:gd name="T17" fmla="*/ 2403301 h 290152"/>
              <a:gd name="T18" fmla="*/ 2552855 w 253641"/>
              <a:gd name="T19" fmla="*/ 2680749 h 290152"/>
              <a:gd name="T20" fmla="*/ 2552855 w 253641"/>
              <a:gd name="T21" fmla="*/ 2403301 h 290152"/>
              <a:gd name="T22" fmla="*/ 1571475 w 253641"/>
              <a:gd name="T23" fmla="*/ 3676043 h 290152"/>
              <a:gd name="T24" fmla="*/ 1864323 w 253641"/>
              <a:gd name="T25" fmla="*/ 2634985 h 290152"/>
              <a:gd name="T26" fmla="*/ 2035790 w 253641"/>
              <a:gd name="T27" fmla="*/ 3647293 h 290152"/>
              <a:gd name="T28" fmla="*/ 3121517 w 253641"/>
              <a:gd name="T29" fmla="*/ 2548790 h 290152"/>
              <a:gd name="T30" fmla="*/ 3350070 w 253641"/>
              <a:gd name="T31" fmla="*/ 3819641 h 290152"/>
              <a:gd name="T32" fmla="*/ 3121517 w 253641"/>
              <a:gd name="T33" fmla="*/ 2175502 h 290152"/>
              <a:gd name="T34" fmla="*/ 2450066 w 253641"/>
              <a:gd name="T35" fmla="*/ 2175502 h 290152"/>
              <a:gd name="T36" fmla="*/ 4254010 w 253641"/>
              <a:gd name="T37" fmla="*/ 2566288 h 290152"/>
              <a:gd name="T38" fmla="*/ 3971347 w 253641"/>
              <a:gd name="T39" fmla="*/ 3362062 h 290152"/>
              <a:gd name="T40" fmla="*/ 3363603 w 253641"/>
              <a:gd name="T41" fmla="*/ 1247217 h 290152"/>
              <a:gd name="T42" fmla="*/ 1639667 w 253641"/>
              <a:gd name="T43" fmla="*/ 1103837 h 290152"/>
              <a:gd name="T44" fmla="*/ 1001862 w 253641"/>
              <a:gd name="T45" fmla="*/ 2566288 h 290152"/>
              <a:gd name="T46" fmla="*/ 1081572 w 253641"/>
              <a:gd name="T47" fmla="*/ 3376406 h 290152"/>
              <a:gd name="T48" fmla="*/ 1639667 w 253641"/>
              <a:gd name="T49" fmla="*/ 1103837 h 290152"/>
              <a:gd name="T50" fmla="*/ 2553031 w 253641"/>
              <a:gd name="T51" fmla="*/ 1644808 h 290152"/>
              <a:gd name="T52" fmla="*/ 2553031 w 253641"/>
              <a:gd name="T53" fmla="*/ 822167 h 290152"/>
              <a:gd name="T54" fmla="*/ 2051610 w 253641"/>
              <a:gd name="T55" fmla="*/ 1324515 h 290152"/>
              <a:gd name="T56" fmla="*/ 407136 w 253641"/>
              <a:gd name="T57" fmla="*/ 2448292 h 290152"/>
              <a:gd name="T58" fmla="*/ 549990 w 253641"/>
              <a:gd name="T59" fmla="*/ 2627784 h 290152"/>
              <a:gd name="T60" fmla="*/ 1864323 w 253641"/>
              <a:gd name="T61" fmla="*/ 3963211 h 290152"/>
              <a:gd name="T62" fmla="*/ 1392901 w 253641"/>
              <a:gd name="T63" fmla="*/ 2555991 h 290152"/>
              <a:gd name="T64" fmla="*/ 3671507 w 253641"/>
              <a:gd name="T65" fmla="*/ 2555991 h 290152"/>
              <a:gd name="T66" fmla="*/ 3207235 w 253641"/>
              <a:gd name="T67" fmla="*/ 3963211 h 290152"/>
              <a:gd name="T68" fmla="*/ 4492982 w 253641"/>
              <a:gd name="T69" fmla="*/ 2627784 h 290152"/>
              <a:gd name="T70" fmla="*/ 4635813 w 253641"/>
              <a:gd name="T71" fmla="*/ 2448292 h 290152"/>
              <a:gd name="T72" fmla="*/ 2535797 w 253641"/>
              <a:gd name="T73" fmla="*/ 639008 h 290152"/>
              <a:gd name="T74" fmla="*/ 2535797 w 253641"/>
              <a:gd name="T75" fmla="*/ 0 h 290152"/>
              <a:gd name="T76" fmla="*/ 4807266 w 253641"/>
              <a:gd name="T77" fmla="*/ 2448292 h 290152"/>
              <a:gd name="T78" fmla="*/ 4957263 w 253641"/>
              <a:gd name="T79" fmla="*/ 2627784 h 290152"/>
              <a:gd name="T80" fmla="*/ 3207235 w 253641"/>
              <a:gd name="T81" fmla="*/ 5399162 h 290152"/>
              <a:gd name="T82" fmla="*/ 2242925 w 253641"/>
              <a:gd name="T83" fmla="*/ 5779671 h 290152"/>
              <a:gd name="T84" fmla="*/ 228553 w 253641"/>
              <a:gd name="T85" fmla="*/ 2627784 h 290152"/>
              <a:gd name="T86" fmla="*/ 78620 w 253641"/>
              <a:gd name="T87" fmla="*/ 2448292 h 290152"/>
              <a:gd name="T88" fmla="*/ 2450066 w 253641"/>
              <a:gd name="T89" fmla="*/ 93366 h 29015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53641" h="290152">
                <a:moveTo>
                  <a:pt x="102391" y="191753"/>
                </a:moveTo>
                <a:lnTo>
                  <a:pt x="102391" y="271049"/>
                </a:lnTo>
                <a:cubicBezTo>
                  <a:pt x="102391" y="276455"/>
                  <a:pt x="106702" y="281141"/>
                  <a:pt x="112809" y="281141"/>
                </a:cubicBezTo>
                <a:cubicBezTo>
                  <a:pt x="118558" y="281141"/>
                  <a:pt x="123228" y="276455"/>
                  <a:pt x="123228" y="271049"/>
                </a:cubicBezTo>
                <a:lnTo>
                  <a:pt x="123228" y="206891"/>
                </a:lnTo>
                <a:cubicBezTo>
                  <a:pt x="123228" y="204728"/>
                  <a:pt x="125024" y="202566"/>
                  <a:pt x="127539" y="202566"/>
                </a:cubicBezTo>
                <a:cubicBezTo>
                  <a:pt x="130054" y="202566"/>
                  <a:pt x="131850" y="204728"/>
                  <a:pt x="131850" y="206891"/>
                </a:cubicBezTo>
                <a:lnTo>
                  <a:pt x="131850" y="271049"/>
                </a:lnTo>
                <a:cubicBezTo>
                  <a:pt x="131850" y="276455"/>
                  <a:pt x="136521" y="281141"/>
                  <a:pt x="142269" y="281141"/>
                </a:cubicBezTo>
                <a:cubicBezTo>
                  <a:pt x="148017" y="281141"/>
                  <a:pt x="152688" y="276455"/>
                  <a:pt x="152688" y="271049"/>
                </a:cubicBezTo>
                <a:lnTo>
                  <a:pt x="152688" y="191753"/>
                </a:lnTo>
                <a:lnTo>
                  <a:pt x="102391" y="191753"/>
                </a:lnTo>
                <a:close/>
                <a:moveTo>
                  <a:pt x="128397" y="165100"/>
                </a:moveTo>
                <a:cubicBezTo>
                  <a:pt x="131064" y="165100"/>
                  <a:pt x="132969" y="166784"/>
                  <a:pt x="132969" y="169141"/>
                </a:cubicBezTo>
                <a:lnTo>
                  <a:pt x="132969" y="171835"/>
                </a:lnTo>
                <a:cubicBezTo>
                  <a:pt x="132969" y="174192"/>
                  <a:pt x="131064" y="175876"/>
                  <a:pt x="128397" y="175876"/>
                </a:cubicBezTo>
                <a:cubicBezTo>
                  <a:pt x="125730" y="175876"/>
                  <a:pt x="123825" y="174192"/>
                  <a:pt x="123825" y="171835"/>
                </a:cubicBezTo>
                <a:lnTo>
                  <a:pt x="123825" y="169141"/>
                </a:lnTo>
                <a:cubicBezTo>
                  <a:pt x="123825" y="166784"/>
                  <a:pt x="125730" y="165100"/>
                  <a:pt x="128397" y="165100"/>
                </a:cubicBezTo>
                <a:close/>
                <a:moveTo>
                  <a:pt x="128397" y="142875"/>
                </a:moveTo>
                <a:cubicBezTo>
                  <a:pt x="131064" y="142875"/>
                  <a:pt x="132969" y="144661"/>
                  <a:pt x="132969" y="147161"/>
                </a:cubicBezTo>
                <a:lnTo>
                  <a:pt x="132969" y="152519"/>
                </a:lnTo>
                <a:cubicBezTo>
                  <a:pt x="132969" y="155019"/>
                  <a:pt x="131064" y="156805"/>
                  <a:pt x="128397" y="156805"/>
                </a:cubicBezTo>
                <a:cubicBezTo>
                  <a:pt x="125730" y="156805"/>
                  <a:pt x="123825" y="155019"/>
                  <a:pt x="123825" y="152519"/>
                </a:cubicBezTo>
                <a:lnTo>
                  <a:pt x="123825" y="147161"/>
                </a:lnTo>
                <a:cubicBezTo>
                  <a:pt x="123825" y="144661"/>
                  <a:pt x="125730" y="142875"/>
                  <a:pt x="128397" y="142875"/>
                </a:cubicBezTo>
                <a:close/>
                <a:moveTo>
                  <a:pt x="128397" y="120650"/>
                </a:moveTo>
                <a:cubicBezTo>
                  <a:pt x="131064" y="120650"/>
                  <a:pt x="132969" y="122436"/>
                  <a:pt x="132969" y="124936"/>
                </a:cubicBezTo>
                <a:lnTo>
                  <a:pt x="132969" y="130294"/>
                </a:lnTo>
                <a:cubicBezTo>
                  <a:pt x="132969" y="132794"/>
                  <a:pt x="131064" y="134580"/>
                  <a:pt x="128397" y="134580"/>
                </a:cubicBezTo>
                <a:cubicBezTo>
                  <a:pt x="125730" y="134580"/>
                  <a:pt x="123825" y="132794"/>
                  <a:pt x="123825" y="130294"/>
                </a:cubicBezTo>
                <a:lnTo>
                  <a:pt x="123825" y="124936"/>
                </a:lnTo>
                <a:cubicBezTo>
                  <a:pt x="123825" y="122436"/>
                  <a:pt x="125730" y="120650"/>
                  <a:pt x="128397" y="120650"/>
                </a:cubicBezTo>
                <a:close/>
                <a:moveTo>
                  <a:pt x="97720" y="109213"/>
                </a:moveTo>
                <a:cubicBezTo>
                  <a:pt x="87302" y="109213"/>
                  <a:pt x="79038" y="117863"/>
                  <a:pt x="79038" y="128316"/>
                </a:cubicBezTo>
                <a:lnTo>
                  <a:pt x="79038" y="184544"/>
                </a:lnTo>
                <a:cubicBezTo>
                  <a:pt x="79038" y="188509"/>
                  <a:pt x="82272" y="191753"/>
                  <a:pt x="86224" y="191753"/>
                </a:cubicBezTo>
                <a:cubicBezTo>
                  <a:pt x="90176" y="191753"/>
                  <a:pt x="93768" y="188509"/>
                  <a:pt x="93768" y="184544"/>
                </a:cubicBezTo>
                <a:lnTo>
                  <a:pt x="93768" y="132281"/>
                </a:lnTo>
                <a:cubicBezTo>
                  <a:pt x="93768" y="129757"/>
                  <a:pt x="95565" y="127955"/>
                  <a:pt x="97720" y="127955"/>
                </a:cubicBezTo>
                <a:cubicBezTo>
                  <a:pt x="100235" y="127955"/>
                  <a:pt x="102391" y="129757"/>
                  <a:pt x="102391" y="132281"/>
                </a:cubicBezTo>
                <a:lnTo>
                  <a:pt x="102391" y="183102"/>
                </a:lnTo>
                <a:lnTo>
                  <a:pt x="152688" y="183102"/>
                </a:lnTo>
                <a:lnTo>
                  <a:pt x="152688" y="132281"/>
                </a:lnTo>
                <a:cubicBezTo>
                  <a:pt x="152688" y="129757"/>
                  <a:pt x="154843" y="127955"/>
                  <a:pt x="156999" y="127955"/>
                </a:cubicBezTo>
                <a:cubicBezTo>
                  <a:pt x="159514" y="127955"/>
                  <a:pt x="161310" y="129757"/>
                  <a:pt x="161310" y="132281"/>
                </a:cubicBezTo>
                <a:lnTo>
                  <a:pt x="161310" y="184544"/>
                </a:lnTo>
                <a:cubicBezTo>
                  <a:pt x="161310" y="188509"/>
                  <a:pt x="164543" y="191753"/>
                  <a:pt x="168495" y="191753"/>
                </a:cubicBezTo>
                <a:cubicBezTo>
                  <a:pt x="172806" y="191753"/>
                  <a:pt x="176040" y="188509"/>
                  <a:pt x="176040" y="184544"/>
                </a:cubicBezTo>
                <a:lnTo>
                  <a:pt x="176040" y="128316"/>
                </a:lnTo>
                <a:cubicBezTo>
                  <a:pt x="176040" y="117863"/>
                  <a:pt x="167777" y="109213"/>
                  <a:pt x="156999" y="109213"/>
                </a:cubicBezTo>
                <a:lnTo>
                  <a:pt x="131491" y="109213"/>
                </a:lnTo>
                <a:cubicBezTo>
                  <a:pt x="130773" y="111015"/>
                  <a:pt x="129335" y="112096"/>
                  <a:pt x="127539" y="112096"/>
                </a:cubicBezTo>
                <a:cubicBezTo>
                  <a:pt x="125743" y="112096"/>
                  <a:pt x="123946" y="111015"/>
                  <a:pt x="123228" y="109213"/>
                </a:cubicBezTo>
                <a:lnTo>
                  <a:pt x="97720" y="109213"/>
                </a:lnTo>
                <a:close/>
                <a:moveTo>
                  <a:pt x="173796" y="55415"/>
                </a:moveTo>
                <a:cubicBezTo>
                  <a:pt x="199031" y="71250"/>
                  <a:pt x="213958" y="98603"/>
                  <a:pt x="213958" y="128834"/>
                </a:cubicBezTo>
                <a:cubicBezTo>
                  <a:pt x="213958" y="142150"/>
                  <a:pt x="211115" y="155106"/>
                  <a:pt x="205428" y="166623"/>
                </a:cubicBezTo>
                <a:cubicBezTo>
                  <a:pt x="204717" y="168423"/>
                  <a:pt x="202940" y="169502"/>
                  <a:pt x="201518" y="169502"/>
                </a:cubicBezTo>
                <a:cubicBezTo>
                  <a:pt x="200808" y="169502"/>
                  <a:pt x="200452" y="169142"/>
                  <a:pt x="199741" y="168783"/>
                </a:cubicBezTo>
                <a:cubicBezTo>
                  <a:pt x="197254" y="167703"/>
                  <a:pt x="196543" y="165184"/>
                  <a:pt x="197609" y="163024"/>
                </a:cubicBezTo>
                <a:cubicBezTo>
                  <a:pt x="202585" y="152227"/>
                  <a:pt x="205428" y="140711"/>
                  <a:pt x="205428" y="128834"/>
                </a:cubicBezTo>
                <a:cubicBezTo>
                  <a:pt x="205428" y="101482"/>
                  <a:pt x="191922" y="77009"/>
                  <a:pt x="169176" y="62613"/>
                </a:cubicBezTo>
                <a:cubicBezTo>
                  <a:pt x="167399" y="61533"/>
                  <a:pt x="166688" y="59014"/>
                  <a:pt x="168110" y="56854"/>
                </a:cubicBezTo>
                <a:cubicBezTo>
                  <a:pt x="169176" y="54695"/>
                  <a:pt x="171664" y="53975"/>
                  <a:pt x="173796" y="55415"/>
                </a:cubicBezTo>
                <a:close/>
                <a:moveTo>
                  <a:pt x="82468" y="55415"/>
                </a:moveTo>
                <a:cubicBezTo>
                  <a:pt x="84656" y="53975"/>
                  <a:pt x="87572" y="54695"/>
                  <a:pt x="88666" y="56854"/>
                </a:cubicBezTo>
                <a:cubicBezTo>
                  <a:pt x="90124" y="59014"/>
                  <a:pt x="89395" y="61533"/>
                  <a:pt x="87207" y="62613"/>
                </a:cubicBezTo>
                <a:cubicBezTo>
                  <a:pt x="63877" y="77009"/>
                  <a:pt x="50389" y="101482"/>
                  <a:pt x="50389" y="128834"/>
                </a:cubicBezTo>
                <a:cubicBezTo>
                  <a:pt x="50389" y="140711"/>
                  <a:pt x="52941" y="152227"/>
                  <a:pt x="58409" y="163024"/>
                </a:cubicBezTo>
                <a:cubicBezTo>
                  <a:pt x="59138" y="165184"/>
                  <a:pt x="58409" y="167703"/>
                  <a:pt x="56221" y="168783"/>
                </a:cubicBezTo>
                <a:cubicBezTo>
                  <a:pt x="55492" y="169142"/>
                  <a:pt x="55128" y="169502"/>
                  <a:pt x="54399" y="169502"/>
                </a:cubicBezTo>
                <a:cubicBezTo>
                  <a:pt x="52576" y="169502"/>
                  <a:pt x="51118" y="168423"/>
                  <a:pt x="50389" y="166623"/>
                </a:cubicBezTo>
                <a:cubicBezTo>
                  <a:pt x="44192" y="155106"/>
                  <a:pt x="41275" y="142150"/>
                  <a:pt x="41275" y="128834"/>
                </a:cubicBezTo>
                <a:cubicBezTo>
                  <a:pt x="41275" y="98603"/>
                  <a:pt x="56586" y="71250"/>
                  <a:pt x="82468" y="55415"/>
                </a:cubicBezTo>
                <a:close/>
                <a:moveTo>
                  <a:pt x="128406" y="50412"/>
                </a:moveTo>
                <a:cubicBezTo>
                  <a:pt x="119269" y="50412"/>
                  <a:pt x="111959" y="57356"/>
                  <a:pt x="111959" y="66493"/>
                </a:cubicBezTo>
                <a:cubicBezTo>
                  <a:pt x="111959" y="75264"/>
                  <a:pt x="119269" y="82573"/>
                  <a:pt x="128406" y="82573"/>
                </a:cubicBezTo>
                <a:cubicBezTo>
                  <a:pt x="137542" y="82573"/>
                  <a:pt x="144852" y="75264"/>
                  <a:pt x="144852" y="66493"/>
                </a:cubicBezTo>
                <a:cubicBezTo>
                  <a:pt x="144852" y="57356"/>
                  <a:pt x="137542" y="50412"/>
                  <a:pt x="128406" y="50412"/>
                </a:cubicBezTo>
                <a:close/>
                <a:moveTo>
                  <a:pt x="128406" y="41275"/>
                </a:moveTo>
                <a:cubicBezTo>
                  <a:pt x="142293" y="41275"/>
                  <a:pt x="153623" y="52605"/>
                  <a:pt x="153623" y="66493"/>
                </a:cubicBezTo>
                <a:cubicBezTo>
                  <a:pt x="153623" y="80380"/>
                  <a:pt x="142293" y="91710"/>
                  <a:pt x="128406" y="91710"/>
                </a:cubicBezTo>
                <a:cubicBezTo>
                  <a:pt x="114518" y="91710"/>
                  <a:pt x="103188" y="80380"/>
                  <a:pt x="103188" y="66493"/>
                </a:cubicBezTo>
                <a:cubicBezTo>
                  <a:pt x="103188" y="52605"/>
                  <a:pt x="114518" y="41275"/>
                  <a:pt x="128406" y="41275"/>
                </a:cubicBezTo>
                <a:close/>
                <a:moveTo>
                  <a:pt x="123228" y="20906"/>
                </a:moveTo>
                <a:cubicBezTo>
                  <a:pt x="67542" y="22708"/>
                  <a:pt x="22634" y="67402"/>
                  <a:pt x="20478" y="122909"/>
                </a:cubicBezTo>
                <a:lnTo>
                  <a:pt x="27664" y="122909"/>
                </a:lnTo>
                <a:cubicBezTo>
                  <a:pt x="29819" y="122909"/>
                  <a:pt x="31975" y="125072"/>
                  <a:pt x="31975" y="127595"/>
                </a:cubicBezTo>
                <a:cubicBezTo>
                  <a:pt x="31975" y="129757"/>
                  <a:pt x="29819" y="131920"/>
                  <a:pt x="27664" y="131920"/>
                </a:cubicBezTo>
                <a:lnTo>
                  <a:pt x="20478" y="131920"/>
                </a:lnTo>
                <a:cubicBezTo>
                  <a:pt x="22275" y="177335"/>
                  <a:pt x="52453" y="215181"/>
                  <a:pt x="93768" y="228878"/>
                </a:cubicBezTo>
                <a:lnTo>
                  <a:pt x="93768" y="198961"/>
                </a:lnTo>
                <a:cubicBezTo>
                  <a:pt x="91253" y="200043"/>
                  <a:pt x="88739" y="200403"/>
                  <a:pt x="86224" y="200403"/>
                </a:cubicBezTo>
                <a:cubicBezTo>
                  <a:pt x="77242" y="200403"/>
                  <a:pt x="70057" y="193194"/>
                  <a:pt x="70057" y="184544"/>
                </a:cubicBezTo>
                <a:lnTo>
                  <a:pt x="70057" y="128316"/>
                </a:lnTo>
                <a:cubicBezTo>
                  <a:pt x="70057" y="112817"/>
                  <a:pt x="82631" y="100202"/>
                  <a:pt x="97720" y="100202"/>
                </a:cubicBezTo>
                <a:lnTo>
                  <a:pt x="156999" y="100202"/>
                </a:lnTo>
                <a:cubicBezTo>
                  <a:pt x="172088" y="100202"/>
                  <a:pt x="184662" y="112817"/>
                  <a:pt x="184662" y="128316"/>
                </a:cubicBezTo>
                <a:lnTo>
                  <a:pt x="184662" y="184544"/>
                </a:lnTo>
                <a:cubicBezTo>
                  <a:pt x="184662" y="193194"/>
                  <a:pt x="177477" y="200403"/>
                  <a:pt x="168495" y="200403"/>
                </a:cubicBezTo>
                <a:cubicBezTo>
                  <a:pt x="166340" y="200403"/>
                  <a:pt x="163466" y="200043"/>
                  <a:pt x="161310" y="198961"/>
                </a:cubicBezTo>
                <a:lnTo>
                  <a:pt x="161310" y="228517"/>
                </a:lnTo>
                <a:cubicBezTo>
                  <a:pt x="201907" y="214460"/>
                  <a:pt x="231367" y="176614"/>
                  <a:pt x="233163" y="131920"/>
                </a:cubicBezTo>
                <a:lnTo>
                  <a:pt x="225978" y="131920"/>
                </a:lnTo>
                <a:cubicBezTo>
                  <a:pt x="223463" y="131920"/>
                  <a:pt x="221666" y="129757"/>
                  <a:pt x="221666" y="127595"/>
                </a:cubicBezTo>
                <a:cubicBezTo>
                  <a:pt x="221666" y="125072"/>
                  <a:pt x="223463" y="122909"/>
                  <a:pt x="225978" y="122909"/>
                </a:cubicBezTo>
                <a:lnTo>
                  <a:pt x="233163" y="122909"/>
                </a:lnTo>
                <a:cubicBezTo>
                  <a:pt x="230648" y="68123"/>
                  <a:pt x="186818" y="23429"/>
                  <a:pt x="131850" y="20906"/>
                </a:cubicBezTo>
                <a:lnTo>
                  <a:pt x="131850" y="28114"/>
                </a:lnTo>
                <a:cubicBezTo>
                  <a:pt x="131850" y="30277"/>
                  <a:pt x="130054" y="32079"/>
                  <a:pt x="127539" y="32079"/>
                </a:cubicBezTo>
                <a:cubicBezTo>
                  <a:pt x="125024" y="32079"/>
                  <a:pt x="123228" y="30277"/>
                  <a:pt x="123228" y="28114"/>
                </a:cubicBezTo>
                <a:lnTo>
                  <a:pt x="123228" y="20906"/>
                </a:lnTo>
                <a:close/>
                <a:moveTo>
                  <a:pt x="127539" y="0"/>
                </a:moveTo>
                <a:cubicBezTo>
                  <a:pt x="130054" y="0"/>
                  <a:pt x="131850" y="2163"/>
                  <a:pt x="131850" y="4686"/>
                </a:cubicBezTo>
                <a:lnTo>
                  <a:pt x="131850" y="12255"/>
                </a:lnTo>
                <a:cubicBezTo>
                  <a:pt x="191847" y="14778"/>
                  <a:pt x="239630" y="63077"/>
                  <a:pt x="241785" y="122909"/>
                </a:cubicBezTo>
                <a:lnTo>
                  <a:pt x="249330" y="122909"/>
                </a:lnTo>
                <a:cubicBezTo>
                  <a:pt x="251845" y="122909"/>
                  <a:pt x="253641" y="125072"/>
                  <a:pt x="253641" y="127595"/>
                </a:cubicBezTo>
                <a:cubicBezTo>
                  <a:pt x="253641" y="129757"/>
                  <a:pt x="251845" y="131920"/>
                  <a:pt x="249330" y="131920"/>
                </a:cubicBezTo>
                <a:lnTo>
                  <a:pt x="241785" y="131920"/>
                </a:lnTo>
                <a:cubicBezTo>
                  <a:pt x="239989" y="181300"/>
                  <a:pt x="206577" y="223111"/>
                  <a:pt x="161310" y="237528"/>
                </a:cubicBezTo>
                <a:lnTo>
                  <a:pt x="161310" y="271049"/>
                </a:lnTo>
                <a:cubicBezTo>
                  <a:pt x="161310" y="281501"/>
                  <a:pt x="153047" y="290152"/>
                  <a:pt x="142269" y="290152"/>
                </a:cubicBezTo>
                <a:cubicBezTo>
                  <a:pt x="136521" y="290152"/>
                  <a:pt x="130773" y="287268"/>
                  <a:pt x="127539" y="282943"/>
                </a:cubicBezTo>
                <a:cubicBezTo>
                  <a:pt x="123946" y="287268"/>
                  <a:pt x="118558" y="290152"/>
                  <a:pt x="112809" y="290152"/>
                </a:cubicBezTo>
                <a:cubicBezTo>
                  <a:pt x="102031" y="290152"/>
                  <a:pt x="93768" y="281501"/>
                  <a:pt x="93768" y="271049"/>
                </a:cubicBezTo>
                <a:lnTo>
                  <a:pt x="93768" y="237888"/>
                </a:lnTo>
                <a:cubicBezTo>
                  <a:pt x="47423" y="224192"/>
                  <a:pt x="13652" y="182021"/>
                  <a:pt x="11497" y="131920"/>
                </a:cubicBezTo>
                <a:lnTo>
                  <a:pt x="3952" y="131920"/>
                </a:lnTo>
                <a:cubicBezTo>
                  <a:pt x="1797" y="131920"/>
                  <a:pt x="0" y="129757"/>
                  <a:pt x="0" y="127595"/>
                </a:cubicBezTo>
                <a:cubicBezTo>
                  <a:pt x="0" y="125072"/>
                  <a:pt x="1797" y="122909"/>
                  <a:pt x="3952" y="122909"/>
                </a:cubicBezTo>
                <a:lnTo>
                  <a:pt x="11497" y="122909"/>
                </a:lnTo>
                <a:cubicBezTo>
                  <a:pt x="14012" y="62716"/>
                  <a:pt x="62872" y="13697"/>
                  <a:pt x="123228" y="12255"/>
                </a:cubicBezTo>
                <a:lnTo>
                  <a:pt x="123228" y="4686"/>
                </a:lnTo>
                <a:cubicBezTo>
                  <a:pt x="123228" y="2163"/>
                  <a:pt x="125024" y="0"/>
                  <a:pt x="127539" y="0"/>
                </a:cubicBezTo>
                <a:close/>
              </a:path>
            </a:pathLst>
          </a:custGeom>
          <a:solidFill>
            <a:schemeClr val="bg1"/>
          </a:solidFill>
          <a:ln>
            <a:noFill/>
          </a:ln>
          <a:effectLst/>
        </p:spPr>
        <p:txBody>
          <a:bodyPr anchor="ctr"/>
          <a:lstStyle/>
          <a:p>
            <a:endParaRPr lang="en-US" sz="900">
              <a:solidFill>
                <a:schemeClr val="bg1"/>
              </a:solidFill>
            </a:endParaRPr>
          </a:p>
        </p:txBody>
      </p:sp>
      <p:sp>
        <p:nvSpPr>
          <p:cNvPr id="122" name="Freeform 1033">
            <a:extLst>
              <a:ext uri="{FF2B5EF4-FFF2-40B4-BE49-F238E27FC236}">
                <a16:creationId xmlns:a16="http://schemas.microsoft.com/office/drawing/2014/main" id="{A45DE31E-9DA3-74A6-6459-BD3D46B86D6A}"/>
              </a:ext>
            </a:extLst>
          </p:cNvPr>
          <p:cNvSpPr>
            <a:spLocks noChangeAspect="1" noChangeArrowheads="1"/>
          </p:cNvSpPr>
          <p:nvPr userDrawn="1"/>
        </p:nvSpPr>
        <p:spPr bwMode="auto">
          <a:xfrm>
            <a:off x="8239602" y="2180632"/>
            <a:ext cx="785655" cy="676800"/>
          </a:xfrm>
          <a:custGeom>
            <a:avLst/>
            <a:gdLst>
              <a:gd name="T0" fmla="*/ 4097607 w 290152"/>
              <a:gd name="T1" fmla="*/ 4032757 h 250467"/>
              <a:gd name="T2" fmla="*/ 2228504 w 290152"/>
              <a:gd name="T3" fmla="*/ 4032757 h 250467"/>
              <a:gd name="T4" fmla="*/ 539173 w 290152"/>
              <a:gd name="T5" fmla="*/ 4777328 h 250467"/>
              <a:gd name="T6" fmla="*/ 179690 w 290152"/>
              <a:gd name="T7" fmla="*/ 4408596 h 250467"/>
              <a:gd name="T8" fmla="*/ 5779756 w 290152"/>
              <a:gd name="T9" fmla="*/ 4408596 h 250467"/>
              <a:gd name="T10" fmla="*/ 4376065 w 290152"/>
              <a:gd name="T11" fmla="*/ 2348141 h 250467"/>
              <a:gd name="T12" fmla="*/ 4581761 w 290152"/>
              <a:gd name="T13" fmla="*/ 2724971 h 250467"/>
              <a:gd name="T14" fmla="*/ 4308980 w 290152"/>
              <a:gd name="T15" fmla="*/ 1779650 h 250467"/>
              <a:gd name="T16" fmla="*/ 3995491 w 290152"/>
              <a:gd name="T17" fmla="*/ 2151447 h 250467"/>
              <a:gd name="T18" fmla="*/ 3995491 w 290152"/>
              <a:gd name="T19" fmla="*/ 2559005 h 250467"/>
              <a:gd name="T20" fmla="*/ 4316129 w 290152"/>
              <a:gd name="T21" fmla="*/ 2930821 h 250467"/>
              <a:gd name="T22" fmla="*/ 4800619 w 290152"/>
              <a:gd name="T23" fmla="*/ 2959411 h 250467"/>
              <a:gd name="T24" fmla="*/ 5171098 w 290152"/>
              <a:gd name="T25" fmla="*/ 2637673 h 250467"/>
              <a:gd name="T26" fmla="*/ 5277969 w 290152"/>
              <a:gd name="T27" fmla="*/ 2208681 h 250467"/>
              <a:gd name="T28" fmla="*/ 4971601 w 290152"/>
              <a:gd name="T29" fmla="*/ 1772490 h 250467"/>
              <a:gd name="T30" fmla="*/ 4415855 w 290152"/>
              <a:gd name="T31" fmla="*/ 1214767 h 250467"/>
              <a:gd name="T32" fmla="*/ 5270823 w 290152"/>
              <a:gd name="T33" fmla="*/ 1414992 h 250467"/>
              <a:gd name="T34" fmla="*/ 5733945 w 290152"/>
              <a:gd name="T35" fmla="*/ 2165754 h 250467"/>
              <a:gd name="T36" fmla="*/ 5534465 w 290152"/>
              <a:gd name="T37" fmla="*/ 3030946 h 250467"/>
              <a:gd name="T38" fmla="*/ 4786337 w 290152"/>
              <a:gd name="T39" fmla="*/ 3495706 h 250467"/>
              <a:gd name="T40" fmla="*/ 4031123 w 290152"/>
              <a:gd name="T41" fmla="*/ 3295481 h 250467"/>
              <a:gd name="T42" fmla="*/ 3532380 w 290152"/>
              <a:gd name="T43" fmla="*/ 2616216 h 250467"/>
              <a:gd name="T44" fmla="*/ 3853013 w 290152"/>
              <a:gd name="T45" fmla="*/ 2044208 h 250467"/>
              <a:gd name="T46" fmla="*/ 4294759 w 290152"/>
              <a:gd name="T47" fmla="*/ 1600900 h 250467"/>
              <a:gd name="T48" fmla="*/ 2380553 w 290152"/>
              <a:gd name="T49" fmla="*/ 1692205 h 250467"/>
              <a:gd name="T50" fmla="*/ 1707625 w 290152"/>
              <a:gd name="T51" fmla="*/ 847895 h 250467"/>
              <a:gd name="T52" fmla="*/ 4585520 w 290152"/>
              <a:gd name="T53" fmla="*/ 826971 h 250467"/>
              <a:gd name="T54" fmla="*/ 1585657 w 290152"/>
              <a:gd name="T55" fmla="*/ 170968 h 250467"/>
              <a:gd name="T56" fmla="*/ 832270 w 290152"/>
              <a:gd name="T57" fmla="*/ 434636 h 250467"/>
              <a:gd name="T58" fmla="*/ 322832 w 290152"/>
              <a:gd name="T59" fmla="*/ 1033153 h 250467"/>
              <a:gd name="T60" fmla="*/ 179350 w 290152"/>
              <a:gd name="T61" fmla="*/ 1809774 h 250467"/>
              <a:gd name="T62" fmla="*/ 444859 w 290152"/>
              <a:gd name="T63" fmla="*/ 2557904 h 250467"/>
              <a:gd name="T64" fmla="*/ 1047552 w 290152"/>
              <a:gd name="T65" fmla="*/ 3063793 h 250467"/>
              <a:gd name="T66" fmla="*/ 1592833 w 290152"/>
              <a:gd name="T67" fmla="*/ 3213441 h 250467"/>
              <a:gd name="T68" fmla="*/ 2374886 w 290152"/>
              <a:gd name="T69" fmla="*/ 3070917 h 250467"/>
              <a:gd name="T70" fmla="*/ 2977559 w 290152"/>
              <a:gd name="T71" fmla="*/ 2550786 h 250467"/>
              <a:gd name="T72" fmla="*/ 3243065 w 290152"/>
              <a:gd name="T73" fmla="*/ 1802635 h 250467"/>
              <a:gd name="T74" fmla="*/ 3092352 w 290152"/>
              <a:gd name="T75" fmla="*/ 1026000 h 250467"/>
              <a:gd name="T76" fmla="*/ 2575781 w 290152"/>
              <a:gd name="T77" fmla="*/ 420368 h 250467"/>
              <a:gd name="T78" fmla="*/ 1822418 w 290152"/>
              <a:gd name="T79" fmla="*/ 163902 h 250467"/>
              <a:gd name="T80" fmla="*/ 3463598 w 290152"/>
              <a:gd name="T81" fmla="*/ 544015 h 250467"/>
              <a:gd name="T82" fmla="*/ 1829598 w 290152"/>
              <a:gd name="T83" fmla="*/ 0 h 250467"/>
              <a:gd name="T84" fmla="*/ 2661876 w 290152"/>
              <a:gd name="T85" fmla="*/ 285051 h 250467"/>
              <a:gd name="T86" fmla="*/ 3013437 w 290152"/>
              <a:gd name="T87" fmla="*/ 662630 h 250467"/>
              <a:gd name="T88" fmla="*/ 3099576 w 290152"/>
              <a:gd name="T89" fmla="*/ 1403644 h 250467"/>
              <a:gd name="T90" fmla="*/ 3056493 w 290152"/>
              <a:gd name="T91" fmla="*/ 2130405 h 250467"/>
              <a:gd name="T92" fmla="*/ 2891500 w 290152"/>
              <a:gd name="T93" fmla="*/ 2700405 h 250467"/>
              <a:gd name="T94" fmla="*/ 2453813 w 290152"/>
              <a:gd name="T95" fmla="*/ 3213441 h 250467"/>
              <a:gd name="T96" fmla="*/ 1585657 w 290152"/>
              <a:gd name="T97" fmla="*/ 3384415 h 250467"/>
              <a:gd name="T98" fmla="*/ 746222 w 290152"/>
              <a:gd name="T99" fmla="*/ 3092276 h 250467"/>
              <a:gd name="T100" fmla="*/ 294123 w 290152"/>
              <a:gd name="T101" fmla="*/ 2643397 h 250467"/>
              <a:gd name="T102" fmla="*/ 164984 w 290152"/>
              <a:gd name="T103" fmla="*/ 1980783 h 250467"/>
              <a:gd name="T104" fmla="*/ 229548 w 290152"/>
              <a:gd name="T105" fmla="*/ 1175625 h 250467"/>
              <a:gd name="T106" fmla="*/ 760585 w 290152"/>
              <a:gd name="T107" fmla="*/ 634136 h 250467"/>
              <a:gd name="T108" fmla="*/ 1262764 w 290152"/>
              <a:gd name="T109" fmla="*/ 349107 h 25046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90152" h="250467">
                <a:moveTo>
                  <a:pt x="205705" y="203866"/>
                </a:moveTo>
                <a:lnTo>
                  <a:pt x="167451" y="241505"/>
                </a:lnTo>
                <a:lnTo>
                  <a:pt x="262364" y="241505"/>
                </a:lnTo>
                <a:cubicBezTo>
                  <a:pt x="272830" y="241505"/>
                  <a:pt x="281491" y="233260"/>
                  <a:pt x="281491" y="222865"/>
                </a:cubicBezTo>
                <a:cubicBezTo>
                  <a:pt x="281491" y="212470"/>
                  <a:pt x="272830" y="203866"/>
                  <a:pt x="262364" y="203866"/>
                </a:cubicBezTo>
                <a:lnTo>
                  <a:pt x="205705" y="203866"/>
                </a:lnTo>
                <a:close/>
                <a:moveTo>
                  <a:pt x="158790" y="203866"/>
                </a:moveTo>
                <a:lnTo>
                  <a:pt x="120536" y="241505"/>
                </a:lnTo>
                <a:lnTo>
                  <a:pt x="155181" y="241505"/>
                </a:lnTo>
                <a:lnTo>
                  <a:pt x="193435" y="203866"/>
                </a:lnTo>
                <a:lnTo>
                  <a:pt x="158790" y="203866"/>
                </a:lnTo>
                <a:close/>
                <a:moveTo>
                  <a:pt x="111874" y="203866"/>
                </a:moveTo>
                <a:lnTo>
                  <a:pt x="73621" y="241505"/>
                </a:lnTo>
                <a:lnTo>
                  <a:pt x="107905" y="241505"/>
                </a:lnTo>
                <a:lnTo>
                  <a:pt x="146159" y="203866"/>
                </a:lnTo>
                <a:lnTo>
                  <a:pt x="111874" y="203866"/>
                </a:lnTo>
                <a:close/>
                <a:moveTo>
                  <a:pt x="64959" y="203866"/>
                </a:moveTo>
                <a:lnTo>
                  <a:pt x="27066" y="241505"/>
                </a:lnTo>
                <a:cubicBezTo>
                  <a:pt x="27427" y="241505"/>
                  <a:pt x="27427" y="241505"/>
                  <a:pt x="27788" y="241505"/>
                </a:cubicBezTo>
                <a:lnTo>
                  <a:pt x="61350" y="241505"/>
                </a:lnTo>
                <a:lnTo>
                  <a:pt x="99243" y="203866"/>
                </a:lnTo>
                <a:lnTo>
                  <a:pt x="64959" y="203866"/>
                </a:lnTo>
                <a:close/>
                <a:moveTo>
                  <a:pt x="27788" y="203866"/>
                </a:moveTo>
                <a:cubicBezTo>
                  <a:pt x="17322" y="203866"/>
                  <a:pt x="9022" y="212470"/>
                  <a:pt x="9022" y="222865"/>
                </a:cubicBezTo>
                <a:cubicBezTo>
                  <a:pt x="9022" y="229317"/>
                  <a:pt x="12270" y="235053"/>
                  <a:pt x="17683" y="238637"/>
                </a:cubicBezTo>
                <a:lnTo>
                  <a:pt x="52689" y="203866"/>
                </a:lnTo>
                <a:lnTo>
                  <a:pt x="27788" y="203866"/>
                </a:lnTo>
                <a:close/>
                <a:moveTo>
                  <a:pt x="27788" y="195263"/>
                </a:moveTo>
                <a:lnTo>
                  <a:pt x="262364" y="195263"/>
                </a:lnTo>
                <a:cubicBezTo>
                  <a:pt x="277882" y="195263"/>
                  <a:pt x="290152" y="207451"/>
                  <a:pt x="290152" y="222865"/>
                </a:cubicBezTo>
                <a:cubicBezTo>
                  <a:pt x="290152" y="237921"/>
                  <a:pt x="277882" y="250467"/>
                  <a:pt x="262364" y="250467"/>
                </a:cubicBezTo>
                <a:lnTo>
                  <a:pt x="27788" y="250467"/>
                </a:lnTo>
                <a:cubicBezTo>
                  <a:pt x="12631" y="250467"/>
                  <a:pt x="0" y="237921"/>
                  <a:pt x="0" y="222865"/>
                </a:cubicBezTo>
                <a:cubicBezTo>
                  <a:pt x="0" y="207451"/>
                  <a:pt x="12631" y="195263"/>
                  <a:pt x="27788" y="195263"/>
                </a:cubicBezTo>
                <a:close/>
                <a:moveTo>
                  <a:pt x="230010" y="108640"/>
                </a:moveTo>
                <a:cubicBezTo>
                  <a:pt x="224313" y="108640"/>
                  <a:pt x="219684" y="113312"/>
                  <a:pt x="219684" y="118704"/>
                </a:cubicBezTo>
                <a:cubicBezTo>
                  <a:pt x="219684" y="124455"/>
                  <a:pt x="224313" y="129127"/>
                  <a:pt x="230010" y="129127"/>
                </a:cubicBezTo>
                <a:cubicBezTo>
                  <a:pt x="235351" y="129127"/>
                  <a:pt x="239980" y="124455"/>
                  <a:pt x="239980" y="118704"/>
                </a:cubicBezTo>
                <a:cubicBezTo>
                  <a:pt x="239980" y="113312"/>
                  <a:pt x="235351" y="108640"/>
                  <a:pt x="230010" y="108640"/>
                </a:cubicBezTo>
                <a:close/>
                <a:moveTo>
                  <a:pt x="230010" y="100013"/>
                </a:moveTo>
                <a:cubicBezTo>
                  <a:pt x="240336" y="100013"/>
                  <a:pt x="248882" y="108280"/>
                  <a:pt x="248882" y="118704"/>
                </a:cubicBezTo>
                <a:cubicBezTo>
                  <a:pt x="248882" y="129487"/>
                  <a:pt x="240336" y="137754"/>
                  <a:pt x="230010" y="137754"/>
                </a:cubicBezTo>
                <a:cubicBezTo>
                  <a:pt x="219684" y="137754"/>
                  <a:pt x="211138" y="129487"/>
                  <a:pt x="211138" y="118704"/>
                </a:cubicBezTo>
                <a:cubicBezTo>
                  <a:pt x="211138" y="108280"/>
                  <a:pt x="219684" y="100013"/>
                  <a:pt x="230010" y="100013"/>
                </a:cubicBezTo>
                <a:close/>
                <a:moveTo>
                  <a:pt x="225974" y="69723"/>
                </a:moveTo>
                <a:lnTo>
                  <a:pt x="223470" y="84905"/>
                </a:lnTo>
                <a:cubicBezTo>
                  <a:pt x="223470" y="86350"/>
                  <a:pt x="222397" y="87796"/>
                  <a:pt x="220609" y="88519"/>
                </a:cubicBezTo>
                <a:cubicBezTo>
                  <a:pt x="219178" y="88881"/>
                  <a:pt x="218105" y="89604"/>
                  <a:pt x="216317" y="89965"/>
                </a:cubicBezTo>
                <a:cubicBezTo>
                  <a:pt x="215244" y="90688"/>
                  <a:pt x="213456" y="90688"/>
                  <a:pt x="212025" y="89604"/>
                </a:cubicBezTo>
                <a:lnTo>
                  <a:pt x="199864" y="80929"/>
                </a:lnTo>
                <a:cubicBezTo>
                  <a:pt x="197360" y="82736"/>
                  <a:pt x="195214" y="85266"/>
                  <a:pt x="193068" y="87796"/>
                </a:cubicBezTo>
                <a:lnTo>
                  <a:pt x="201652" y="100086"/>
                </a:lnTo>
                <a:cubicBezTo>
                  <a:pt x="202725" y="101170"/>
                  <a:pt x="202725" y="103339"/>
                  <a:pt x="202368" y="104424"/>
                </a:cubicBezTo>
                <a:cubicBezTo>
                  <a:pt x="201652" y="105869"/>
                  <a:pt x="200937" y="107315"/>
                  <a:pt x="200579" y="108761"/>
                </a:cubicBezTo>
                <a:cubicBezTo>
                  <a:pt x="200221" y="110207"/>
                  <a:pt x="198791" y="111653"/>
                  <a:pt x="197360" y="111653"/>
                </a:cubicBezTo>
                <a:lnTo>
                  <a:pt x="181980" y="114183"/>
                </a:lnTo>
                <a:cubicBezTo>
                  <a:pt x="181980" y="115629"/>
                  <a:pt x="181980" y="117436"/>
                  <a:pt x="181980" y="118882"/>
                </a:cubicBezTo>
                <a:cubicBezTo>
                  <a:pt x="181980" y="120689"/>
                  <a:pt x="181980" y="122497"/>
                  <a:pt x="181980" y="123942"/>
                </a:cubicBezTo>
                <a:lnTo>
                  <a:pt x="197002" y="126473"/>
                </a:lnTo>
                <a:cubicBezTo>
                  <a:pt x="198791" y="126473"/>
                  <a:pt x="200221" y="127919"/>
                  <a:pt x="200579" y="129364"/>
                </a:cubicBezTo>
                <a:cubicBezTo>
                  <a:pt x="200937" y="130810"/>
                  <a:pt x="201652" y="132256"/>
                  <a:pt x="202368" y="133340"/>
                </a:cubicBezTo>
                <a:cubicBezTo>
                  <a:pt x="202725" y="134786"/>
                  <a:pt x="202725" y="136955"/>
                  <a:pt x="201652" y="138039"/>
                </a:cubicBezTo>
                <a:lnTo>
                  <a:pt x="193068" y="150329"/>
                </a:lnTo>
                <a:cubicBezTo>
                  <a:pt x="195214" y="152859"/>
                  <a:pt x="197360" y="155390"/>
                  <a:pt x="199864" y="157558"/>
                </a:cubicBezTo>
                <a:lnTo>
                  <a:pt x="212025" y="148522"/>
                </a:lnTo>
                <a:cubicBezTo>
                  <a:pt x="213456" y="147437"/>
                  <a:pt x="215244" y="147437"/>
                  <a:pt x="216675" y="148160"/>
                </a:cubicBezTo>
                <a:cubicBezTo>
                  <a:pt x="218105" y="148522"/>
                  <a:pt x="219178" y="149245"/>
                  <a:pt x="220609" y="149606"/>
                </a:cubicBezTo>
                <a:cubicBezTo>
                  <a:pt x="222397" y="150329"/>
                  <a:pt x="223470" y="151775"/>
                  <a:pt x="223470" y="153221"/>
                </a:cubicBezTo>
                <a:lnTo>
                  <a:pt x="225974" y="168402"/>
                </a:lnTo>
                <a:cubicBezTo>
                  <a:pt x="229193" y="168764"/>
                  <a:pt x="232412" y="168764"/>
                  <a:pt x="235989" y="168402"/>
                </a:cubicBezTo>
                <a:lnTo>
                  <a:pt x="238135" y="153221"/>
                </a:lnTo>
                <a:cubicBezTo>
                  <a:pt x="238493" y="151775"/>
                  <a:pt x="239566" y="150329"/>
                  <a:pt x="240997" y="149606"/>
                </a:cubicBezTo>
                <a:cubicBezTo>
                  <a:pt x="242427" y="149245"/>
                  <a:pt x="243858" y="148522"/>
                  <a:pt x="245289" y="148160"/>
                </a:cubicBezTo>
                <a:cubicBezTo>
                  <a:pt x="246719" y="147437"/>
                  <a:pt x="248508" y="147437"/>
                  <a:pt x="249581" y="148522"/>
                </a:cubicBezTo>
                <a:lnTo>
                  <a:pt x="262099" y="157558"/>
                </a:lnTo>
                <a:cubicBezTo>
                  <a:pt x="264603" y="155390"/>
                  <a:pt x="266749" y="152859"/>
                  <a:pt x="268895" y="150329"/>
                </a:cubicBezTo>
                <a:lnTo>
                  <a:pt x="259953" y="138039"/>
                </a:lnTo>
                <a:cubicBezTo>
                  <a:pt x="258880" y="136955"/>
                  <a:pt x="258880" y="134786"/>
                  <a:pt x="259596" y="133340"/>
                </a:cubicBezTo>
                <a:cubicBezTo>
                  <a:pt x="260311" y="132256"/>
                  <a:pt x="261026" y="130810"/>
                  <a:pt x="261384" y="129364"/>
                </a:cubicBezTo>
                <a:cubicBezTo>
                  <a:pt x="262099" y="127919"/>
                  <a:pt x="263172" y="126473"/>
                  <a:pt x="264961" y="126473"/>
                </a:cubicBezTo>
                <a:lnTo>
                  <a:pt x="279626" y="123942"/>
                </a:lnTo>
                <a:cubicBezTo>
                  <a:pt x="279983" y="122497"/>
                  <a:pt x="279983" y="120689"/>
                  <a:pt x="279983" y="118882"/>
                </a:cubicBezTo>
                <a:cubicBezTo>
                  <a:pt x="279983" y="117436"/>
                  <a:pt x="279983" y="115629"/>
                  <a:pt x="279626" y="114183"/>
                </a:cubicBezTo>
                <a:lnTo>
                  <a:pt x="264961" y="111653"/>
                </a:lnTo>
                <a:cubicBezTo>
                  <a:pt x="263172" y="111653"/>
                  <a:pt x="262099" y="110207"/>
                  <a:pt x="261384" y="108761"/>
                </a:cubicBezTo>
                <a:cubicBezTo>
                  <a:pt x="261026" y="107315"/>
                  <a:pt x="260311" y="105869"/>
                  <a:pt x="259596" y="104424"/>
                </a:cubicBezTo>
                <a:cubicBezTo>
                  <a:pt x="258880" y="103339"/>
                  <a:pt x="258880" y="101170"/>
                  <a:pt x="259953" y="100086"/>
                </a:cubicBezTo>
                <a:lnTo>
                  <a:pt x="268895" y="87435"/>
                </a:lnTo>
                <a:cubicBezTo>
                  <a:pt x="266749" y="85266"/>
                  <a:pt x="264603" y="82736"/>
                  <a:pt x="262099" y="80929"/>
                </a:cubicBezTo>
                <a:lnTo>
                  <a:pt x="249581" y="89604"/>
                </a:lnTo>
                <a:cubicBezTo>
                  <a:pt x="248508" y="90688"/>
                  <a:pt x="246719" y="90688"/>
                  <a:pt x="244931" y="89965"/>
                </a:cubicBezTo>
                <a:cubicBezTo>
                  <a:pt x="243858" y="89604"/>
                  <a:pt x="242427" y="88881"/>
                  <a:pt x="240997" y="88519"/>
                </a:cubicBezTo>
                <a:cubicBezTo>
                  <a:pt x="239566" y="87796"/>
                  <a:pt x="238493" y="86350"/>
                  <a:pt x="238135" y="84905"/>
                </a:cubicBezTo>
                <a:lnTo>
                  <a:pt x="235989" y="69723"/>
                </a:lnTo>
                <a:cubicBezTo>
                  <a:pt x="232770" y="69362"/>
                  <a:pt x="229193" y="69362"/>
                  <a:pt x="225974" y="69723"/>
                </a:cubicBezTo>
                <a:close/>
                <a:moveTo>
                  <a:pt x="221682" y="61410"/>
                </a:moveTo>
                <a:cubicBezTo>
                  <a:pt x="227763" y="60325"/>
                  <a:pt x="234201" y="60325"/>
                  <a:pt x="240281" y="61410"/>
                </a:cubicBezTo>
                <a:cubicBezTo>
                  <a:pt x="242070" y="61771"/>
                  <a:pt x="243500" y="63217"/>
                  <a:pt x="243858" y="65024"/>
                </a:cubicBezTo>
                <a:lnTo>
                  <a:pt x="246362" y="80929"/>
                </a:lnTo>
                <a:cubicBezTo>
                  <a:pt x="246719" y="80929"/>
                  <a:pt x="246719" y="80929"/>
                  <a:pt x="246719" y="80929"/>
                </a:cubicBezTo>
                <a:lnTo>
                  <a:pt x="259596" y="71531"/>
                </a:lnTo>
                <a:cubicBezTo>
                  <a:pt x="261026" y="70808"/>
                  <a:pt x="263172" y="70808"/>
                  <a:pt x="264603" y="71531"/>
                </a:cubicBezTo>
                <a:cubicBezTo>
                  <a:pt x="269611" y="75507"/>
                  <a:pt x="274260" y="79844"/>
                  <a:pt x="277837" y="84905"/>
                </a:cubicBezTo>
                <a:cubicBezTo>
                  <a:pt x="278910" y="86350"/>
                  <a:pt x="278910" y="88519"/>
                  <a:pt x="277837" y="89965"/>
                </a:cubicBezTo>
                <a:lnTo>
                  <a:pt x="268538" y="102978"/>
                </a:lnTo>
                <a:cubicBezTo>
                  <a:pt x="268538" y="103339"/>
                  <a:pt x="268538" y="103339"/>
                  <a:pt x="268538" y="103701"/>
                </a:cubicBezTo>
                <a:lnTo>
                  <a:pt x="284275" y="105869"/>
                </a:lnTo>
                <a:cubicBezTo>
                  <a:pt x="286421" y="106231"/>
                  <a:pt x="287494" y="107677"/>
                  <a:pt x="287852" y="109484"/>
                </a:cubicBezTo>
                <a:cubicBezTo>
                  <a:pt x="288210" y="112737"/>
                  <a:pt x="288567" y="115629"/>
                  <a:pt x="288567" y="118882"/>
                </a:cubicBezTo>
                <a:cubicBezTo>
                  <a:pt x="288567" y="122135"/>
                  <a:pt x="288210" y="125388"/>
                  <a:pt x="287852" y="128641"/>
                </a:cubicBezTo>
                <a:cubicBezTo>
                  <a:pt x="287494" y="130449"/>
                  <a:pt x="286421" y="131895"/>
                  <a:pt x="284275" y="132256"/>
                </a:cubicBezTo>
                <a:lnTo>
                  <a:pt x="268538" y="134786"/>
                </a:lnTo>
                <a:lnTo>
                  <a:pt x="277837" y="147799"/>
                </a:lnTo>
                <a:cubicBezTo>
                  <a:pt x="278910" y="149606"/>
                  <a:pt x="278910" y="151414"/>
                  <a:pt x="277837" y="153221"/>
                </a:cubicBezTo>
                <a:cubicBezTo>
                  <a:pt x="274260" y="158281"/>
                  <a:pt x="269611" y="162619"/>
                  <a:pt x="264603" y="166595"/>
                </a:cubicBezTo>
                <a:cubicBezTo>
                  <a:pt x="263172" y="167679"/>
                  <a:pt x="261026" y="167679"/>
                  <a:pt x="259596" y="166595"/>
                </a:cubicBezTo>
                <a:lnTo>
                  <a:pt x="246719" y="156835"/>
                </a:lnTo>
                <a:cubicBezTo>
                  <a:pt x="246719" y="157197"/>
                  <a:pt x="246719" y="157197"/>
                  <a:pt x="246362" y="157197"/>
                </a:cubicBezTo>
                <a:lnTo>
                  <a:pt x="243858" y="173101"/>
                </a:lnTo>
                <a:cubicBezTo>
                  <a:pt x="243500" y="174909"/>
                  <a:pt x="242070" y="176354"/>
                  <a:pt x="240281" y="176716"/>
                </a:cubicBezTo>
                <a:cubicBezTo>
                  <a:pt x="237420" y="177077"/>
                  <a:pt x="233843" y="177439"/>
                  <a:pt x="230982" y="177439"/>
                </a:cubicBezTo>
                <a:cubicBezTo>
                  <a:pt x="227763" y="177439"/>
                  <a:pt x="224543" y="177077"/>
                  <a:pt x="221682" y="176716"/>
                </a:cubicBezTo>
                <a:cubicBezTo>
                  <a:pt x="219536" y="176354"/>
                  <a:pt x="218105" y="174909"/>
                  <a:pt x="218105" y="173101"/>
                </a:cubicBezTo>
                <a:lnTo>
                  <a:pt x="215602" y="157197"/>
                </a:lnTo>
                <a:cubicBezTo>
                  <a:pt x="215244" y="157197"/>
                  <a:pt x="215244" y="157197"/>
                  <a:pt x="215244" y="156835"/>
                </a:cubicBezTo>
                <a:lnTo>
                  <a:pt x="202368" y="166595"/>
                </a:lnTo>
                <a:cubicBezTo>
                  <a:pt x="200937" y="167679"/>
                  <a:pt x="198791" y="167679"/>
                  <a:pt x="197360" y="166595"/>
                </a:cubicBezTo>
                <a:cubicBezTo>
                  <a:pt x="191995" y="162619"/>
                  <a:pt x="187703" y="158281"/>
                  <a:pt x="183768" y="153221"/>
                </a:cubicBezTo>
                <a:cubicBezTo>
                  <a:pt x="183053" y="151414"/>
                  <a:pt x="183053" y="149606"/>
                  <a:pt x="183768" y="147799"/>
                </a:cubicBezTo>
                <a:lnTo>
                  <a:pt x="193426" y="134786"/>
                </a:lnTo>
                <a:cubicBezTo>
                  <a:pt x="193068" y="134786"/>
                  <a:pt x="193068" y="134786"/>
                  <a:pt x="193068" y="134786"/>
                </a:cubicBezTo>
                <a:lnTo>
                  <a:pt x="177330" y="132256"/>
                </a:lnTo>
                <a:cubicBezTo>
                  <a:pt x="175900" y="131895"/>
                  <a:pt x="174469" y="130449"/>
                  <a:pt x="173753" y="128641"/>
                </a:cubicBezTo>
                <a:cubicBezTo>
                  <a:pt x="173396" y="125388"/>
                  <a:pt x="173038" y="122135"/>
                  <a:pt x="173038" y="118882"/>
                </a:cubicBezTo>
                <a:cubicBezTo>
                  <a:pt x="173038" y="115629"/>
                  <a:pt x="173396" y="112737"/>
                  <a:pt x="173753" y="109484"/>
                </a:cubicBezTo>
                <a:cubicBezTo>
                  <a:pt x="174469" y="107677"/>
                  <a:pt x="175900" y="106231"/>
                  <a:pt x="177330" y="105869"/>
                </a:cubicBezTo>
                <a:lnTo>
                  <a:pt x="193068" y="103701"/>
                </a:lnTo>
                <a:cubicBezTo>
                  <a:pt x="193068" y="103339"/>
                  <a:pt x="193068" y="103339"/>
                  <a:pt x="193426" y="103339"/>
                </a:cubicBezTo>
                <a:lnTo>
                  <a:pt x="183768" y="89965"/>
                </a:lnTo>
                <a:cubicBezTo>
                  <a:pt x="183053" y="88519"/>
                  <a:pt x="183053" y="86350"/>
                  <a:pt x="183768" y="84905"/>
                </a:cubicBezTo>
                <a:cubicBezTo>
                  <a:pt x="187345" y="79844"/>
                  <a:pt x="191995" y="75507"/>
                  <a:pt x="197360" y="71531"/>
                </a:cubicBezTo>
                <a:cubicBezTo>
                  <a:pt x="198791" y="70808"/>
                  <a:pt x="200937" y="70808"/>
                  <a:pt x="202368" y="71531"/>
                </a:cubicBezTo>
                <a:lnTo>
                  <a:pt x="215244" y="80929"/>
                </a:lnTo>
                <a:lnTo>
                  <a:pt x="215602" y="80929"/>
                </a:lnTo>
                <a:lnTo>
                  <a:pt x="218105" y="65024"/>
                </a:lnTo>
                <a:cubicBezTo>
                  <a:pt x="218105" y="63217"/>
                  <a:pt x="219536" y="61771"/>
                  <a:pt x="221682" y="61410"/>
                </a:cubicBezTo>
                <a:close/>
                <a:moveTo>
                  <a:pt x="85725" y="51906"/>
                </a:moveTo>
                <a:cubicBezTo>
                  <a:pt x="66837" y="51906"/>
                  <a:pt x="51581" y="67098"/>
                  <a:pt x="51581" y="85545"/>
                </a:cubicBezTo>
                <a:cubicBezTo>
                  <a:pt x="51581" y="104354"/>
                  <a:pt x="66837" y="119546"/>
                  <a:pt x="85725" y="119546"/>
                </a:cubicBezTo>
                <a:cubicBezTo>
                  <a:pt x="104251" y="119546"/>
                  <a:pt x="119507" y="104354"/>
                  <a:pt x="119507" y="85545"/>
                </a:cubicBezTo>
                <a:cubicBezTo>
                  <a:pt x="119507" y="67098"/>
                  <a:pt x="104251" y="51906"/>
                  <a:pt x="85725" y="51906"/>
                </a:cubicBezTo>
                <a:close/>
                <a:moveTo>
                  <a:pt x="85725" y="42863"/>
                </a:moveTo>
                <a:cubicBezTo>
                  <a:pt x="109336" y="42863"/>
                  <a:pt x="128225" y="62034"/>
                  <a:pt x="128225" y="85545"/>
                </a:cubicBezTo>
                <a:cubicBezTo>
                  <a:pt x="128225" y="109056"/>
                  <a:pt x="109336" y="128227"/>
                  <a:pt x="85725" y="128227"/>
                </a:cubicBezTo>
                <a:cubicBezTo>
                  <a:pt x="62115" y="128227"/>
                  <a:pt x="42863" y="109056"/>
                  <a:pt x="42863" y="85545"/>
                </a:cubicBezTo>
                <a:cubicBezTo>
                  <a:pt x="42863" y="62034"/>
                  <a:pt x="62115" y="42863"/>
                  <a:pt x="85725" y="42863"/>
                </a:cubicBezTo>
                <a:close/>
                <a:moveTo>
                  <a:pt x="230200" y="33338"/>
                </a:moveTo>
                <a:cubicBezTo>
                  <a:pt x="250968" y="33338"/>
                  <a:pt x="270663" y="40747"/>
                  <a:pt x="286777" y="54152"/>
                </a:cubicBezTo>
                <a:cubicBezTo>
                  <a:pt x="288209" y="55563"/>
                  <a:pt x="288567" y="58385"/>
                  <a:pt x="287135" y="60149"/>
                </a:cubicBezTo>
                <a:cubicBezTo>
                  <a:pt x="286060" y="61208"/>
                  <a:pt x="284986" y="61560"/>
                  <a:pt x="283554" y="61560"/>
                </a:cubicBezTo>
                <a:cubicBezTo>
                  <a:pt x="282480" y="61560"/>
                  <a:pt x="281405" y="61208"/>
                  <a:pt x="280689" y="60502"/>
                </a:cubicBezTo>
                <a:cubicBezTo>
                  <a:pt x="266724" y="48508"/>
                  <a:pt x="248820" y="41805"/>
                  <a:pt x="230200" y="41805"/>
                </a:cubicBezTo>
                <a:cubicBezTo>
                  <a:pt x="219815" y="41805"/>
                  <a:pt x="209789" y="43922"/>
                  <a:pt x="200479" y="47802"/>
                </a:cubicBezTo>
                <a:cubicBezTo>
                  <a:pt x="198330" y="48508"/>
                  <a:pt x="195824" y="47449"/>
                  <a:pt x="194749" y="45333"/>
                </a:cubicBezTo>
                <a:cubicBezTo>
                  <a:pt x="193675" y="43216"/>
                  <a:pt x="194749" y="40747"/>
                  <a:pt x="196898" y="39688"/>
                </a:cubicBezTo>
                <a:cubicBezTo>
                  <a:pt x="207640" y="35455"/>
                  <a:pt x="218741" y="33338"/>
                  <a:pt x="230200" y="33338"/>
                </a:cubicBezTo>
                <a:close/>
                <a:moveTo>
                  <a:pt x="91488" y="8285"/>
                </a:moveTo>
                <a:lnTo>
                  <a:pt x="79602" y="8645"/>
                </a:lnTo>
                <a:lnTo>
                  <a:pt x="79962" y="19450"/>
                </a:lnTo>
                <a:cubicBezTo>
                  <a:pt x="79962" y="21251"/>
                  <a:pt x="78161" y="23052"/>
                  <a:pt x="76360" y="23773"/>
                </a:cubicBezTo>
                <a:cubicBezTo>
                  <a:pt x="71677" y="24133"/>
                  <a:pt x="67355" y="25574"/>
                  <a:pt x="62673" y="27375"/>
                </a:cubicBezTo>
                <a:cubicBezTo>
                  <a:pt x="60872" y="27735"/>
                  <a:pt x="58711" y="27375"/>
                  <a:pt x="57630" y="25213"/>
                </a:cubicBezTo>
                <a:lnTo>
                  <a:pt x="51867" y="15849"/>
                </a:lnTo>
                <a:lnTo>
                  <a:pt x="41782" y="21972"/>
                </a:lnTo>
                <a:lnTo>
                  <a:pt x="47545" y="30977"/>
                </a:lnTo>
                <a:cubicBezTo>
                  <a:pt x="48625" y="32777"/>
                  <a:pt x="48265" y="35299"/>
                  <a:pt x="46464" y="36740"/>
                </a:cubicBezTo>
                <a:cubicBezTo>
                  <a:pt x="42862" y="39261"/>
                  <a:pt x="39981" y="42863"/>
                  <a:pt x="36739" y="46104"/>
                </a:cubicBezTo>
                <a:cubicBezTo>
                  <a:pt x="35659" y="48266"/>
                  <a:pt x="33137" y="48626"/>
                  <a:pt x="31336" y="47185"/>
                </a:cubicBezTo>
                <a:lnTo>
                  <a:pt x="21971" y="42142"/>
                </a:lnTo>
                <a:lnTo>
                  <a:pt x="16208" y="52228"/>
                </a:lnTo>
                <a:lnTo>
                  <a:pt x="25573" y="57270"/>
                </a:lnTo>
                <a:cubicBezTo>
                  <a:pt x="27374" y="58351"/>
                  <a:pt x="28095" y="60872"/>
                  <a:pt x="27374" y="62673"/>
                </a:cubicBezTo>
                <a:cubicBezTo>
                  <a:pt x="25573" y="66995"/>
                  <a:pt x="24493" y="71318"/>
                  <a:pt x="23772" y="76000"/>
                </a:cubicBezTo>
                <a:cubicBezTo>
                  <a:pt x="23412" y="78161"/>
                  <a:pt x="21611" y="79602"/>
                  <a:pt x="19450" y="79602"/>
                </a:cubicBezTo>
                <a:lnTo>
                  <a:pt x="8284" y="79602"/>
                </a:lnTo>
                <a:lnTo>
                  <a:pt x="9005" y="91488"/>
                </a:lnTo>
                <a:lnTo>
                  <a:pt x="19450" y="91128"/>
                </a:lnTo>
                <a:cubicBezTo>
                  <a:pt x="21611" y="91128"/>
                  <a:pt x="23412" y="92929"/>
                  <a:pt x="23772" y="94730"/>
                </a:cubicBezTo>
                <a:cubicBezTo>
                  <a:pt x="24493" y="99412"/>
                  <a:pt x="25573" y="103735"/>
                  <a:pt x="27374" y="108057"/>
                </a:cubicBezTo>
                <a:cubicBezTo>
                  <a:pt x="28095" y="110218"/>
                  <a:pt x="27374" y="112379"/>
                  <a:pt x="25573" y="113460"/>
                </a:cubicBezTo>
                <a:lnTo>
                  <a:pt x="16208" y="118863"/>
                </a:lnTo>
                <a:lnTo>
                  <a:pt x="22332" y="129308"/>
                </a:lnTo>
                <a:lnTo>
                  <a:pt x="31336" y="123545"/>
                </a:lnTo>
                <a:cubicBezTo>
                  <a:pt x="33137" y="122465"/>
                  <a:pt x="35659" y="122825"/>
                  <a:pt x="36739" y="124626"/>
                </a:cubicBezTo>
                <a:cubicBezTo>
                  <a:pt x="39981" y="128228"/>
                  <a:pt x="42862" y="131469"/>
                  <a:pt x="46464" y="134351"/>
                </a:cubicBezTo>
                <a:cubicBezTo>
                  <a:pt x="48265" y="135792"/>
                  <a:pt x="48625" y="137953"/>
                  <a:pt x="47545" y="140114"/>
                </a:cubicBezTo>
                <a:lnTo>
                  <a:pt x="42142" y="149479"/>
                </a:lnTo>
                <a:lnTo>
                  <a:pt x="52587" y="154882"/>
                </a:lnTo>
                <a:lnTo>
                  <a:pt x="57630" y="145517"/>
                </a:lnTo>
                <a:cubicBezTo>
                  <a:pt x="58351" y="144076"/>
                  <a:pt x="59791" y="143716"/>
                  <a:pt x="61232" y="143716"/>
                </a:cubicBezTo>
                <a:cubicBezTo>
                  <a:pt x="61952" y="143716"/>
                  <a:pt x="62313" y="143716"/>
                  <a:pt x="62673" y="143716"/>
                </a:cubicBezTo>
                <a:cubicBezTo>
                  <a:pt x="67355" y="145517"/>
                  <a:pt x="71677" y="146597"/>
                  <a:pt x="76360" y="147318"/>
                </a:cubicBezTo>
                <a:cubicBezTo>
                  <a:pt x="78161" y="147678"/>
                  <a:pt x="79962" y="149479"/>
                  <a:pt x="79962" y="151640"/>
                </a:cubicBezTo>
                <a:lnTo>
                  <a:pt x="79962" y="162446"/>
                </a:lnTo>
                <a:lnTo>
                  <a:pt x="91848" y="162085"/>
                </a:lnTo>
                <a:lnTo>
                  <a:pt x="91488" y="151640"/>
                </a:lnTo>
                <a:cubicBezTo>
                  <a:pt x="91488" y="149479"/>
                  <a:pt x="92929" y="147678"/>
                  <a:pt x="95090" y="147318"/>
                </a:cubicBezTo>
                <a:cubicBezTo>
                  <a:pt x="99772" y="146597"/>
                  <a:pt x="104095" y="145517"/>
                  <a:pt x="108417" y="143716"/>
                </a:cubicBezTo>
                <a:cubicBezTo>
                  <a:pt x="110578" y="142995"/>
                  <a:pt x="112739" y="143716"/>
                  <a:pt x="113820" y="145517"/>
                </a:cubicBezTo>
                <a:lnTo>
                  <a:pt x="119222" y="155242"/>
                </a:lnTo>
                <a:lnTo>
                  <a:pt x="129308" y="148758"/>
                </a:lnTo>
                <a:lnTo>
                  <a:pt x="123905" y="140114"/>
                </a:lnTo>
                <a:cubicBezTo>
                  <a:pt x="122824" y="137953"/>
                  <a:pt x="123185" y="135792"/>
                  <a:pt x="124985" y="134351"/>
                </a:cubicBezTo>
                <a:cubicBezTo>
                  <a:pt x="128587" y="131469"/>
                  <a:pt x="131469" y="128228"/>
                  <a:pt x="134711" y="124626"/>
                </a:cubicBezTo>
                <a:cubicBezTo>
                  <a:pt x="135791" y="122825"/>
                  <a:pt x="138312" y="122465"/>
                  <a:pt x="140113" y="123545"/>
                </a:cubicBezTo>
                <a:lnTo>
                  <a:pt x="149478" y="128948"/>
                </a:lnTo>
                <a:lnTo>
                  <a:pt x="155241" y="118502"/>
                </a:lnTo>
                <a:lnTo>
                  <a:pt x="145876" y="113460"/>
                </a:lnTo>
                <a:cubicBezTo>
                  <a:pt x="144075" y="112379"/>
                  <a:pt x="143355" y="110218"/>
                  <a:pt x="144075" y="108057"/>
                </a:cubicBezTo>
                <a:cubicBezTo>
                  <a:pt x="145516" y="104095"/>
                  <a:pt x="146957" y="99412"/>
                  <a:pt x="147317" y="94730"/>
                </a:cubicBezTo>
                <a:cubicBezTo>
                  <a:pt x="147677" y="92929"/>
                  <a:pt x="149839" y="91128"/>
                  <a:pt x="152000" y="91128"/>
                </a:cubicBezTo>
                <a:lnTo>
                  <a:pt x="162805" y="91128"/>
                </a:lnTo>
                <a:lnTo>
                  <a:pt x="162445" y="79602"/>
                </a:lnTo>
                <a:lnTo>
                  <a:pt x="152000" y="79602"/>
                </a:lnTo>
                <a:cubicBezTo>
                  <a:pt x="149839" y="79602"/>
                  <a:pt x="147677" y="78161"/>
                  <a:pt x="147317" y="76000"/>
                </a:cubicBezTo>
                <a:cubicBezTo>
                  <a:pt x="146957" y="71318"/>
                  <a:pt x="145516" y="66995"/>
                  <a:pt x="144075" y="62673"/>
                </a:cubicBezTo>
                <a:cubicBezTo>
                  <a:pt x="143355" y="60872"/>
                  <a:pt x="144075" y="58351"/>
                  <a:pt x="145876" y="57270"/>
                </a:cubicBezTo>
                <a:lnTo>
                  <a:pt x="155241" y="51867"/>
                </a:lnTo>
                <a:lnTo>
                  <a:pt x="149118" y="41782"/>
                </a:lnTo>
                <a:lnTo>
                  <a:pt x="140113" y="47185"/>
                </a:lnTo>
                <a:cubicBezTo>
                  <a:pt x="138312" y="48626"/>
                  <a:pt x="135791" y="48266"/>
                  <a:pt x="134711" y="46104"/>
                </a:cubicBezTo>
                <a:cubicBezTo>
                  <a:pt x="131469" y="42863"/>
                  <a:pt x="128587" y="39261"/>
                  <a:pt x="124985" y="36740"/>
                </a:cubicBezTo>
                <a:cubicBezTo>
                  <a:pt x="123185" y="35299"/>
                  <a:pt x="122824" y="32777"/>
                  <a:pt x="123905" y="30977"/>
                </a:cubicBezTo>
                <a:lnTo>
                  <a:pt x="129308" y="21251"/>
                </a:lnTo>
                <a:lnTo>
                  <a:pt x="118502" y="15849"/>
                </a:lnTo>
                <a:lnTo>
                  <a:pt x="113820" y="25213"/>
                </a:lnTo>
                <a:cubicBezTo>
                  <a:pt x="112739" y="27375"/>
                  <a:pt x="110578" y="28095"/>
                  <a:pt x="108417" y="27375"/>
                </a:cubicBezTo>
                <a:cubicBezTo>
                  <a:pt x="104095" y="25574"/>
                  <a:pt x="99772" y="24133"/>
                  <a:pt x="95090" y="23773"/>
                </a:cubicBezTo>
                <a:cubicBezTo>
                  <a:pt x="92929" y="23052"/>
                  <a:pt x="91488" y="21251"/>
                  <a:pt x="91488" y="19450"/>
                </a:cubicBezTo>
                <a:lnTo>
                  <a:pt x="91488" y="8285"/>
                </a:lnTo>
                <a:close/>
                <a:moveTo>
                  <a:pt x="229949" y="3175"/>
                </a:moveTo>
                <a:cubicBezTo>
                  <a:pt x="239294" y="3175"/>
                  <a:pt x="248639" y="4248"/>
                  <a:pt x="257625" y="6395"/>
                </a:cubicBezTo>
                <a:cubicBezTo>
                  <a:pt x="260141" y="7110"/>
                  <a:pt x="261579" y="9257"/>
                  <a:pt x="261219" y="11761"/>
                </a:cubicBezTo>
                <a:cubicBezTo>
                  <a:pt x="260500" y="13908"/>
                  <a:pt x="257984" y="15339"/>
                  <a:pt x="255468" y="14981"/>
                </a:cubicBezTo>
                <a:cubicBezTo>
                  <a:pt x="247201" y="12834"/>
                  <a:pt x="238575" y="11761"/>
                  <a:pt x="229949" y="11761"/>
                </a:cubicBezTo>
                <a:cubicBezTo>
                  <a:pt x="210180" y="11761"/>
                  <a:pt x="190770" y="17127"/>
                  <a:pt x="173877" y="27502"/>
                </a:cubicBezTo>
                <a:cubicBezTo>
                  <a:pt x="173158" y="27860"/>
                  <a:pt x="172439" y="28218"/>
                  <a:pt x="171361" y="28218"/>
                </a:cubicBezTo>
                <a:cubicBezTo>
                  <a:pt x="169923" y="28218"/>
                  <a:pt x="168845" y="27502"/>
                  <a:pt x="167766" y="26071"/>
                </a:cubicBezTo>
                <a:cubicBezTo>
                  <a:pt x="166688" y="23925"/>
                  <a:pt x="167407" y="21420"/>
                  <a:pt x="169204" y="20347"/>
                </a:cubicBezTo>
                <a:cubicBezTo>
                  <a:pt x="187535" y="8899"/>
                  <a:pt x="208382" y="3175"/>
                  <a:pt x="229949" y="3175"/>
                </a:cubicBezTo>
                <a:close/>
                <a:moveTo>
                  <a:pt x="79602" y="0"/>
                </a:moveTo>
                <a:lnTo>
                  <a:pt x="91848" y="0"/>
                </a:lnTo>
                <a:cubicBezTo>
                  <a:pt x="96531" y="0"/>
                  <a:pt x="100132" y="3602"/>
                  <a:pt x="100132" y="8285"/>
                </a:cubicBezTo>
                <a:lnTo>
                  <a:pt x="100132" y="15488"/>
                </a:lnTo>
                <a:cubicBezTo>
                  <a:pt x="102654" y="16209"/>
                  <a:pt x="105535" y="16929"/>
                  <a:pt x="107696" y="17650"/>
                </a:cubicBezTo>
                <a:lnTo>
                  <a:pt x="111658" y="11166"/>
                </a:lnTo>
                <a:cubicBezTo>
                  <a:pt x="114180" y="7204"/>
                  <a:pt x="119222" y="6123"/>
                  <a:pt x="123185" y="8285"/>
                </a:cubicBezTo>
                <a:lnTo>
                  <a:pt x="133630" y="14408"/>
                </a:lnTo>
                <a:cubicBezTo>
                  <a:pt x="135431" y="15488"/>
                  <a:pt x="136872" y="17289"/>
                  <a:pt x="137592" y="19450"/>
                </a:cubicBezTo>
                <a:cubicBezTo>
                  <a:pt x="138312" y="21612"/>
                  <a:pt x="137952" y="24133"/>
                  <a:pt x="136872" y="25934"/>
                </a:cubicBezTo>
                <a:lnTo>
                  <a:pt x="132910" y="32057"/>
                </a:lnTo>
                <a:cubicBezTo>
                  <a:pt x="135071" y="33858"/>
                  <a:pt x="136872" y="35659"/>
                  <a:pt x="138673" y="37820"/>
                </a:cubicBezTo>
                <a:lnTo>
                  <a:pt x="145156" y="34218"/>
                </a:lnTo>
                <a:cubicBezTo>
                  <a:pt x="146957" y="33138"/>
                  <a:pt x="149478" y="32777"/>
                  <a:pt x="151279" y="33498"/>
                </a:cubicBezTo>
                <a:cubicBezTo>
                  <a:pt x="153801" y="33858"/>
                  <a:pt x="155602" y="35299"/>
                  <a:pt x="156682" y="37460"/>
                </a:cubicBezTo>
                <a:lnTo>
                  <a:pt x="162805" y="47905"/>
                </a:lnTo>
                <a:cubicBezTo>
                  <a:pt x="163886" y="49706"/>
                  <a:pt x="164246" y="52228"/>
                  <a:pt x="163886" y="54029"/>
                </a:cubicBezTo>
                <a:cubicBezTo>
                  <a:pt x="163166" y="56550"/>
                  <a:pt x="161725" y="58351"/>
                  <a:pt x="159564" y="59431"/>
                </a:cubicBezTo>
                <a:lnTo>
                  <a:pt x="153440" y="63033"/>
                </a:lnTo>
                <a:cubicBezTo>
                  <a:pt x="154161" y="65555"/>
                  <a:pt x="154881" y="68076"/>
                  <a:pt x="155602" y="70957"/>
                </a:cubicBezTo>
                <a:lnTo>
                  <a:pt x="162805" y="70957"/>
                </a:lnTo>
                <a:cubicBezTo>
                  <a:pt x="167488" y="70957"/>
                  <a:pt x="171090" y="74920"/>
                  <a:pt x="171090" y="79242"/>
                </a:cubicBezTo>
                <a:lnTo>
                  <a:pt x="171090" y="91488"/>
                </a:lnTo>
                <a:cubicBezTo>
                  <a:pt x="171090" y="96171"/>
                  <a:pt x="167488" y="100133"/>
                  <a:pt x="162805" y="100133"/>
                </a:cubicBezTo>
                <a:lnTo>
                  <a:pt x="155602" y="100133"/>
                </a:lnTo>
                <a:cubicBezTo>
                  <a:pt x="154881" y="102654"/>
                  <a:pt x="154161" y="105175"/>
                  <a:pt x="153440" y="107697"/>
                </a:cubicBezTo>
                <a:lnTo>
                  <a:pt x="159564" y="111299"/>
                </a:lnTo>
                <a:cubicBezTo>
                  <a:pt x="161725" y="112739"/>
                  <a:pt x="163166" y="114540"/>
                  <a:pt x="163886" y="116341"/>
                </a:cubicBezTo>
                <a:cubicBezTo>
                  <a:pt x="164246" y="118863"/>
                  <a:pt x="163886" y="121024"/>
                  <a:pt x="162805" y="122825"/>
                </a:cubicBezTo>
                <a:lnTo>
                  <a:pt x="156682" y="133630"/>
                </a:lnTo>
                <a:cubicBezTo>
                  <a:pt x="155602" y="135431"/>
                  <a:pt x="153801" y="136872"/>
                  <a:pt x="151639" y="137232"/>
                </a:cubicBezTo>
                <a:cubicBezTo>
                  <a:pt x="149478" y="137953"/>
                  <a:pt x="146957" y="137953"/>
                  <a:pt x="145156" y="136512"/>
                </a:cubicBezTo>
                <a:lnTo>
                  <a:pt x="138673" y="132910"/>
                </a:lnTo>
                <a:cubicBezTo>
                  <a:pt x="136872" y="135071"/>
                  <a:pt x="135071" y="136872"/>
                  <a:pt x="132910" y="138673"/>
                </a:cubicBezTo>
                <a:lnTo>
                  <a:pt x="136872" y="145156"/>
                </a:lnTo>
                <a:cubicBezTo>
                  <a:pt x="137952" y="146957"/>
                  <a:pt x="138312" y="149119"/>
                  <a:pt x="137592" y="151280"/>
                </a:cubicBezTo>
                <a:cubicBezTo>
                  <a:pt x="136872" y="153441"/>
                  <a:pt x="135431" y="155242"/>
                  <a:pt x="133630" y="156322"/>
                </a:cubicBezTo>
                <a:lnTo>
                  <a:pt x="123185" y="162446"/>
                </a:lnTo>
                <a:cubicBezTo>
                  <a:pt x="119222" y="164967"/>
                  <a:pt x="114180" y="163526"/>
                  <a:pt x="111658" y="159564"/>
                </a:cubicBezTo>
                <a:lnTo>
                  <a:pt x="107696" y="153081"/>
                </a:lnTo>
                <a:cubicBezTo>
                  <a:pt x="105535" y="154161"/>
                  <a:pt x="102654" y="154882"/>
                  <a:pt x="100132" y="155242"/>
                </a:cubicBezTo>
                <a:lnTo>
                  <a:pt x="100132" y="162446"/>
                </a:lnTo>
                <a:cubicBezTo>
                  <a:pt x="100132" y="167128"/>
                  <a:pt x="96531" y="171090"/>
                  <a:pt x="91848" y="171090"/>
                </a:cubicBezTo>
                <a:lnTo>
                  <a:pt x="79602" y="171090"/>
                </a:lnTo>
                <a:cubicBezTo>
                  <a:pt x="74919" y="171090"/>
                  <a:pt x="70957" y="167128"/>
                  <a:pt x="70957" y="162446"/>
                </a:cubicBezTo>
                <a:lnTo>
                  <a:pt x="70957" y="155242"/>
                </a:lnTo>
                <a:cubicBezTo>
                  <a:pt x="68436" y="154882"/>
                  <a:pt x="65914" y="154161"/>
                  <a:pt x="63393" y="153081"/>
                </a:cubicBezTo>
                <a:lnTo>
                  <a:pt x="59791" y="159564"/>
                </a:lnTo>
                <a:cubicBezTo>
                  <a:pt x="57270" y="163526"/>
                  <a:pt x="52227" y="164967"/>
                  <a:pt x="48265" y="162446"/>
                </a:cubicBezTo>
                <a:lnTo>
                  <a:pt x="37460" y="156322"/>
                </a:lnTo>
                <a:cubicBezTo>
                  <a:pt x="35659" y="155242"/>
                  <a:pt x="34218" y="153441"/>
                  <a:pt x="33497" y="151280"/>
                </a:cubicBezTo>
                <a:cubicBezTo>
                  <a:pt x="33137" y="149119"/>
                  <a:pt x="33497" y="146957"/>
                  <a:pt x="34578" y="145156"/>
                </a:cubicBezTo>
                <a:lnTo>
                  <a:pt x="38180" y="138673"/>
                </a:lnTo>
                <a:cubicBezTo>
                  <a:pt x="36379" y="136872"/>
                  <a:pt x="34218" y="135071"/>
                  <a:pt x="32417" y="132910"/>
                </a:cubicBezTo>
                <a:lnTo>
                  <a:pt x="26294" y="136512"/>
                </a:lnTo>
                <a:cubicBezTo>
                  <a:pt x="21971" y="139033"/>
                  <a:pt x="16929" y="137592"/>
                  <a:pt x="14768" y="133630"/>
                </a:cubicBezTo>
                <a:lnTo>
                  <a:pt x="8284" y="122825"/>
                </a:lnTo>
                <a:cubicBezTo>
                  <a:pt x="7564" y="121024"/>
                  <a:pt x="6843" y="118863"/>
                  <a:pt x="7564" y="116341"/>
                </a:cubicBezTo>
                <a:cubicBezTo>
                  <a:pt x="8284" y="114540"/>
                  <a:pt x="9725" y="112739"/>
                  <a:pt x="11526" y="111299"/>
                </a:cubicBezTo>
                <a:lnTo>
                  <a:pt x="17649" y="107697"/>
                </a:lnTo>
                <a:cubicBezTo>
                  <a:pt x="16929" y="105175"/>
                  <a:pt x="16208" y="102654"/>
                  <a:pt x="15848" y="100133"/>
                </a:cubicBezTo>
                <a:lnTo>
                  <a:pt x="8284" y="100133"/>
                </a:lnTo>
                <a:cubicBezTo>
                  <a:pt x="3962" y="100133"/>
                  <a:pt x="0" y="96171"/>
                  <a:pt x="0" y="91488"/>
                </a:cubicBezTo>
                <a:lnTo>
                  <a:pt x="0" y="79242"/>
                </a:lnTo>
                <a:cubicBezTo>
                  <a:pt x="0" y="74920"/>
                  <a:pt x="3962" y="70957"/>
                  <a:pt x="8284" y="70957"/>
                </a:cubicBezTo>
                <a:lnTo>
                  <a:pt x="15848" y="70957"/>
                </a:lnTo>
                <a:cubicBezTo>
                  <a:pt x="16208" y="68076"/>
                  <a:pt x="16929" y="65555"/>
                  <a:pt x="17649" y="63033"/>
                </a:cubicBezTo>
                <a:lnTo>
                  <a:pt x="11526" y="59431"/>
                </a:lnTo>
                <a:cubicBezTo>
                  <a:pt x="9725" y="58351"/>
                  <a:pt x="8284" y="56550"/>
                  <a:pt x="7564" y="54029"/>
                </a:cubicBezTo>
                <a:cubicBezTo>
                  <a:pt x="6843" y="52228"/>
                  <a:pt x="7564" y="49706"/>
                  <a:pt x="8284" y="47905"/>
                </a:cubicBezTo>
                <a:lnTo>
                  <a:pt x="14768" y="37460"/>
                </a:lnTo>
                <a:cubicBezTo>
                  <a:pt x="16929" y="33138"/>
                  <a:pt x="22332" y="32057"/>
                  <a:pt x="25933" y="34218"/>
                </a:cubicBezTo>
                <a:lnTo>
                  <a:pt x="32417" y="37820"/>
                </a:lnTo>
                <a:cubicBezTo>
                  <a:pt x="34218" y="35659"/>
                  <a:pt x="36379" y="33858"/>
                  <a:pt x="38180" y="32057"/>
                </a:cubicBezTo>
                <a:lnTo>
                  <a:pt x="34578" y="25934"/>
                </a:lnTo>
                <a:cubicBezTo>
                  <a:pt x="33497" y="24133"/>
                  <a:pt x="33137" y="21612"/>
                  <a:pt x="33497" y="19450"/>
                </a:cubicBezTo>
                <a:cubicBezTo>
                  <a:pt x="34218" y="17289"/>
                  <a:pt x="35659" y="15488"/>
                  <a:pt x="37460" y="14408"/>
                </a:cubicBezTo>
                <a:lnTo>
                  <a:pt x="48265" y="8285"/>
                </a:lnTo>
                <a:cubicBezTo>
                  <a:pt x="52227" y="6123"/>
                  <a:pt x="57270" y="7204"/>
                  <a:pt x="59791" y="11166"/>
                </a:cubicBezTo>
                <a:lnTo>
                  <a:pt x="63393" y="17650"/>
                </a:lnTo>
                <a:cubicBezTo>
                  <a:pt x="65914" y="16929"/>
                  <a:pt x="68436" y="16209"/>
                  <a:pt x="70957" y="15488"/>
                </a:cubicBezTo>
                <a:lnTo>
                  <a:pt x="70957" y="8285"/>
                </a:lnTo>
                <a:cubicBezTo>
                  <a:pt x="70957" y="3602"/>
                  <a:pt x="74919" y="0"/>
                  <a:pt x="79602" y="0"/>
                </a:cubicBezTo>
                <a:close/>
              </a:path>
            </a:pathLst>
          </a:custGeom>
          <a:solidFill>
            <a:schemeClr val="bg1"/>
          </a:solidFill>
          <a:ln>
            <a:noFill/>
          </a:ln>
          <a:effectLst/>
        </p:spPr>
        <p:txBody>
          <a:bodyPr anchor="ctr"/>
          <a:lstStyle/>
          <a:p>
            <a:endParaRPr lang="en-US" sz="900">
              <a:solidFill>
                <a:schemeClr val="bg1"/>
              </a:solidFill>
            </a:endParaRPr>
          </a:p>
        </p:txBody>
      </p:sp>
      <p:sp>
        <p:nvSpPr>
          <p:cNvPr id="123" name="Freeform 1000">
            <a:extLst>
              <a:ext uri="{FF2B5EF4-FFF2-40B4-BE49-F238E27FC236}">
                <a16:creationId xmlns:a16="http://schemas.microsoft.com/office/drawing/2014/main" id="{2EB114D9-EA2D-3C82-D825-058FB7B443C0}"/>
              </a:ext>
            </a:extLst>
          </p:cNvPr>
          <p:cNvSpPr>
            <a:spLocks noChangeAspect="1" noChangeArrowheads="1"/>
          </p:cNvSpPr>
          <p:nvPr userDrawn="1"/>
        </p:nvSpPr>
        <p:spPr bwMode="auto">
          <a:xfrm>
            <a:off x="8238562" y="3235571"/>
            <a:ext cx="680901" cy="676800"/>
          </a:xfrm>
          <a:custGeom>
            <a:avLst/>
            <a:gdLst>
              <a:gd name="T0" fmla="*/ 443017 w 290132"/>
              <a:gd name="T1" fmla="*/ 4212596 h 289197"/>
              <a:gd name="T2" fmla="*/ 5209312 w 290132"/>
              <a:gd name="T3" fmla="*/ 4006068 h 289197"/>
              <a:gd name="T4" fmla="*/ 4081228 w 290132"/>
              <a:gd name="T5" fmla="*/ 4527283 h 289197"/>
              <a:gd name="T6" fmla="*/ 5159003 w 290132"/>
              <a:gd name="T7" fmla="*/ 4235383 h 289197"/>
              <a:gd name="T8" fmla="*/ 912497 w 290132"/>
              <a:gd name="T9" fmla="*/ 3832321 h 289197"/>
              <a:gd name="T10" fmla="*/ 5604489 w 290132"/>
              <a:gd name="T11" fmla="*/ 4381320 h 289197"/>
              <a:gd name="T12" fmla="*/ 3793807 w 290132"/>
              <a:gd name="T13" fmla="*/ 4839974 h 289197"/>
              <a:gd name="T14" fmla="*/ 2399900 w 290132"/>
              <a:gd name="T15" fmla="*/ 4860817 h 289197"/>
              <a:gd name="T16" fmla="*/ 3743506 w 290132"/>
              <a:gd name="T17" fmla="*/ 4680140 h 289197"/>
              <a:gd name="T18" fmla="*/ 3844110 w 290132"/>
              <a:gd name="T19" fmla="*/ 4290977 h 289197"/>
              <a:gd name="T20" fmla="*/ 912497 w 290132"/>
              <a:gd name="T21" fmla="*/ 3832321 h 289197"/>
              <a:gd name="T22" fmla="*/ 732835 w 290132"/>
              <a:gd name="T23" fmla="*/ 5187449 h 289197"/>
              <a:gd name="T24" fmla="*/ 86259 w 290132"/>
              <a:gd name="T25" fmla="*/ 3665518 h 289197"/>
              <a:gd name="T26" fmla="*/ 3671678 w 290132"/>
              <a:gd name="T27" fmla="*/ 4054693 h 289197"/>
              <a:gd name="T28" fmla="*/ 4720683 w 290132"/>
              <a:gd name="T29" fmla="*/ 3985212 h 289197"/>
              <a:gd name="T30" fmla="*/ 5424834 w 290132"/>
              <a:gd name="T31" fmla="*/ 4138092 h 289197"/>
              <a:gd name="T32" fmla="*/ 5561352 w 290132"/>
              <a:gd name="T33" fmla="*/ 4700988 h 289197"/>
              <a:gd name="T34" fmla="*/ 86259 w 290132"/>
              <a:gd name="T35" fmla="*/ 5354223 h 289197"/>
              <a:gd name="T36" fmla="*/ 86259 w 290132"/>
              <a:gd name="T37" fmla="*/ 3665518 h 289197"/>
              <a:gd name="T38" fmla="*/ 2492779 w 290132"/>
              <a:gd name="T39" fmla="*/ 3598314 h 289197"/>
              <a:gd name="T40" fmla="*/ 2310206 w 290132"/>
              <a:gd name="T41" fmla="*/ 3157282 h 289197"/>
              <a:gd name="T42" fmla="*/ 3315264 w 290132"/>
              <a:gd name="T43" fmla="*/ 2486639 h 289197"/>
              <a:gd name="T44" fmla="*/ 3132989 w 290132"/>
              <a:gd name="T45" fmla="*/ 3851740 h 289197"/>
              <a:gd name="T46" fmla="*/ 4050769 w 290132"/>
              <a:gd name="T47" fmla="*/ 1940557 h 289197"/>
              <a:gd name="T48" fmla="*/ 4050769 w 290132"/>
              <a:gd name="T49" fmla="*/ 4028228 h 289197"/>
              <a:gd name="T50" fmla="*/ 4050769 w 290132"/>
              <a:gd name="T51" fmla="*/ 1940557 h 289197"/>
              <a:gd name="T52" fmla="*/ 4960892 w 290132"/>
              <a:gd name="T53" fmla="*/ 3721812 h 289197"/>
              <a:gd name="T54" fmla="*/ 4778614 w 290132"/>
              <a:gd name="T55" fmla="*/ 1593106 h 289197"/>
              <a:gd name="T56" fmla="*/ 5783724 w 290132"/>
              <a:gd name="T57" fmla="*/ 792270 h 289197"/>
              <a:gd name="T58" fmla="*/ 5601384 w 290132"/>
              <a:gd name="T59" fmla="*/ 3968249 h 289197"/>
              <a:gd name="T60" fmla="*/ 5602116 w 290132"/>
              <a:gd name="T61" fmla="*/ 188986 h 289197"/>
              <a:gd name="T62" fmla="*/ 4263248 w 290132"/>
              <a:gd name="T63" fmla="*/ 1726519 h 289197"/>
              <a:gd name="T64" fmla="*/ 2451822 w 290132"/>
              <a:gd name="T65" fmla="*/ 2816783 h 289197"/>
              <a:gd name="T66" fmla="*/ 1170176 w 290132"/>
              <a:gd name="T67" fmla="*/ 3445766 h 289197"/>
              <a:gd name="T68" fmla="*/ 1048459 w 290132"/>
              <a:gd name="T69" fmla="*/ 3326949 h 289197"/>
              <a:gd name="T70" fmla="*/ 2394518 w 290132"/>
              <a:gd name="T71" fmla="*/ 2635071 h 289197"/>
              <a:gd name="T72" fmla="*/ 4205947 w 290132"/>
              <a:gd name="T73" fmla="*/ 1551798 h 289197"/>
              <a:gd name="T74" fmla="*/ 1032595 w 290132"/>
              <a:gd name="T75" fmla="*/ 1145867 h 289197"/>
              <a:gd name="T76" fmla="*/ 2821167 w 290132"/>
              <a:gd name="T77" fmla="*/ 1427034 h 289197"/>
              <a:gd name="T78" fmla="*/ 939978 w 290132"/>
              <a:gd name="T79" fmla="*/ 0 h 289197"/>
              <a:gd name="T80" fmla="*/ 2999294 w 290132"/>
              <a:gd name="T81" fmla="*/ 1602766 h 289197"/>
              <a:gd name="T82" fmla="*/ 2856786 w 290132"/>
              <a:gd name="T83" fmla="*/ 1673059 h 289197"/>
              <a:gd name="T84" fmla="*/ 854446 w 290132"/>
              <a:gd name="T85" fmla="*/ 1230204 h 28919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90132" h="289197">
                <a:moveTo>
                  <a:pt x="22225" y="207963"/>
                </a:moveTo>
                <a:cubicBezTo>
                  <a:pt x="24423" y="207963"/>
                  <a:pt x="26621" y="210249"/>
                  <a:pt x="26621" y="212535"/>
                </a:cubicBezTo>
                <a:cubicBezTo>
                  <a:pt x="26621" y="215202"/>
                  <a:pt x="24423" y="217107"/>
                  <a:pt x="22225" y="217107"/>
                </a:cubicBezTo>
                <a:cubicBezTo>
                  <a:pt x="19661" y="217107"/>
                  <a:pt x="17463" y="215202"/>
                  <a:pt x="17463" y="212535"/>
                </a:cubicBezTo>
                <a:cubicBezTo>
                  <a:pt x="17463" y="210249"/>
                  <a:pt x="19661" y="207963"/>
                  <a:pt x="22225" y="207963"/>
                </a:cubicBezTo>
                <a:close/>
                <a:moveTo>
                  <a:pt x="261318" y="206463"/>
                </a:moveTo>
                <a:cubicBezTo>
                  <a:pt x="259155" y="205030"/>
                  <a:pt x="247982" y="209686"/>
                  <a:pt x="240052" y="213268"/>
                </a:cubicBezTo>
                <a:cubicBezTo>
                  <a:pt x="230320" y="217566"/>
                  <a:pt x="218426" y="222580"/>
                  <a:pt x="204369" y="226520"/>
                </a:cubicBezTo>
                <a:cubicBezTo>
                  <a:pt x="204729" y="228669"/>
                  <a:pt x="205089" y="230817"/>
                  <a:pt x="204729" y="233325"/>
                </a:cubicBezTo>
                <a:cubicBezTo>
                  <a:pt x="204369" y="234757"/>
                  <a:pt x="204369" y="235832"/>
                  <a:pt x="204008" y="237264"/>
                </a:cubicBezTo>
                <a:cubicBezTo>
                  <a:pt x="227437" y="231534"/>
                  <a:pt x="244017" y="224371"/>
                  <a:pt x="255911" y="219356"/>
                </a:cubicBezTo>
                <a:cubicBezTo>
                  <a:pt x="256993" y="218998"/>
                  <a:pt x="258074" y="218640"/>
                  <a:pt x="258795" y="218282"/>
                </a:cubicBezTo>
                <a:cubicBezTo>
                  <a:pt x="262039" y="215417"/>
                  <a:pt x="263841" y="212193"/>
                  <a:pt x="263841" y="210403"/>
                </a:cubicBezTo>
                <a:cubicBezTo>
                  <a:pt x="263841" y="209686"/>
                  <a:pt x="263480" y="208254"/>
                  <a:pt x="261318" y="206463"/>
                </a:cubicBezTo>
                <a:close/>
                <a:moveTo>
                  <a:pt x="45776" y="197509"/>
                </a:moveTo>
                <a:lnTo>
                  <a:pt x="45776" y="268424"/>
                </a:lnTo>
                <a:cubicBezTo>
                  <a:pt x="65960" y="274512"/>
                  <a:pt x="184184" y="306030"/>
                  <a:pt x="273933" y="235115"/>
                </a:cubicBezTo>
                <a:cubicBezTo>
                  <a:pt x="276096" y="233683"/>
                  <a:pt x="280781" y="229743"/>
                  <a:pt x="281142" y="225803"/>
                </a:cubicBezTo>
                <a:cubicBezTo>
                  <a:pt x="281142" y="225087"/>
                  <a:pt x="280781" y="223296"/>
                  <a:pt x="278979" y="221864"/>
                </a:cubicBezTo>
                <a:cubicBezTo>
                  <a:pt x="276817" y="220073"/>
                  <a:pt x="268166" y="223654"/>
                  <a:pt x="259155" y="227594"/>
                </a:cubicBezTo>
                <a:cubicBezTo>
                  <a:pt x="244738" y="233683"/>
                  <a:pt x="222751" y="242995"/>
                  <a:pt x="190311" y="249442"/>
                </a:cubicBezTo>
                <a:lnTo>
                  <a:pt x="189951" y="249442"/>
                </a:lnTo>
                <a:cubicBezTo>
                  <a:pt x="183103" y="251949"/>
                  <a:pt x="172650" y="253739"/>
                  <a:pt x="159674" y="253739"/>
                </a:cubicBezTo>
                <a:cubicBezTo>
                  <a:pt x="148501" y="253739"/>
                  <a:pt x="135525" y="252307"/>
                  <a:pt x="120387" y="250516"/>
                </a:cubicBezTo>
                <a:cubicBezTo>
                  <a:pt x="118224" y="250158"/>
                  <a:pt x="116422" y="248009"/>
                  <a:pt x="116782" y="245860"/>
                </a:cubicBezTo>
                <a:cubicBezTo>
                  <a:pt x="117143" y="243353"/>
                  <a:pt x="119305" y="241562"/>
                  <a:pt x="121828" y="241920"/>
                </a:cubicBezTo>
                <a:cubicBezTo>
                  <a:pt x="161476" y="246934"/>
                  <a:pt x="179498" y="244427"/>
                  <a:pt x="187788" y="241204"/>
                </a:cubicBezTo>
                <a:lnTo>
                  <a:pt x="187788" y="240846"/>
                </a:lnTo>
                <a:cubicBezTo>
                  <a:pt x="195718" y="237981"/>
                  <a:pt x="195718" y="234041"/>
                  <a:pt x="195718" y="232608"/>
                </a:cubicBezTo>
                <a:cubicBezTo>
                  <a:pt x="196439" y="227594"/>
                  <a:pt x="195358" y="223296"/>
                  <a:pt x="192835" y="221147"/>
                </a:cubicBezTo>
                <a:cubicBezTo>
                  <a:pt x="189591" y="217924"/>
                  <a:pt x="184544" y="217924"/>
                  <a:pt x="184544" y="217924"/>
                </a:cubicBezTo>
                <a:cubicBezTo>
                  <a:pt x="141292" y="218640"/>
                  <a:pt x="133723" y="213984"/>
                  <a:pt x="124351" y="208612"/>
                </a:cubicBezTo>
                <a:cubicBezTo>
                  <a:pt x="115701" y="203598"/>
                  <a:pt x="105609" y="197867"/>
                  <a:pt x="45776" y="197509"/>
                </a:cubicBezTo>
                <a:close/>
                <a:moveTo>
                  <a:pt x="8650" y="197509"/>
                </a:moveTo>
                <a:lnTo>
                  <a:pt x="8650" y="267349"/>
                </a:lnTo>
                <a:lnTo>
                  <a:pt x="36764" y="267349"/>
                </a:lnTo>
                <a:lnTo>
                  <a:pt x="36764" y="197509"/>
                </a:lnTo>
                <a:lnTo>
                  <a:pt x="8650" y="197509"/>
                </a:lnTo>
                <a:close/>
                <a:moveTo>
                  <a:pt x="4325" y="188913"/>
                </a:moveTo>
                <a:lnTo>
                  <a:pt x="41450" y="188913"/>
                </a:lnTo>
                <a:cubicBezTo>
                  <a:pt x="107771" y="188913"/>
                  <a:pt x="118945" y="195360"/>
                  <a:pt x="129037" y="201449"/>
                </a:cubicBezTo>
                <a:cubicBezTo>
                  <a:pt x="136967" y="205747"/>
                  <a:pt x="143815" y="210044"/>
                  <a:pt x="184184" y="208970"/>
                </a:cubicBezTo>
                <a:cubicBezTo>
                  <a:pt x="184184" y="208970"/>
                  <a:pt x="192835" y="208612"/>
                  <a:pt x="198962" y="215059"/>
                </a:cubicBezTo>
                <a:cubicBezTo>
                  <a:pt x="200043" y="215775"/>
                  <a:pt x="200764" y="216849"/>
                  <a:pt x="201485" y="218282"/>
                </a:cubicBezTo>
                <a:cubicBezTo>
                  <a:pt x="215182" y="214342"/>
                  <a:pt x="227076" y="209328"/>
                  <a:pt x="236808" y="205388"/>
                </a:cubicBezTo>
                <a:cubicBezTo>
                  <a:pt x="251586" y="198942"/>
                  <a:pt x="260597" y="195002"/>
                  <a:pt x="266724" y="199658"/>
                </a:cubicBezTo>
                <a:cubicBezTo>
                  <a:pt x="271410" y="203239"/>
                  <a:pt x="272491" y="207179"/>
                  <a:pt x="272491" y="209686"/>
                </a:cubicBezTo>
                <a:cubicBezTo>
                  <a:pt x="272852" y="211119"/>
                  <a:pt x="272491" y="212193"/>
                  <a:pt x="272131" y="213268"/>
                </a:cubicBezTo>
                <a:cubicBezTo>
                  <a:pt x="277177" y="212193"/>
                  <a:pt x="281142" y="212193"/>
                  <a:pt x="284386" y="215059"/>
                </a:cubicBezTo>
                <a:cubicBezTo>
                  <a:pt x="289071" y="218998"/>
                  <a:pt x="290153" y="223296"/>
                  <a:pt x="289792" y="226161"/>
                </a:cubicBezTo>
                <a:cubicBezTo>
                  <a:pt x="289432" y="234757"/>
                  <a:pt x="280061" y="241562"/>
                  <a:pt x="278979" y="242278"/>
                </a:cubicBezTo>
                <a:cubicBezTo>
                  <a:pt x="232122" y="279527"/>
                  <a:pt x="177336" y="289197"/>
                  <a:pt x="132281" y="289197"/>
                </a:cubicBezTo>
                <a:cubicBezTo>
                  <a:pt x="83622" y="289197"/>
                  <a:pt x="46136" y="278094"/>
                  <a:pt x="40729" y="275945"/>
                </a:cubicBezTo>
                <a:lnTo>
                  <a:pt x="4325" y="275945"/>
                </a:lnTo>
                <a:cubicBezTo>
                  <a:pt x="2163" y="275945"/>
                  <a:pt x="0" y="274154"/>
                  <a:pt x="0" y="272005"/>
                </a:cubicBezTo>
                <a:lnTo>
                  <a:pt x="0" y="193211"/>
                </a:lnTo>
                <a:cubicBezTo>
                  <a:pt x="0" y="190704"/>
                  <a:pt x="2163" y="188913"/>
                  <a:pt x="4325" y="188913"/>
                </a:cubicBezTo>
                <a:close/>
                <a:moveTo>
                  <a:pt x="120284" y="158750"/>
                </a:moveTo>
                <a:cubicBezTo>
                  <a:pt x="122849" y="158750"/>
                  <a:pt x="125047" y="160554"/>
                  <a:pt x="125047" y="162719"/>
                </a:cubicBezTo>
                <a:lnTo>
                  <a:pt x="125047" y="185449"/>
                </a:lnTo>
                <a:cubicBezTo>
                  <a:pt x="125047" y="187975"/>
                  <a:pt x="122849" y="190139"/>
                  <a:pt x="120284" y="190139"/>
                </a:cubicBezTo>
                <a:cubicBezTo>
                  <a:pt x="117720" y="190139"/>
                  <a:pt x="115888" y="187975"/>
                  <a:pt x="115888" y="185449"/>
                </a:cubicBezTo>
                <a:lnTo>
                  <a:pt x="115888" y="162719"/>
                </a:lnTo>
                <a:cubicBezTo>
                  <a:pt x="115888" y="160554"/>
                  <a:pt x="117720" y="158750"/>
                  <a:pt x="120284" y="158750"/>
                </a:cubicBezTo>
                <a:close/>
                <a:moveTo>
                  <a:pt x="161735" y="123825"/>
                </a:moveTo>
                <a:cubicBezTo>
                  <a:pt x="164402" y="123825"/>
                  <a:pt x="166307" y="125629"/>
                  <a:pt x="166307" y="128155"/>
                </a:cubicBezTo>
                <a:lnTo>
                  <a:pt x="166307" y="198510"/>
                </a:lnTo>
                <a:cubicBezTo>
                  <a:pt x="166307" y="201035"/>
                  <a:pt x="164402" y="202839"/>
                  <a:pt x="161735" y="202839"/>
                </a:cubicBezTo>
                <a:cubicBezTo>
                  <a:pt x="159068" y="202839"/>
                  <a:pt x="157163" y="201035"/>
                  <a:pt x="157163" y="198510"/>
                </a:cubicBezTo>
                <a:lnTo>
                  <a:pt x="157163" y="128155"/>
                </a:lnTo>
                <a:cubicBezTo>
                  <a:pt x="157163" y="125629"/>
                  <a:pt x="159068" y="123825"/>
                  <a:pt x="161735" y="123825"/>
                </a:cubicBezTo>
                <a:close/>
                <a:moveTo>
                  <a:pt x="203201" y="100013"/>
                </a:moveTo>
                <a:cubicBezTo>
                  <a:pt x="205765" y="100013"/>
                  <a:pt x="207597" y="101801"/>
                  <a:pt x="207597" y="104303"/>
                </a:cubicBezTo>
                <a:lnTo>
                  <a:pt x="207597" y="202959"/>
                </a:lnTo>
                <a:cubicBezTo>
                  <a:pt x="207597" y="205461"/>
                  <a:pt x="205765" y="207606"/>
                  <a:pt x="203201" y="207606"/>
                </a:cubicBezTo>
                <a:cubicBezTo>
                  <a:pt x="200636" y="207606"/>
                  <a:pt x="198438" y="205461"/>
                  <a:pt x="198438" y="202959"/>
                </a:cubicBezTo>
                <a:lnTo>
                  <a:pt x="198438" y="104303"/>
                </a:lnTo>
                <a:cubicBezTo>
                  <a:pt x="198438" y="101801"/>
                  <a:pt x="200636" y="100013"/>
                  <a:pt x="203201" y="100013"/>
                </a:cubicBezTo>
                <a:close/>
                <a:moveTo>
                  <a:pt x="244285" y="77788"/>
                </a:moveTo>
                <a:cubicBezTo>
                  <a:pt x="246952" y="77788"/>
                  <a:pt x="248857" y="79587"/>
                  <a:pt x="248857" y="82105"/>
                </a:cubicBezTo>
                <a:lnTo>
                  <a:pt x="248857" y="191814"/>
                </a:lnTo>
                <a:cubicBezTo>
                  <a:pt x="248857" y="194332"/>
                  <a:pt x="246952" y="196491"/>
                  <a:pt x="244285" y="196491"/>
                </a:cubicBezTo>
                <a:cubicBezTo>
                  <a:pt x="241618" y="196491"/>
                  <a:pt x="239713" y="194332"/>
                  <a:pt x="239713" y="191814"/>
                </a:cubicBezTo>
                <a:lnTo>
                  <a:pt x="239713" y="82105"/>
                </a:lnTo>
                <a:cubicBezTo>
                  <a:pt x="239713" y="79587"/>
                  <a:pt x="241618" y="77788"/>
                  <a:pt x="244285" y="77788"/>
                </a:cubicBezTo>
                <a:close/>
                <a:moveTo>
                  <a:pt x="285560" y="36513"/>
                </a:moveTo>
                <a:cubicBezTo>
                  <a:pt x="288227" y="36513"/>
                  <a:pt x="290132" y="38672"/>
                  <a:pt x="290132" y="40830"/>
                </a:cubicBezTo>
                <a:lnTo>
                  <a:pt x="290132" y="204514"/>
                </a:lnTo>
                <a:cubicBezTo>
                  <a:pt x="290132" y="207032"/>
                  <a:pt x="288227" y="209190"/>
                  <a:pt x="285560" y="209190"/>
                </a:cubicBezTo>
                <a:cubicBezTo>
                  <a:pt x="283274" y="209190"/>
                  <a:pt x="280988" y="207032"/>
                  <a:pt x="280988" y="204514"/>
                </a:cubicBezTo>
                <a:lnTo>
                  <a:pt x="280988" y="40830"/>
                </a:lnTo>
                <a:cubicBezTo>
                  <a:pt x="280988" y="38672"/>
                  <a:pt x="283274" y="36513"/>
                  <a:pt x="285560" y="36513"/>
                </a:cubicBezTo>
                <a:close/>
                <a:moveTo>
                  <a:pt x="281024" y="9739"/>
                </a:moveTo>
                <a:cubicBezTo>
                  <a:pt x="282460" y="7938"/>
                  <a:pt x="285334" y="7938"/>
                  <a:pt x="287129" y="9739"/>
                </a:cubicBezTo>
                <a:cubicBezTo>
                  <a:pt x="288566" y="11180"/>
                  <a:pt x="288566" y="14061"/>
                  <a:pt x="287129" y="15862"/>
                </a:cubicBezTo>
                <a:lnTo>
                  <a:pt x="213860" y="88981"/>
                </a:lnTo>
                <a:cubicBezTo>
                  <a:pt x="212064" y="91142"/>
                  <a:pt x="209550" y="91142"/>
                  <a:pt x="207754" y="88981"/>
                </a:cubicBezTo>
                <a:lnTo>
                  <a:pt x="193388" y="74933"/>
                </a:lnTo>
                <a:lnTo>
                  <a:pt x="122992" y="145170"/>
                </a:lnTo>
                <a:cubicBezTo>
                  <a:pt x="121555" y="146971"/>
                  <a:pt x="118682" y="146971"/>
                  <a:pt x="116886" y="145170"/>
                </a:cubicBezTo>
                <a:lnTo>
                  <a:pt x="103956" y="132203"/>
                </a:lnTo>
                <a:lnTo>
                  <a:pt x="58702" y="177587"/>
                </a:lnTo>
                <a:cubicBezTo>
                  <a:pt x="57984" y="178308"/>
                  <a:pt x="56906" y="179028"/>
                  <a:pt x="55829" y="179028"/>
                </a:cubicBezTo>
                <a:cubicBezTo>
                  <a:pt x="54392" y="179028"/>
                  <a:pt x="53314" y="178308"/>
                  <a:pt x="52596" y="177587"/>
                </a:cubicBezTo>
                <a:cubicBezTo>
                  <a:pt x="50800" y="175786"/>
                  <a:pt x="50800" y="172905"/>
                  <a:pt x="52596" y="171464"/>
                </a:cubicBezTo>
                <a:lnTo>
                  <a:pt x="101083" y="122839"/>
                </a:lnTo>
                <a:cubicBezTo>
                  <a:pt x="102520" y="121038"/>
                  <a:pt x="105393" y="121038"/>
                  <a:pt x="107189" y="122839"/>
                </a:cubicBezTo>
                <a:lnTo>
                  <a:pt x="120119" y="135805"/>
                </a:lnTo>
                <a:lnTo>
                  <a:pt x="190155" y="65569"/>
                </a:lnTo>
                <a:cubicBezTo>
                  <a:pt x="191951" y="63768"/>
                  <a:pt x="194465" y="63768"/>
                  <a:pt x="196261" y="65569"/>
                </a:cubicBezTo>
                <a:lnTo>
                  <a:pt x="210987" y="79976"/>
                </a:lnTo>
                <a:lnTo>
                  <a:pt x="281024" y="9739"/>
                </a:lnTo>
                <a:close/>
                <a:moveTo>
                  <a:pt x="51800" y="9058"/>
                </a:moveTo>
                <a:lnTo>
                  <a:pt x="51800" y="59054"/>
                </a:lnTo>
                <a:lnTo>
                  <a:pt x="122217" y="59054"/>
                </a:lnTo>
                <a:cubicBezTo>
                  <a:pt x="122932" y="59054"/>
                  <a:pt x="124362" y="59417"/>
                  <a:pt x="124719" y="60141"/>
                </a:cubicBezTo>
                <a:lnTo>
                  <a:pt x="141520" y="73546"/>
                </a:lnTo>
                <a:lnTo>
                  <a:pt x="141520" y="9058"/>
                </a:lnTo>
                <a:lnTo>
                  <a:pt x="51800" y="9058"/>
                </a:lnTo>
                <a:close/>
                <a:moveTo>
                  <a:pt x="47153" y="0"/>
                </a:moveTo>
                <a:lnTo>
                  <a:pt x="146166" y="0"/>
                </a:lnTo>
                <a:cubicBezTo>
                  <a:pt x="148311" y="0"/>
                  <a:pt x="150456" y="2174"/>
                  <a:pt x="150456" y="4710"/>
                </a:cubicBezTo>
                <a:lnTo>
                  <a:pt x="150456" y="82603"/>
                </a:lnTo>
                <a:cubicBezTo>
                  <a:pt x="150456" y="84053"/>
                  <a:pt x="149383" y="85864"/>
                  <a:pt x="147954" y="86589"/>
                </a:cubicBezTo>
                <a:cubicBezTo>
                  <a:pt x="147239" y="86589"/>
                  <a:pt x="146524" y="86951"/>
                  <a:pt x="146166" y="86951"/>
                </a:cubicBezTo>
                <a:cubicBezTo>
                  <a:pt x="145094" y="86951"/>
                  <a:pt x="144022" y="86589"/>
                  <a:pt x="143307" y="86226"/>
                </a:cubicBezTo>
                <a:lnTo>
                  <a:pt x="120787" y="68112"/>
                </a:lnTo>
                <a:lnTo>
                  <a:pt x="47153" y="68112"/>
                </a:lnTo>
                <a:cubicBezTo>
                  <a:pt x="45008" y="68112"/>
                  <a:pt x="42863" y="65938"/>
                  <a:pt x="42863" y="63402"/>
                </a:cubicBezTo>
                <a:lnTo>
                  <a:pt x="42863" y="4710"/>
                </a:lnTo>
                <a:cubicBezTo>
                  <a:pt x="42863" y="2174"/>
                  <a:pt x="45008" y="0"/>
                  <a:pt x="47153" y="0"/>
                </a:cubicBezTo>
                <a:close/>
              </a:path>
            </a:pathLst>
          </a:custGeom>
          <a:solidFill>
            <a:schemeClr val="bg1"/>
          </a:solidFill>
          <a:ln>
            <a:noFill/>
          </a:ln>
          <a:effectLst/>
        </p:spPr>
        <p:txBody>
          <a:bodyPr anchor="ctr"/>
          <a:lstStyle/>
          <a:p>
            <a:endParaRPr lang="en-US" sz="900">
              <a:solidFill>
                <a:schemeClr val="bg1"/>
              </a:solidFill>
            </a:endParaRPr>
          </a:p>
        </p:txBody>
      </p:sp>
      <p:sp>
        <p:nvSpPr>
          <p:cNvPr id="124" name="Freeform 734">
            <a:extLst>
              <a:ext uri="{FF2B5EF4-FFF2-40B4-BE49-F238E27FC236}">
                <a16:creationId xmlns:a16="http://schemas.microsoft.com/office/drawing/2014/main" id="{FAA10C95-453F-EC0F-2CCF-25FB49FA72EF}"/>
              </a:ext>
            </a:extLst>
          </p:cNvPr>
          <p:cNvSpPr>
            <a:spLocks noChangeArrowheads="1"/>
          </p:cNvSpPr>
          <p:nvPr userDrawn="1"/>
        </p:nvSpPr>
        <p:spPr bwMode="auto">
          <a:xfrm>
            <a:off x="4366990" y="1280723"/>
            <a:ext cx="651325" cy="676800"/>
          </a:xfrm>
          <a:custGeom>
            <a:avLst/>
            <a:gdLst/>
            <a:ahLst/>
            <a:cxnLst/>
            <a:rect l="0" t="0" r="r" b="b"/>
            <a:pathLst>
              <a:path w="258401" h="309201">
                <a:moveTo>
                  <a:pt x="149048" y="298450"/>
                </a:moveTo>
                <a:cubicBezTo>
                  <a:pt x="151518" y="298450"/>
                  <a:pt x="153634" y="300567"/>
                  <a:pt x="153634" y="303036"/>
                </a:cubicBezTo>
                <a:cubicBezTo>
                  <a:pt x="153634" y="305506"/>
                  <a:pt x="151518" y="307622"/>
                  <a:pt x="149048" y="307622"/>
                </a:cubicBezTo>
                <a:cubicBezTo>
                  <a:pt x="146579" y="307622"/>
                  <a:pt x="144462" y="305506"/>
                  <a:pt x="144462" y="303036"/>
                </a:cubicBezTo>
                <a:cubicBezTo>
                  <a:pt x="144462" y="300567"/>
                  <a:pt x="146579" y="298450"/>
                  <a:pt x="149048" y="298450"/>
                </a:cubicBezTo>
                <a:close/>
                <a:moveTo>
                  <a:pt x="149048" y="266700"/>
                </a:moveTo>
                <a:cubicBezTo>
                  <a:pt x="151518" y="266700"/>
                  <a:pt x="153634" y="268741"/>
                  <a:pt x="153634" y="271462"/>
                </a:cubicBezTo>
                <a:cubicBezTo>
                  <a:pt x="153634" y="273844"/>
                  <a:pt x="151518" y="275885"/>
                  <a:pt x="149048" y="275885"/>
                </a:cubicBezTo>
                <a:cubicBezTo>
                  <a:pt x="146579" y="275885"/>
                  <a:pt x="144462" y="273844"/>
                  <a:pt x="144462" y="271462"/>
                </a:cubicBezTo>
                <a:cubicBezTo>
                  <a:pt x="144462" y="268741"/>
                  <a:pt x="146579" y="266700"/>
                  <a:pt x="149048" y="266700"/>
                </a:cubicBezTo>
                <a:close/>
                <a:moveTo>
                  <a:pt x="87337" y="198437"/>
                </a:moveTo>
                <a:cubicBezTo>
                  <a:pt x="81562" y="215034"/>
                  <a:pt x="93111" y="231991"/>
                  <a:pt x="98524" y="238124"/>
                </a:cubicBezTo>
                <a:lnTo>
                  <a:pt x="119817" y="226579"/>
                </a:lnTo>
                <a:cubicBezTo>
                  <a:pt x="110434" y="220445"/>
                  <a:pt x="94555" y="209261"/>
                  <a:pt x="87337" y="198437"/>
                </a:cubicBezTo>
                <a:close/>
                <a:moveTo>
                  <a:pt x="171425" y="198076"/>
                </a:moveTo>
                <a:cubicBezTo>
                  <a:pt x="164207" y="208900"/>
                  <a:pt x="148328" y="220085"/>
                  <a:pt x="138584" y="226579"/>
                </a:cubicBezTo>
                <a:lnTo>
                  <a:pt x="160238" y="238124"/>
                </a:lnTo>
                <a:cubicBezTo>
                  <a:pt x="165651" y="231991"/>
                  <a:pt x="177200" y="215034"/>
                  <a:pt x="171425" y="198076"/>
                </a:cubicBezTo>
                <a:close/>
                <a:moveTo>
                  <a:pt x="102855" y="170295"/>
                </a:moveTo>
                <a:cubicBezTo>
                  <a:pt x="101051" y="177150"/>
                  <a:pt x="97442" y="183644"/>
                  <a:pt x="92389" y="189056"/>
                </a:cubicBezTo>
                <a:cubicBezTo>
                  <a:pt x="94915" y="196633"/>
                  <a:pt x="112238" y="211065"/>
                  <a:pt x="129200" y="221528"/>
                </a:cubicBezTo>
                <a:cubicBezTo>
                  <a:pt x="146163" y="211065"/>
                  <a:pt x="163847" y="196633"/>
                  <a:pt x="166373" y="189056"/>
                </a:cubicBezTo>
                <a:cubicBezTo>
                  <a:pt x="161320" y="183644"/>
                  <a:pt x="157711" y="177150"/>
                  <a:pt x="155546" y="170295"/>
                </a:cubicBezTo>
                <a:cubicBezTo>
                  <a:pt x="147245" y="174625"/>
                  <a:pt x="138223" y="177150"/>
                  <a:pt x="129200" y="177150"/>
                </a:cubicBezTo>
                <a:cubicBezTo>
                  <a:pt x="120178" y="177150"/>
                  <a:pt x="111156" y="174625"/>
                  <a:pt x="102855" y="170295"/>
                </a:cubicBezTo>
                <a:close/>
                <a:moveTo>
                  <a:pt x="165651" y="67829"/>
                </a:moveTo>
                <a:cubicBezTo>
                  <a:pt x="153020" y="74684"/>
                  <a:pt x="138945" y="76849"/>
                  <a:pt x="125952" y="76849"/>
                </a:cubicBezTo>
                <a:cubicBezTo>
                  <a:pt x="116930" y="76849"/>
                  <a:pt x="108539" y="75767"/>
                  <a:pt x="101547" y="74414"/>
                </a:cubicBezTo>
                <a:lnTo>
                  <a:pt x="97223" y="73318"/>
                </a:lnTo>
                <a:lnTo>
                  <a:pt x="85532" y="70355"/>
                </a:lnTo>
                <a:cubicBezTo>
                  <a:pt x="83367" y="73602"/>
                  <a:pt x="79758" y="79375"/>
                  <a:pt x="79758" y="84426"/>
                </a:cubicBezTo>
                <a:cubicBezTo>
                  <a:pt x="79758" y="85869"/>
                  <a:pt x="79036" y="87312"/>
                  <a:pt x="77592" y="88034"/>
                </a:cubicBezTo>
                <a:cubicBezTo>
                  <a:pt x="76510" y="88755"/>
                  <a:pt x="75066" y="89116"/>
                  <a:pt x="73262" y="88755"/>
                </a:cubicBezTo>
                <a:cubicBezTo>
                  <a:pt x="73262" y="88755"/>
                  <a:pt x="72540" y="88395"/>
                  <a:pt x="71818" y="88034"/>
                </a:cubicBezTo>
                <a:cubicBezTo>
                  <a:pt x="70735" y="87673"/>
                  <a:pt x="69292" y="86591"/>
                  <a:pt x="66766" y="87312"/>
                </a:cubicBezTo>
                <a:cubicBezTo>
                  <a:pt x="64239" y="88034"/>
                  <a:pt x="60991" y="92724"/>
                  <a:pt x="61713" y="101383"/>
                </a:cubicBezTo>
                <a:cubicBezTo>
                  <a:pt x="62435" y="107517"/>
                  <a:pt x="64600" y="111485"/>
                  <a:pt x="66766" y="112929"/>
                </a:cubicBezTo>
                <a:cubicBezTo>
                  <a:pt x="67126" y="113289"/>
                  <a:pt x="67848" y="113650"/>
                  <a:pt x="68209" y="113650"/>
                </a:cubicBezTo>
                <a:cubicBezTo>
                  <a:pt x="69653" y="113289"/>
                  <a:pt x="71457" y="113289"/>
                  <a:pt x="72540" y="113650"/>
                </a:cubicBezTo>
                <a:cubicBezTo>
                  <a:pt x="73983" y="114011"/>
                  <a:pt x="75066" y="115454"/>
                  <a:pt x="75427" y="116897"/>
                </a:cubicBezTo>
                <a:cubicBezTo>
                  <a:pt x="80119" y="134937"/>
                  <a:pt x="89141" y="149730"/>
                  <a:pt x="102133" y="158750"/>
                </a:cubicBezTo>
                <a:cubicBezTo>
                  <a:pt x="118374" y="170295"/>
                  <a:pt x="140027" y="170295"/>
                  <a:pt x="156629" y="158750"/>
                </a:cubicBezTo>
                <a:cubicBezTo>
                  <a:pt x="169260" y="149730"/>
                  <a:pt x="178643" y="134937"/>
                  <a:pt x="183335" y="116897"/>
                </a:cubicBezTo>
                <a:cubicBezTo>
                  <a:pt x="183335" y="115454"/>
                  <a:pt x="184418" y="114011"/>
                  <a:pt x="185861" y="113650"/>
                </a:cubicBezTo>
                <a:cubicBezTo>
                  <a:pt x="186944" y="112929"/>
                  <a:pt x="188387" y="112929"/>
                  <a:pt x="189831" y="113650"/>
                </a:cubicBezTo>
                <a:cubicBezTo>
                  <a:pt x="190914" y="113650"/>
                  <a:pt x="191275" y="113289"/>
                  <a:pt x="191996" y="112929"/>
                </a:cubicBezTo>
                <a:cubicBezTo>
                  <a:pt x="193801" y="111485"/>
                  <a:pt x="196327" y="107517"/>
                  <a:pt x="196688" y="101383"/>
                </a:cubicBezTo>
                <a:cubicBezTo>
                  <a:pt x="197410" y="92724"/>
                  <a:pt x="194162" y="88034"/>
                  <a:pt x="191636" y="87312"/>
                </a:cubicBezTo>
                <a:cubicBezTo>
                  <a:pt x="189470" y="86591"/>
                  <a:pt x="187666" y="87673"/>
                  <a:pt x="186583" y="88034"/>
                </a:cubicBezTo>
                <a:cubicBezTo>
                  <a:pt x="185861" y="88395"/>
                  <a:pt x="185500" y="88755"/>
                  <a:pt x="185139" y="88755"/>
                </a:cubicBezTo>
                <a:cubicBezTo>
                  <a:pt x="183696" y="89116"/>
                  <a:pt x="182613" y="88755"/>
                  <a:pt x="181170" y="88395"/>
                </a:cubicBezTo>
                <a:cubicBezTo>
                  <a:pt x="171425" y="82983"/>
                  <a:pt x="167456" y="73963"/>
                  <a:pt x="165651" y="67829"/>
                </a:cubicBezTo>
                <a:close/>
                <a:moveTo>
                  <a:pt x="129200" y="9381"/>
                </a:moveTo>
                <a:cubicBezTo>
                  <a:pt x="88419" y="9381"/>
                  <a:pt x="62435" y="32111"/>
                  <a:pt x="62435" y="68912"/>
                </a:cubicBezTo>
                <a:cubicBezTo>
                  <a:pt x="62435" y="72159"/>
                  <a:pt x="63157" y="75406"/>
                  <a:pt x="63518" y="78653"/>
                </a:cubicBezTo>
                <a:cubicBezTo>
                  <a:pt x="63518" y="78292"/>
                  <a:pt x="64239" y="78292"/>
                  <a:pt x="64239" y="78292"/>
                </a:cubicBezTo>
                <a:cubicBezTo>
                  <a:pt x="66766" y="77571"/>
                  <a:pt x="69292" y="77571"/>
                  <a:pt x="71096" y="77571"/>
                </a:cubicBezTo>
                <a:cubicBezTo>
                  <a:pt x="73623" y="68912"/>
                  <a:pt x="80480" y="62057"/>
                  <a:pt x="81201" y="61696"/>
                </a:cubicBezTo>
                <a:cubicBezTo>
                  <a:pt x="81201" y="61335"/>
                  <a:pt x="81562" y="61335"/>
                  <a:pt x="81562" y="61335"/>
                </a:cubicBezTo>
                <a:cubicBezTo>
                  <a:pt x="81923" y="61335"/>
                  <a:pt x="81923" y="60974"/>
                  <a:pt x="82645" y="60974"/>
                </a:cubicBezTo>
                <a:cubicBezTo>
                  <a:pt x="82645" y="60613"/>
                  <a:pt x="83006" y="60613"/>
                  <a:pt x="83367" y="60613"/>
                </a:cubicBezTo>
                <a:cubicBezTo>
                  <a:pt x="83728" y="60253"/>
                  <a:pt x="83728" y="60253"/>
                  <a:pt x="84089" y="60253"/>
                </a:cubicBezTo>
                <a:cubicBezTo>
                  <a:pt x="84810" y="60253"/>
                  <a:pt x="84810" y="60253"/>
                  <a:pt x="85171" y="60613"/>
                </a:cubicBezTo>
                <a:cubicBezTo>
                  <a:pt x="85532" y="60613"/>
                  <a:pt x="85532" y="60613"/>
                  <a:pt x="85893" y="60613"/>
                </a:cubicBezTo>
                <a:cubicBezTo>
                  <a:pt x="85983" y="60704"/>
                  <a:pt x="89322" y="61921"/>
                  <a:pt x="94769" y="63297"/>
                </a:cubicBezTo>
                <a:lnTo>
                  <a:pt x="101654" y="64458"/>
                </a:lnTo>
                <a:lnTo>
                  <a:pt x="116299" y="66927"/>
                </a:lnTo>
                <a:cubicBezTo>
                  <a:pt x="133351" y="68371"/>
                  <a:pt x="154283" y="66567"/>
                  <a:pt x="169982" y="53758"/>
                </a:cubicBezTo>
                <a:cubicBezTo>
                  <a:pt x="172147" y="51954"/>
                  <a:pt x="175034" y="52315"/>
                  <a:pt x="176478" y="54480"/>
                </a:cubicBezTo>
                <a:cubicBezTo>
                  <a:pt x="178282" y="56284"/>
                  <a:pt x="177922" y="59531"/>
                  <a:pt x="176117" y="60974"/>
                </a:cubicBezTo>
                <a:cubicBezTo>
                  <a:pt x="175395" y="61335"/>
                  <a:pt x="175034" y="61696"/>
                  <a:pt x="174313" y="62417"/>
                </a:cubicBezTo>
                <a:cubicBezTo>
                  <a:pt x="175034" y="66025"/>
                  <a:pt x="177200" y="73602"/>
                  <a:pt x="184057" y="78653"/>
                </a:cubicBezTo>
                <a:cubicBezTo>
                  <a:pt x="186583" y="77932"/>
                  <a:pt x="189831" y="76849"/>
                  <a:pt x="194162" y="78292"/>
                </a:cubicBezTo>
                <a:cubicBezTo>
                  <a:pt x="194523" y="78292"/>
                  <a:pt x="194884" y="78653"/>
                  <a:pt x="195605" y="78653"/>
                </a:cubicBezTo>
                <a:cubicBezTo>
                  <a:pt x="195966" y="75406"/>
                  <a:pt x="196327" y="72159"/>
                  <a:pt x="196327" y="68912"/>
                </a:cubicBezTo>
                <a:cubicBezTo>
                  <a:pt x="196327" y="32111"/>
                  <a:pt x="170704" y="9381"/>
                  <a:pt x="129200" y="9381"/>
                </a:cubicBezTo>
                <a:close/>
                <a:moveTo>
                  <a:pt x="129200" y="0"/>
                </a:moveTo>
                <a:cubicBezTo>
                  <a:pt x="175756" y="0"/>
                  <a:pt x="205710" y="26699"/>
                  <a:pt x="205710" y="68912"/>
                </a:cubicBezTo>
                <a:cubicBezTo>
                  <a:pt x="205710" y="75045"/>
                  <a:pt x="204989" y="80818"/>
                  <a:pt x="203906" y="86591"/>
                </a:cubicBezTo>
                <a:cubicBezTo>
                  <a:pt x="205710" y="90920"/>
                  <a:pt x="206793" y="95971"/>
                  <a:pt x="206071" y="102105"/>
                </a:cubicBezTo>
                <a:cubicBezTo>
                  <a:pt x="205350" y="109682"/>
                  <a:pt x="202101" y="116897"/>
                  <a:pt x="197771" y="120505"/>
                </a:cubicBezTo>
                <a:cubicBezTo>
                  <a:pt x="195966" y="121949"/>
                  <a:pt x="193801" y="123031"/>
                  <a:pt x="191275" y="123392"/>
                </a:cubicBezTo>
                <a:cubicBezTo>
                  <a:pt x="185861" y="140349"/>
                  <a:pt x="176478" y="155142"/>
                  <a:pt x="164207" y="164522"/>
                </a:cubicBezTo>
                <a:cubicBezTo>
                  <a:pt x="165651" y="171377"/>
                  <a:pt x="168538" y="177511"/>
                  <a:pt x="173591" y="182562"/>
                </a:cubicBezTo>
                <a:cubicBezTo>
                  <a:pt x="179004" y="183644"/>
                  <a:pt x="184418" y="184727"/>
                  <a:pt x="189831" y="186531"/>
                </a:cubicBezTo>
                <a:cubicBezTo>
                  <a:pt x="193801" y="187613"/>
                  <a:pt x="197771" y="189056"/>
                  <a:pt x="202823" y="190139"/>
                </a:cubicBezTo>
                <a:cubicBezTo>
                  <a:pt x="213650" y="193747"/>
                  <a:pt x="223755" y="198076"/>
                  <a:pt x="232778" y="202767"/>
                </a:cubicBezTo>
                <a:cubicBezTo>
                  <a:pt x="248657" y="210704"/>
                  <a:pt x="258401" y="226579"/>
                  <a:pt x="258401" y="244619"/>
                </a:cubicBezTo>
                <a:lnTo>
                  <a:pt x="258401" y="257247"/>
                </a:lnTo>
                <a:cubicBezTo>
                  <a:pt x="258401" y="269514"/>
                  <a:pt x="252266" y="280337"/>
                  <a:pt x="241800" y="285749"/>
                </a:cubicBezTo>
                <a:cubicBezTo>
                  <a:pt x="227725" y="292965"/>
                  <a:pt x="203906" y="302346"/>
                  <a:pt x="168899" y="307037"/>
                </a:cubicBezTo>
                <a:cubicBezTo>
                  <a:pt x="166012" y="307037"/>
                  <a:pt x="163847" y="305233"/>
                  <a:pt x="163486" y="302707"/>
                </a:cubicBezTo>
                <a:cubicBezTo>
                  <a:pt x="163125" y="300182"/>
                  <a:pt x="164929" y="297656"/>
                  <a:pt x="167456" y="297295"/>
                </a:cubicBezTo>
                <a:cubicBezTo>
                  <a:pt x="201380" y="292965"/>
                  <a:pt x="224116" y="284306"/>
                  <a:pt x="237469" y="277090"/>
                </a:cubicBezTo>
                <a:cubicBezTo>
                  <a:pt x="244326" y="273482"/>
                  <a:pt x="249018" y="265906"/>
                  <a:pt x="249018" y="257247"/>
                </a:cubicBezTo>
                <a:lnTo>
                  <a:pt x="249018" y="244619"/>
                </a:lnTo>
                <a:cubicBezTo>
                  <a:pt x="249018" y="230187"/>
                  <a:pt x="241078" y="217559"/>
                  <a:pt x="228086" y="211065"/>
                </a:cubicBezTo>
                <a:cubicBezTo>
                  <a:pt x="219785" y="206735"/>
                  <a:pt x="210402" y="202767"/>
                  <a:pt x="199936" y="199519"/>
                </a:cubicBezTo>
                <a:cubicBezTo>
                  <a:pt x="194884" y="197715"/>
                  <a:pt x="190914" y="196633"/>
                  <a:pt x="187305" y="195551"/>
                </a:cubicBezTo>
                <a:cubicBezTo>
                  <a:pt x="184779" y="194829"/>
                  <a:pt x="182613" y="194468"/>
                  <a:pt x="180087" y="193747"/>
                </a:cubicBezTo>
                <a:cubicBezTo>
                  <a:pt x="188387" y="215394"/>
                  <a:pt x="174673" y="237403"/>
                  <a:pt x="164929" y="247505"/>
                </a:cubicBezTo>
                <a:cubicBezTo>
                  <a:pt x="163847" y="248227"/>
                  <a:pt x="162764" y="248948"/>
                  <a:pt x="161320" y="248948"/>
                </a:cubicBezTo>
                <a:cubicBezTo>
                  <a:pt x="160599" y="248948"/>
                  <a:pt x="159877" y="248587"/>
                  <a:pt x="159155" y="248227"/>
                </a:cubicBezTo>
                <a:lnTo>
                  <a:pt x="129200" y="232712"/>
                </a:lnTo>
                <a:lnTo>
                  <a:pt x="99607" y="248227"/>
                </a:lnTo>
                <a:cubicBezTo>
                  <a:pt x="98885" y="248587"/>
                  <a:pt x="98163" y="248948"/>
                  <a:pt x="97442" y="248948"/>
                </a:cubicBezTo>
                <a:cubicBezTo>
                  <a:pt x="95998" y="248948"/>
                  <a:pt x="94915" y="248227"/>
                  <a:pt x="94194" y="247505"/>
                </a:cubicBezTo>
                <a:cubicBezTo>
                  <a:pt x="84089" y="237403"/>
                  <a:pt x="70735" y="215394"/>
                  <a:pt x="78314" y="194108"/>
                </a:cubicBezTo>
                <a:cubicBezTo>
                  <a:pt x="73983" y="194829"/>
                  <a:pt x="71457" y="195551"/>
                  <a:pt x="71457" y="195551"/>
                </a:cubicBezTo>
                <a:cubicBezTo>
                  <a:pt x="67487" y="196633"/>
                  <a:pt x="63518" y="198076"/>
                  <a:pt x="58465" y="199519"/>
                </a:cubicBezTo>
                <a:cubicBezTo>
                  <a:pt x="48360" y="202767"/>
                  <a:pt x="38977" y="206735"/>
                  <a:pt x="30315" y="211065"/>
                </a:cubicBezTo>
                <a:cubicBezTo>
                  <a:pt x="17684" y="217559"/>
                  <a:pt x="9744" y="230187"/>
                  <a:pt x="9744" y="244619"/>
                </a:cubicBezTo>
                <a:lnTo>
                  <a:pt x="9744" y="257247"/>
                </a:lnTo>
                <a:cubicBezTo>
                  <a:pt x="9744" y="265906"/>
                  <a:pt x="14075" y="273482"/>
                  <a:pt x="21654" y="277090"/>
                </a:cubicBezTo>
                <a:cubicBezTo>
                  <a:pt x="36811" y="285389"/>
                  <a:pt x="70375" y="298738"/>
                  <a:pt x="124509" y="299460"/>
                </a:cubicBezTo>
                <a:lnTo>
                  <a:pt x="124509" y="245701"/>
                </a:lnTo>
                <a:cubicBezTo>
                  <a:pt x="124509" y="243176"/>
                  <a:pt x="126674" y="241011"/>
                  <a:pt x="129200" y="241011"/>
                </a:cubicBezTo>
                <a:cubicBezTo>
                  <a:pt x="132088" y="241011"/>
                  <a:pt x="133892" y="243176"/>
                  <a:pt x="133892" y="245701"/>
                </a:cubicBezTo>
                <a:lnTo>
                  <a:pt x="133892" y="304150"/>
                </a:lnTo>
                <a:cubicBezTo>
                  <a:pt x="133892" y="307037"/>
                  <a:pt x="132088" y="309201"/>
                  <a:pt x="129200" y="309201"/>
                </a:cubicBezTo>
                <a:cubicBezTo>
                  <a:pt x="73262" y="309201"/>
                  <a:pt x="37533" y="296212"/>
                  <a:pt x="16962" y="285749"/>
                </a:cubicBezTo>
                <a:cubicBezTo>
                  <a:pt x="6857" y="280337"/>
                  <a:pt x="0" y="269514"/>
                  <a:pt x="0" y="257247"/>
                </a:cubicBezTo>
                <a:lnTo>
                  <a:pt x="0" y="244619"/>
                </a:lnTo>
                <a:cubicBezTo>
                  <a:pt x="0" y="226579"/>
                  <a:pt x="10105" y="210704"/>
                  <a:pt x="25984" y="202767"/>
                </a:cubicBezTo>
                <a:cubicBezTo>
                  <a:pt x="35007" y="198076"/>
                  <a:pt x="44751" y="193747"/>
                  <a:pt x="55578" y="190139"/>
                </a:cubicBezTo>
                <a:cubicBezTo>
                  <a:pt x="60630" y="189056"/>
                  <a:pt x="64961" y="187613"/>
                  <a:pt x="68931" y="186531"/>
                </a:cubicBezTo>
                <a:cubicBezTo>
                  <a:pt x="69292" y="186531"/>
                  <a:pt x="75066" y="185088"/>
                  <a:pt x="84449" y="183284"/>
                </a:cubicBezTo>
                <a:cubicBezTo>
                  <a:pt x="89502" y="178233"/>
                  <a:pt x="92750" y="171738"/>
                  <a:pt x="94555" y="164522"/>
                </a:cubicBezTo>
                <a:cubicBezTo>
                  <a:pt x="81923" y="155142"/>
                  <a:pt x="72540" y="140710"/>
                  <a:pt x="67126" y="123392"/>
                </a:cubicBezTo>
                <a:cubicBezTo>
                  <a:pt x="64961" y="123031"/>
                  <a:pt x="62435" y="121949"/>
                  <a:pt x="60630" y="120505"/>
                </a:cubicBezTo>
                <a:cubicBezTo>
                  <a:pt x="56300" y="116897"/>
                  <a:pt x="53052" y="109682"/>
                  <a:pt x="52330" y="102105"/>
                </a:cubicBezTo>
                <a:cubicBezTo>
                  <a:pt x="51608" y="95971"/>
                  <a:pt x="52691" y="90559"/>
                  <a:pt x="54856" y="86591"/>
                </a:cubicBezTo>
                <a:cubicBezTo>
                  <a:pt x="54134" y="80818"/>
                  <a:pt x="53052" y="74684"/>
                  <a:pt x="53052" y="68912"/>
                </a:cubicBezTo>
                <a:cubicBezTo>
                  <a:pt x="53052" y="26699"/>
                  <a:pt x="83367" y="0"/>
                  <a:pt x="129200" y="0"/>
                </a:cubicBezTo>
                <a:close/>
              </a:path>
            </a:pathLst>
          </a:custGeom>
          <a:solidFill>
            <a:schemeClr val="bg1"/>
          </a:solidFill>
          <a:ln>
            <a:noFill/>
          </a:ln>
          <a:effectLst/>
        </p:spPr>
        <p:txBody>
          <a:bodyPr anchor="ctr"/>
          <a:lstStyle/>
          <a:p>
            <a:endParaRPr lang="en-US" sz="900">
              <a:solidFill>
                <a:schemeClr val="bg1"/>
              </a:solidFill>
              <a:latin typeface="Lato Light" panose="020F0502020204030203" pitchFamily="34" charset="0"/>
            </a:endParaRPr>
          </a:p>
        </p:txBody>
      </p:sp>
      <p:sp>
        <p:nvSpPr>
          <p:cNvPr id="125" name="Freeform 733">
            <a:extLst>
              <a:ext uri="{FF2B5EF4-FFF2-40B4-BE49-F238E27FC236}">
                <a16:creationId xmlns:a16="http://schemas.microsoft.com/office/drawing/2014/main" id="{97ACAFE2-DAE4-F531-79C2-7DD6CB5C60A6}"/>
              </a:ext>
            </a:extLst>
          </p:cNvPr>
          <p:cNvSpPr>
            <a:spLocks noChangeArrowheads="1"/>
          </p:cNvSpPr>
          <p:nvPr userDrawn="1"/>
        </p:nvSpPr>
        <p:spPr bwMode="auto">
          <a:xfrm>
            <a:off x="5083441" y="1261445"/>
            <a:ext cx="542831" cy="676800"/>
          </a:xfrm>
          <a:custGeom>
            <a:avLst/>
            <a:gdLst/>
            <a:ahLst/>
            <a:cxnLst/>
            <a:rect l="0" t="0" r="r" b="b"/>
            <a:pathLst>
              <a:path w="258402" h="307616">
                <a:moveTo>
                  <a:pt x="212207" y="202735"/>
                </a:moveTo>
                <a:cubicBezTo>
                  <a:pt x="202102" y="235061"/>
                  <a:pt x="204990" y="253379"/>
                  <a:pt x="208238" y="272416"/>
                </a:cubicBezTo>
                <a:cubicBezTo>
                  <a:pt x="209320" y="280677"/>
                  <a:pt x="210764" y="288939"/>
                  <a:pt x="211125" y="298277"/>
                </a:cubicBezTo>
                <a:lnTo>
                  <a:pt x="249019" y="298277"/>
                </a:lnTo>
                <a:lnTo>
                  <a:pt x="249019" y="243681"/>
                </a:lnTo>
                <a:cubicBezTo>
                  <a:pt x="249019" y="229314"/>
                  <a:pt x="241079" y="216383"/>
                  <a:pt x="228448" y="209918"/>
                </a:cubicBezTo>
                <a:cubicBezTo>
                  <a:pt x="223034" y="207404"/>
                  <a:pt x="217982" y="204890"/>
                  <a:pt x="212207" y="202735"/>
                </a:cubicBezTo>
                <a:close/>
                <a:moveTo>
                  <a:pt x="46195" y="202735"/>
                </a:moveTo>
                <a:cubicBezTo>
                  <a:pt x="40421" y="204890"/>
                  <a:pt x="35007" y="207404"/>
                  <a:pt x="30315" y="209918"/>
                </a:cubicBezTo>
                <a:cubicBezTo>
                  <a:pt x="17323" y="216383"/>
                  <a:pt x="9383" y="229314"/>
                  <a:pt x="9383" y="243681"/>
                </a:cubicBezTo>
                <a:lnTo>
                  <a:pt x="9383" y="298277"/>
                </a:lnTo>
                <a:lnTo>
                  <a:pt x="47278" y="298277"/>
                </a:lnTo>
                <a:cubicBezTo>
                  <a:pt x="47639" y="288939"/>
                  <a:pt x="49082" y="280677"/>
                  <a:pt x="50165" y="272416"/>
                </a:cubicBezTo>
                <a:cubicBezTo>
                  <a:pt x="53413" y="253379"/>
                  <a:pt x="56300" y="235061"/>
                  <a:pt x="46195" y="202735"/>
                </a:cubicBezTo>
                <a:close/>
                <a:moveTo>
                  <a:pt x="73262" y="194114"/>
                </a:moveTo>
                <a:cubicBezTo>
                  <a:pt x="72901" y="194114"/>
                  <a:pt x="72179" y="194473"/>
                  <a:pt x="71458" y="194473"/>
                </a:cubicBezTo>
                <a:cubicBezTo>
                  <a:pt x="67488" y="195551"/>
                  <a:pt x="63518" y="196628"/>
                  <a:pt x="58465" y="198424"/>
                </a:cubicBezTo>
                <a:cubicBezTo>
                  <a:pt x="57383" y="198784"/>
                  <a:pt x="56300" y="199143"/>
                  <a:pt x="55217" y="199502"/>
                </a:cubicBezTo>
                <a:cubicBezTo>
                  <a:pt x="66044" y="234343"/>
                  <a:pt x="62796" y="254457"/>
                  <a:pt x="59548" y="273853"/>
                </a:cubicBezTo>
                <a:cubicBezTo>
                  <a:pt x="58105" y="281755"/>
                  <a:pt x="57022" y="289657"/>
                  <a:pt x="56661" y="298277"/>
                </a:cubicBezTo>
                <a:lnTo>
                  <a:pt x="129201" y="298277"/>
                </a:lnTo>
                <a:lnTo>
                  <a:pt x="201741" y="298277"/>
                </a:lnTo>
                <a:cubicBezTo>
                  <a:pt x="201381" y="289657"/>
                  <a:pt x="200298" y="281755"/>
                  <a:pt x="198854" y="273853"/>
                </a:cubicBezTo>
                <a:cubicBezTo>
                  <a:pt x="195606" y="254457"/>
                  <a:pt x="192358" y="234343"/>
                  <a:pt x="203546" y="199502"/>
                </a:cubicBezTo>
                <a:cubicBezTo>
                  <a:pt x="202102" y="199143"/>
                  <a:pt x="201020" y="198784"/>
                  <a:pt x="199937" y="198424"/>
                </a:cubicBezTo>
                <a:cubicBezTo>
                  <a:pt x="194884" y="196628"/>
                  <a:pt x="190915" y="195551"/>
                  <a:pt x="187306" y="194473"/>
                </a:cubicBezTo>
                <a:cubicBezTo>
                  <a:pt x="186223" y="194473"/>
                  <a:pt x="185501" y="194114"/>
                  <a:pt x="184779" y="194114"/>
                </a:cubicBezTo>
                <a:cubicBezTo>
                  <a:pt x="181170" y="214588"/>
                  <a:pt x="157712" y="230751"/>
                  <a:pt x="129201" y="230751"/>
                </a:cubicBezTo>
                <a:cubicBezTo>
                  <a:pt x="100690" y="230751"/>
                  <a:pt x="77232" y="214588"/>
                  <a:pt x="73262" y="194114"/>
                </a:cubicBezTo>
                <a:close/>
                <a:moveTo>
                  <a:pt x="102495" y="169331"/>
                </a:moveTo>
                <a:cubicBezTo>
                  <a:pt x="100690" y="175796"/>
                  <a:pt x="97442" y="182979"/>
                  <a:pt x="90585" y="189445"/>
                </a:cubicBezTo>
                <a:cubicBezTo>
                  <a:pt x="90585" y="189445"/>
                  <a:pt x="90585" y="189445"/>
                  <a:pt x="90224" y="189445"/>
                </a:cubicBezTo>
                <a:cubicBezTo>
                  <a:pt x="90224" y="189804"/>
                  <a:pt x="89863" y="190163"/>
                  <a:pt x="89503" y="190163"/>
                </a:cubicBezTo>
                <a:cubicBezTo>
                  <a:pt x="89142" y="190522"/>
                  <a:pt x="88781" y="190522"/>
                  <a:pt x="88781" y="190522"/>
                </a:cubicBezTo>
                <a:cubicBezTo>
                  <a:pt x="88420" y="190522"/>
                  <a:pt x="88420" y="190522"/>
                  <a:pt x="88059" y="190522"/>
                </a:cubicBezTo>
                <a:cubicBezTo>
                  <a:pt x="86254" y="190881"/>
                  <a:pt x="84450" y="191241"/>
                  <a:pt x="82285" y="191959"/>
                </a:cubicBezTo>
                <a:cubicBezTo>
                  <a:pt x="84811" y="208481"/>
                  <a:pt x="105021" y="221053"/>
                  <a:pt x="129201" y="221053"/>
                </a:cubicBezTo>
                <a:cubicBezTo>
                  <a:pt x="153381" y="221053"/>
                  <a:pt x="173591" y="208481"/>
                  <a:pt x="176118" y="191959"/>
                </a:cubicBezTo>
                <a:cubicBezTo>
                  <a:pt x="173952" y="191241"/>
                  <a:pt x="172148" y="190881"/>
                  <a:pt x="170343" y="190522"/>
                </a:cubicBezTo>
                <a:cubicBezTo>
                  <a:pt x="170343" y="190522"/>
                  <a:pt x="169983" y="190522"/>
                  <a:pt x="169622" y="190522"/>
                </a:cubicBezTo>
                <a:cubicBezTo>
                  <a:pt x="169622" y="190522"/>
                  <a:pt x="169261" y="190522"/>
                  <a:pt x="168900" y="190163"/>
                </a:cubicBezTo>
                <a:cubicBezTo>
                  <a:pt x="168900" y="190163"/>
                  <a:pt x="168539" y="189804"/>
                  <a:pt x="168178" y="189445"/>
                </a:cubicBezTo>
                <a:lnTo>
                  <a:pt x="167817" y="189445"/>
                </a:lnTo>
                <a:cubicBezTo>
                  <a:pt x="162043" y="183698"/>
                  <a:pt x="158073" y="176873"/>
                  <a:pt x="155547" y="169331"/>
                </a:cubicBezTo>
                <a:cubicBezTo>
                  <a:pt x="147246" y="174000"/>
                  <a:pt x="138224" y="176155"/>
                  <a:pt x="129201" y="176155"/>
                </a:cubicBezTo>
                <a:cubicBezTo>
                  <a:pt x="119818" y="176155"/>
                  <a:pt x="111156" y="174000"/>
                  <a:pt x="102495" y="169331"/>
                </a:cubicBezTo>
                <a:close/>
                <a:moveTo>
                  <a:pt x="107592" y="61935"/>
                </a:moveTo>
                <a:cubicBezTo>
                  <a:pt x="101863" y="61486"/>
                  <a:pt x="96901" y="62474"/>
                  <a:pt x="92751" y="64808"/>
                </a:cubicBezTo>
                <a:cubicBezTo>
                  <a:pt x="81924" y="70555"/>
                  <a:pt x="79397" y="83845"/>
                  <a:pt x="79397" y="84204"/>
                </a:cubicBezTo>
                <a:cubicBezTo>
                  <a:pt x="79397" y="86718"/>
                  <a:pt x="77232" y="88514"/>
                  <a:pt x="74706" y="88514"/>
                </a:cubicBezTo>
                <a:cubicBezTo>
                  <a:pt x="73623" y="88514"/>
                  <a:pt x="73262" y="88155"/>
                  <a:pt x="72179" y="87796"/>
                </a:cubicBezTo>
                <a:cubicBezTo>
                  <a:pt x="72179" y="87796"/>
                  <a:pt x="72179" y="87437"/>
                  <a:pt x="71819" y="87437"/>
                </a:cubicBezTo>
                <a:cubicBezTo>
                  <a:pt x="70736" y="87078"/>
                  <a:pt x="68931" y="86000"/>
                  <a:pt x="66766" y="86718"/>
                </a:cubicBezTo>
                <a:cubicBezTo>
                  <a:pt x="63879" y="87437"/>
                  <a:pt x="60992" y="93184"/>
                  <a:pt x="61713" y="100727"/>
                </a:cubicBezTo>
                <a:cubicBezTo>
                  <a:pt x="62435" y="106833"/>
                  <a:pt x="64601" y="110784"/>
                  <a:pt x="66766" y="112580"/>
                </a:cubicBezTo>
                <a:cubicBezTo>
                  <a:pt x="67127" y="112580"/>
                  <a:pt x="67488" y="113298"/>
                  <a:pt x="68210" y="113298"/>
                </a:cubicBezTo>
                <a:lnTo>
                  <a:pt x="68571" y="113298"/>
                </a:lnTo>
                <a:cubicBezTo>
                  <a:pt x="70014" y="112580"/>
                  <a:pt x="71458" y="112580"/>
                  <a:pt x="72540" y="113298"/>
                </a:cubicBezTo>
                <a:cubicBezTo>
                  <a:pt x="73984" y="113657"/>
                  <a:pt x="74706" y="114735"/>
                  <a:pt x="75067" y="116171"/>
                </a:cubicBezTo>
                <a:cubicBezTo>
                  <a:pt x="79758" y="134131"/>
                  <a:pt x="89142" y="148857"/>
                  <a:pt x="101773" y="158196"/>
                </a:cubicBezTo>
                <a:cubicBezTo>
                  <a:pt x="118374" y="170049"/>
                  <a:pt x="140028" y="170049"/>
                  <a:pt x="156268" y="158196"/>
                </a:cubicBezTo>
                <a:cubicBezTo>
                  <a:pt x="169261" y="148857"/>
                  <a:pt x="178644" y="134131"/>
                  <a:pt x="182975" y="116171"/>
                </a:cubicBezTo>
                <a:cubicBezTo>
                  <a:pt x="183697" y="114735"/>
                  <a:pt x="184418" y="113657"/>
                  <a:pt x="185501" y="113298"/>
                </a:cubicBezTo>
                <a:cubicBezTo>
                  <a:pt x="186945" y="112580"/>
                  <a:pt x="188388" y="112580"/>
                  <a:pt x="189832" y="113298"/>
                </a:cubicBezTo>
                <a:cubicBezTo>
                  <a:pt x="189832" y="113298"/>
                  <a:pt x="189832" y="113298"/>
                  <a:pt x="190193" y="113298"/>
                </a:cubicBezTo>
                <a:cubicBezTo>
                  <a:pt x="190915" y="113298"/>
                  <a:pt x="191275" y="112580"/>
                  <a:pt x="191997" y="112580"/>
                </a:cubicBezTo>
                <a:cubicBezTo>
                  <a:pt x="193802" y="110784"/>
                  <a:pt x="195967" y="106833"/>
                  <a:pt x="196689" y="100727"/>
                </a:cubicBezTo>
                <a:cubicBezTo>
                  <a:pt x="197411" y="93184"/>
                  <a:pt x="194524" y="87437"/>
                  <a:pt x="191636" y="86718"/>
                </a:cubicBezTo>
                <a:cubicBezTo>
                  <a:pt x="189110" y="86000"/>
                  <a:pt x="187666" y="87078"/>
                  <a:pt x="186584" y="87437"/>
                </a:cubicBezTo>
                <a:cubicBezTo>
                  <a:pt x="186223" y="87796"/>
                  <a:pt x="185501" y="88155"/>
                  <a:pt x="185501" y="88155"/>
                </a:cubicBezTo>
                <a:cubicBezTo>
                  <a:pt x="185140" y="88155"/>
                  <a:pt x="185140" y="88155"/>
                  <a:pt x="185140" y="88155"/>
                </a:cubicBezTo>
                <a:cubicBezTo>
                  <a:pt x="184779" y="88155"/>
                  <a:pt x="184779" y="88155"/>
                  <a:pt x="184418" y="88155"/>
                </a:cubicBezTo>
                <a:cubicBezTo>
                  <a:pt x="184057" y="88514"/>
                  <a:pt x="183697" y="88514"/>
                  <a:pt x="183697" y="88514"/>
                </a:cubicBezTo>
                <a:cubicBezTo>
                  <a:pt x="183697" y="88514"/>
                  <a:pt x="183697" y="88514"/>
                  <a:pt x="183336" y="88514"/>
                </a:cubicBezTo>
                <a:cubicBezTo>
                  <a:pt x="182975" y="88514"/>
                  <a:pt x="182975" y="88155"/>
                  <a:pt x="182614" y="88155"/>
                </a:cubicBezTo>
                <a:cubicBezTo>
                  <a:pt x="182253" y="88155"/>
                  <a:pt x="181892" y="88155"/>
                  <a:pt x="181531" y="88155"/>
                </a:cubicBezTo>
                <a:cubicBezTo>
                  <a:pt x="181531" y="87796"/>
                  <a:pt x="181170" y="87796"/>
                  <a:pt x="181170" y="87437"/>
                </a:cubicBezTo>
                <a:cubicBezTo>
                  <a:pt x="180809" y="87437"/>
                  <a:pt x="180449" y="87078"/>
                  <a:pt x="180449" y="87078"/>
                </a:cubicBezTo>
                <a:cubicBezTo>
                  <a:pt x="180088" y="86718"/>
                  <a:pt x="180088" y="86359"/>
                  <a:pt x="179727" y="86359"/>
                </a:cubicBezTo>
                <a:cubicBezTo>
                  <a:pt x="179727" y="86000"/>
                  <a:pt x="179727" y="85641"/>
                  <a:pt x="179366" y="85641"/>
                </a:cubicBezTo>
                <a:cubicBezTo>
                  <a:pt x="179366" y="85282"/>
                  <a:pt x="179005" y="85282"/>
                  <a:pt x="179005" y="84923"/>
                </a:cubicBezTo>
                <a:cubicBezTo>
                  <a:pt x="179005" y="84923"/>
                  <a:pt x="179005" y="84923"/>
                  <a:pt x="179005" y="84563"/>
                </a:cubicBezTo>
                <a:cubicBezTo>
                  <a:pt x="179005" y="84563"/>
                  <a:pt x="179005" y="84563"/>
                  <a:pt x="179005" y="84204"/>
                </a:cubicBezTo>
                <a:cubicBezTo>
                  <a:pt x="178644" y="83486"/>
                  <a:pt x="176118" y="71274"/>
                  <a:pt x="165291" y="65167"/>
                </a:cubicBezTo>
                <a:cubicBezTo>
                  <a:pt x="156268" y="60498"/>
                  <a:pt x="145081" y="61576"/>
                  <a:pt x="131006" y="67682"/>
                </a:cubicBezTo>
                <a:cubicBezTo>
                  <a:pt x="129923" y="68041"/>
                  <a:pt x="128479" y="68041"/>
                  <a:pt x="127036" y="67682"/>
                </a:cubicBezTo>
                <a:cubicBezTo>
                  <a:pt x="119818" y="64269"/>
                  <a:pt x="113322" y="62384"/>
                  <a:pt x="107592" y="61935"/>
                </a:cubicBezTo>
                <a:close/>
                <a:moveTo>
                  <a:pt x="105427" y="52596"/>
                </a:moveTo>
                <a:cubicBezTo>
                  <a:pt x="112600" y="52686"/>
                  <a:pt x="120540" y="54572"/>
                  <a:pt x="129201" y="58343"/>
                </a:cubicBezTo>
                <a:cubicBezTo>
                  <a:pt x="146163" y="51159"/>
                  <a:pt x="160599" y="51159"/>
                  <a:pt x="171787" y="58343"/>
                </a:cubicBezTo>
                <a:cubicBezTo>
                  <a:pt x="180088" y="63731"/>
                  <a:pt x="184779" y="71992"/>
                  <a:pt x="186584" y="77380"/>
                </a:cubicBezTo>
                <a:cubicBezTo>
                  <a:pt x="188749" y="77020"/>
                  <a:pt x="191275" y="77020"/>
                  <a:pt x="194163" y="77739"/>
                </a:cubicBezTo>
                <a:cubicBezTo>
                  <a:pt x="202102" y="79894"/>
                  <a:pt x="207155" y="89592"/>
                  <a:pt x="206072" y="101445"/>
                </a:cubicBezTo>
                <a:cubicBezTo>
                  <a:pt x="205350" y="108988"/>
                  <a:pt x="202102" y="116171"/>
                  <a:pt x="197772" y="119763"/>
                </a:cubicBezTo>
                <a:cubicBezTo>
                  <a:pt x="195967" y="121200"/>
                  <a:pt x="193441" y="122278"/>
                  <a:pt x="191275" y="122278"/>
                </a:cubicBezTo>
                <a:cubicBezTo>
                  <a:pt x="185862" y="139878"/>
                  <a:pt x="176479" y="154245"/>
                  <a:pt x="163847" y="163943"/>
                </a:cubicBezTo>
                <a:cubicBezTo>
                  <a:pt x="165652" y="170767"/>
                  <a:pt x="168900" y="176514"/>
                  <a:pt x="173591" y="181902"/>
                </a:cubicBezTo>
                <a:cubicBezTo>
                  <a:pt x="179005" y="182979"/>
                  <a:pt x="184418" y="184057"/>
                  <a:pt x="189832" y="185494"/>
                </a:cubicBezTo>
                <a:cubicBezTo>
                  <a:pt x="193441" y="186571"/>
                  <a:pt x="197772" y="187649"/>
                  <a:pt x="202824" y="189445"/>
                </a:cubicBezTo>
                <a:cubicBezTo>
                  <a:pt x="205711" y="190522"/>
                  <a:pt x="208238" y="191241"/>
                  <a:pt x="210764" y="192318"/>
                </a:cubicBezTo>
                <a:cubicBezTo>
                  <a:pt x="218343" y="194833"/>
                  <a:pt x="225922" y="198065"/>
                  <a:pt x="232418" y="201657"/>
                </a:cubicBezTo>
                <a:cubicBezTo>
                  <a:pt x="248297" y="209918"/>
                  <a:pt x="258402" y="225722"/>
                  <a:pt x="258402" y="243681"/>
                </a:cubicBezTo>
                <a:lnTo>
                  <a:pt x="258402" y="302947"/>
                </a:lnTo>
                <a:cubicBezTo>
                  <a:pt x="258402" y="305461"/>
                  <a:pt x="256237" y="307616"/>
                  <a:pt x="253711" y="307616"/>
                </a:cubicBezTo>
                <a:lnTo>
                  <a:pt x="129201" y="307616"/>
                </a:lnTo>
                <a:lnTo>
                  <a:pt x="4692" y="307616"/>
                </a:lnTo>
                <a:cubicBezTo>
                  <a:pt x="2166" y="307616"/>
                  <a:pt x="0" y="305461"/>
                  <a:pt x="0" y="302947"/>
                </a:cubicBezTo>
                <a:lnTo>
                  <a:pt x="0" y="243681"/>
                </a:lnTo>
                <a:cubicBezTo>
                  <a:pt x="0" y="225722"/>
                  <a:pt x="10105" y="209918"/>
                  <a:pt x="25985" y="201657"/>
                </a:cubicBezTo>
                <a:cubicBezTo>
                  <a:pt x="32481" y="198065"/>
                  <a:pt x="39699" y="194833"/>
                  <a:pt x="47639" y="192318"/>
                </a:cubicBezTo>
                <a:cubicBezTo>
                  <a:pt x="50165" y="191241"/>
                  <a:pt x="53052" y="190522"/>
                  <a:pt x="55939" y="189445"/>
                </a:cubicBezTo>
                <a:cubicBezTo>
                  <a:pt x="60631" y="187649"/>
                  <a:pt x="64962" y="186571"/>
                  <a:pt x="68931" y="185494"/>
                </a:cubicBezTo>
                <a:cubicBezTo>
                  <a:pt x="73984" y="184057"/>
                  <a:pt x="79397" y="182979"/>
                  <a:pt x="85172" y="181902"/>
                </a:cubicBezTo>
                <a:lnTo>
                  <a:pt x="86206" y="179922"/>
                </a:lnTo>
                <a:lnTo>
                  <a:pt x="94555" y="163943"/>
                </a:lnTo>
                <a:lnTo>
                  <a:pt x="79388" y="140904"/>
                </a:lnTo>
                <a:lnTo>
                  <a:pt x="67127" y="122278"/>
                </a:lnTo>
                <a:cubicBezTo>
                  <a:pt x="64962" y="122278"/>
                  <a:pt x="62435" y="121200"/>
                  <a:pt x="60631" y="119763"/>
                </a:cubicBezTo>
                <a:cubicBezTo>
                  <a:pt x="56300" y="116171"/>
                  <a:pt x="53052" y="108988"/>
                  <a:pt x="52330" y="101445"/>
                </a:cubicBezTo>
                <a:cubicBezTo>
                  <a:pt x="51247" y="89592"/>
                  <a:pt x="56300" y="79894"/>
                  <a:pt x="64240" y="77739"/>
                </a:cubicBezTo>
                <a:cubicBezTo>
                  <a:pt x="67127" y="77020"/>
                  <a:pt x="69653" y="77020"/>
                  <a:pt x="71458" y="77380"/>
                </a:cubicBezTo>
                <a:cubicBezTo>
                  <a:pt x="73623" y="71633"/>
                  <a:pt x="77954" y="63012"/>
                  <a:pt x="86254" y="57625"/>
                </a:cubicBezTo>
                <a:cubicBezTo>
                  <a:pt x="91848" y="54212"/>
                  <a:pt x="98254" y="52506"/>
                  <a:pt x="105427" y="52596"/>
                </a:cubicBezTo>
                <a:close/>
                <a:moveTo>
                  <a:pt x="129995" y="0"/>
                </a:moveTo>
                <a:cubicBezTo>
                  <a:pt x="198164" y="0"/>
                  <a:pt x="242527" y="53123"/>
                  <a:pt x="242527" y="135157"/>
                </a:cubicBezTo>
                <a:cubicBezTo>
                  <a:pt x="242527" y="148167"/>
                  <a:pt x="240003" y="163706"/>
                  <a:pt x="237117" y="174186"/>
                </a:cubicBezTo>
                <a:cubicBezTo>
                  <a:pt x="237117" y="175632"/>
                  <a:pt x="236396" y="176355"/>
                  <a:pt x="235314" y="177077"/>
                </a:cubicBezTo>
                <a:cubicBezTo>
                  <a:pt x="233871" y="177439"/>
                  <a:pt x="232789" y="177439"/>
                  <a:pt x="231346" y="177077"/>
                </a:cubicBezTo>
                <a:cubicBezTo>
                  <a:pt x="219083" y="173464"/>
                  <a:pt x="205017" y="170211"/>
                  <a:pt x="189507" y="167320"/>
                </a:cubicBezTo>
                <a:cubicBezTo>
                  <a:pt x="186983" y="166959"/>
                  <a:pt x="185540" y="164790"/>
                  <a:pt x="185901" y="162261"/>
                </a:cubicBezTo>
                <a:cubicBezTo>
                  <a:pt x="186261" y="159731"/>
                  <a:pt x="188425" y="157563"/>
                  <a:pt x="190950" y="158285"/>
                </a:cubicBezTo>
                <a:cubicBezTo>
                  <a:pt x="205017" y="160454"/>
                  <a:pt x="218001" y="163345"/>
                  <a:pt x="229543" y="166959"/>
                </a:cubicBezTo>
                <a:cubicBezTo>
                  <a:pt x="231346" y="157563"/>
                  <a:pt x="233150" y="145276"/>
                  <a:pt x="233150" y="135157"/>
                </a:cubicBezTo>
                <a:cubicBezTo>
                  <a:pt x="233150" y="58905"/>
                  <a:pt x="192754" y="9396"/>
                  <a:pt x="129995" y="9396"/>
                </a:cubicBezTo>
                <a:cubicBezTo>
                  <a:pt x="67598" y="9396"/>
                  <a:pt x="26841" y="58905"/>
                  <a:pt x="26841" y="135157"/>
                </a:cubicBezTo>
                <a:cubicBezTo>
                  <a:pt x="26841" y="145276"/>
                  <a:pt x="28644" y="157563"/>
                  <a:pt x="30448" y="166959"/>
                </a:cubicBezTo>
                <a:cubicBezTo>
                  <a:pt x="41989" y="163345"/>
                  <a:pt x="54974" y="160454"/>
                  <a:pt x="69040" y="158285"/>
                </a:cubicBezTo>
                <a:cubicBezTo>
                  <a:pt x="71565" y="157924"/>
                  <a:pt x="73729" y="159731"/>
                  <a:pt x="74090" y="162261"/>
                </a:cubicBezTo>
                <a:cubicBezTo>
                  <a:pt x="74451" y="164790"/>
                  <a:pt x="73008" y="166959"/>
                  <a:pt x="70483" y="167320"/>
                </a:cubicBezTo>
                <a:cubicBezTo>
                  <a:pt x="54974" y="170211"/>
                  <a:pt x="40547" y="173464"/>
                  <a:pt x="28644" y="177077"/>
                </a:cubicBezTo>
                <a:cubicBezTo>
                  <a:pt x="28284" y="177439"/>
                  <a:pt x="27562" y="177439"/>
                  <a:pt x="27201" y="177439"/>
                </a:cubicBezTo>
                <a:cubicBezTo>
                  <a:pt x="26119" y="177439"/>
                  <a:pt x="25759" y="177439"/>
                  <a:pt x="24677" y="177077"/>
                </a:cubicBezTo>
                <a:cubicBezTo>
                  <a:pt x="23955" y="176355"/>
                  <a:pt x="22873" y="175632"/>
                  <a:pt x="22513" y="174186"/>
                </a:cubicBezTo>
                <a:cubicBezTo>
                  <a:pt x="20349" y="163706"/>
                  <a:pt x="17463" y="148167"/>
                  <a:pt x="17463" y="135157"/>
                </a:cubicBezTo>
                <a:cubicBezTo>
                  <a:pt x="17463" y="53123"/>
                  <a:pt x="61827" y="0"/>
                  <a:pt x="129995" y="0"/>
                </a:cubicBezTo>
                <a:close/>
              </a:path>
            </a:pathLst>
          </a:custGeom>
          <a:solidFill>
            <a:schemeClr val="bg1"/>
          </a:solidFill>
          <a:ln>
            <a:noFill/>
          </a:ln>
          <a:effectLst/>
        </p:spPr>
        <p:txBody>
          <a:bodyPr anchor="ctr"/>
          <a:lstStyle/>
          <a:p>
            <a:endParaRPr lang="en-US" sz="900">
              <a:solidFill>
                <a:schemeClr val="bg1"/>
              </a:solidFill>
              <a:latin typeface="Lato Light" panose="020F0502020204030203" pitchFamily="34" charset="0"/>
            </a:endParaRPr>
          </a:p>
        </p:txBody>
      </p:sp>
      <p:pic>
        <p:nvPicPr>
          <p:cNvPr id="126" name="Picture 125">
            <a:extLst>
              <a:ext uri="{FF2B5EF4-FFF2-40B4-BE49-F238E27FC236}">
                <a16:creationId xmlns:a16="http://schemas.microsoft.com/office/drawing/2014/main" id="{EA7986B0-A224-2810-F1E9-F89365934E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89248" y="5308052"/>
            <a:ext cx="816387" cy="816387"/>
          </a:xfrm>
          <a:prstGeom prst="rect">
            <a:avLst/>
          </a:prstGeom>
        </p:spPr>
      </p:pic>
      <p:pic>
        <p:nvPicPr>
          <p:cNvPr id="127" name="Picture 126">
            <a:extLst>
              <a:ext uri="{FF2B5EF4-FFF2-40B4-BE49-F238E27FC236}">
                <a16:creationId xmlns:a16="http://schemas.microsoft.com/office/drawing/2014/main" id="{FC956A91-EFE9-35FC-A97F-E5B9D55B9FF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56740" y="5305132"/>
            <a:ext cx="809318" cy="809318"/>
          </a:xfrm>
          <a:prstGeom prst="rect">
            <a:avLst/>
          </a:prstGeom>
        </p:spPr>
      </p:pic>
      <p:pic>
        <p:nvPicPr>
          <p:cNvPr id="128" name="Picture 127">
            <a:extLst>
              <a:ext uri="{FF2B5EF4-FFF2-40B4-BE49-F238E27FC236}">
                <a16:creationId xmlns:a16="http://schemas.microsoft.com/office/drawing/2014/main" id="{2B54AF11-E2CE-706D-432F-F63DB341A21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837041" y="5276597"/>
            <a:ext cx="813882" cy="814419"/>
          </a:xfrm>
          <a:prstGeom prst="rect">
            <a:avLst/>
          </a:prstGeom>
        </p:spPr>
      </p:pic>
      <p:pic>
        <p:nvPicPr>
          <p:cNvPr id="129" name="Picture 128">
            <a:extLst>
              <a:ext uri="{FF2B5EF4-FFF2-40B4-BE49-F238E27FC236}">
                <a16:creationId xmlns:a16="http://schemas.microsoft.com/office/drawing/2014/main" id="{DB905C26-D9A7-D5A9-81D9-39066CB05BF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676618" y="5305131"/>
            <a:ext cx="785885" cy="785885"/>
          </a:xfrm>
          <a:prstGeom prst="rect">
            <a:avLst/>
          </a:prstGeom>
        </p:spPr>
      </p:pic>
      <p:pic>
        <p:nvPicPr>
          <p:cNvPr id="7" name="Picture 6">
            <a:extLst>
              <a:ext uri="{FF2B5EF4-FFF2-40B4-BE49-F238E27FC236}">
                <a16:creationId xmlns:a16="http://schemas.microsoft.com/office/drawing/2014/main" id="{B5F5C2EF-BF11-1700-D274-EF1A22BFF53C}"/>
              </a:ext>
            </a:extLst>
          </p:cNvPr>
          <p:cNvPicPr>
            <a:picLocks noChangeAspect="1"/>
          </p:cNvPicPr>
          <p:nvPr userDrawn="1"/>
        </p:nvPicPr>
        <p:blipFill>
          <a:blip r:embed="rId6"/>
          <a:stretch>
            <a:fillRect/>
          </a:stretch>
        </p:blipFill>
        <p:spPr>
          <a:xfrm>
            <a:off x="1" y="0"/>
            <a:ext cx="942660" cy="3547715"/>
          </a:xfrm>
          <a:prstGeom prst="rect">
            <a:avLst/>
          </a:prstGeom>
        </p:spPr>
      </p:pic>
      <p:pic>
        <p:nvPicPr>
          <p:cNvPr id="3" name="Picture 2" descr="A picture containing text, tableware, dishware, plate&#10;&#10;Description automatically generated">
            <a:extLst>
              <a:ext uri="{FF2B5EF4-FFF2-40B4-BE49-F238E27FC236}">
                <a16:creationId xmlns:a16="http://schemas.microsoft.com/office/drawing/2014/main" id="{954092D8-2D1B-5BEA-783A-E1FB8B0D4340}"/>
              </a:ext>
            </a:extLst>
          </p:cNvPr>
          <p:cNvPicPr>
            <a:picLocks noChangeAspect="1"/>
          </p:cNvPicPr>
          <p:nvPr userDrawn="1"/>
        </p:nvPicPr>
        <p:blipFill>
          <a:blip r:embed="rId7" cstate="print">
            <a:biLevel thresh="25000"/>
            <a:extLst>
              <a:ext uri="{28A0092B-C50C-407E-A947-70E740481C1C}">
                <a14:useLocalDpi xmlns:a14="http://schemas.microsoft.com/office/drawing/2010/main" val="0"/>
              </a:ext>
            </a:extLst>
          </a:blip>
          <a:stretch>
            <a:fillRect/>
          </a:stretch>
        </p:blipFill>
        <p:spPr>
          <a:xfrm>
            <a:off x="10331006" y="268715"/>
            <a:ext cx="1680116" cy="577540"/>
          </a:xfrm>
          <a:prstGeom prst="rect">
            <a:avLst/>
          </a:prstGeom>
        </p:spPr>
      </p:pic>
      <p:cxnSp>
        <p:nvCxnSpPr>
          <p:cNvPr id="6" name="Straight Connector 5">
            <a:extLst>
              <a:ext uri="{FF2B5EF4-FFF2-40B4-BE49-F238E27FC236}">
                <a16:creationId xmlns:a16="http://schemas.microsoft.com/office/drawing/2014/main" id="{F225DBF3-9676-108E-174F-0FEDD914D823}"/>
              </a:ext>
            </a:extLst>
          </p:cNvPr>
          <p:cNvCxnSpPr/>
          <p:nvPr userDrawn="1"/>
        </p:nvCxnSpPr>
        <p:spPr>
          <a:xfrm>
            <a:off x="369374" y="6630055"/>
            <a:ext cx="1166079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94E874C-EB84-7E84-9394-75F8E6F8076F}"/>
              </a:ext>
            </a:extLst>
          </p:cNvPr>
          <p:cNvSpPr txBox="1"/>
          <p:nvPr userDrawn="1"/>
        </p:nvSpPr>
        <p:spPr>
          <a:xfrm>
            <a:off x="353632" y="6657087"/>
            <a:ext cx="11359397" cy="215444"/>
          </a:xfrm>
          <a:prstGeom prst="rect">
            <a:avLst/>
          </a:prstGeom>
          <a:noFill/>
        </p:spPr>
        <p:txBody>
          <a:bodyPr wrap="square" rtlCol="0">
            <a:spAutoFit/>
          </a:bodyPr>
          <a:lstStyle/>
          <a:p>
            <a:r>
              <a:rPr lang="en-US" sz="800" b="1" i="1" kern="1200">
                <a:solidFill>
                  <a:schemeClr val="bg1"/>
                </a:solidFill>
                <a:effectLst/>
                <a:latin typeface="+mn-lt"/>
                <a:ea typeface="+mn-ea"/>
                <a:cs typeface="+mn-cs"/>
              </a:rPr>
              <a:t>Private &amp; Confidential.  All Rights Reserved.  Do not copy or distribute without written permission from Hong Kong Science and Technology Parks Corporation</a:t>
            </a:r>
            <a:endParaRPr lang="en-US" sz="800" b="1" i="1">
              <a:solidFill>
                <a:schemeClr val="bg1"/>
              </a:solidFill>
              <a:latin typeface="+mn-lt"/>
            </a:endParaRPr>
          </a:p>
        </p:txBody>
      </p:sp>
      <p:sp>
        <p:nvSpPr>
          <p:cNvPr id="9" name="Slide Number Placeholder 3">
            <a:extLst>
              <a:ext uri="{FF2B5EF4-FFF2-40B4-BE49-F238E27FC236}">
                <a16:creationId xmlns:a16="http://schemas.microsoft.com/office/drawing/2014/main" id="{4D215094-C923-0636-09F3-051AF1ACC415}"/>
              </a:ext>
            </a:extLst>
          </p:cNvPr>
          <p:cNvSpPr txBox="1">
            <a:spLocks/>
          </p:cNvSpPr>
          <p:nvPr userDrawn="1"/>
        </p:nvSpPr>
        <p:spPr>
          <a:xfrm>
            <a:off x="11558095" y="6630055"/>
            <a:ext cx="472077" cy="236904"/>
          </a:xfrm>
          <a:prstGeom prst="rect">
            <a:avLst/>
          </a:prstGeom>
        </p:spPr>
        <p:txBody>
          <a:bodyPr vert="horz" lIns="45720" tIns="22860" rIns="45720" bIns="22860" rtlCol="0" anchor="ctr"/>
          <a:lstStyle>
            <a:defPPr>
              <a:defRPr lang="en-US"/>
            </a:defPPr>
            <a:lvl1pPr marL="0" algn="r" defTabSz="1828434" rtl="0" eaLnBrk="1" latinLnBrk="0" hangingPunct="1">
              <a:defRPr sz="1600" kern="1200">
                <a:solidFill>
                  <a:srgbClr val="6D7783"/>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fld id="{60E42214-9804-481F-8BEF-BED7FC3A9430}" type="slidenum">
              <a:rPr lang="en-US" sz="800" smtClean="0">
                <a:solidFill>
                  <a:schemeClr val="bg1"/>
                </a:solidFill>
              </a:rPr>
              <a:pPr/>
              <a:t>‹#›</a:t>
            </a:fld>
            <a:endParaRPr lang="en-US" sz="800">
              <a:solidFill>
                <a:schemeClr val="bg1"/>
              </a:solidFill>
            </a:endParaRPr>
          </a:p>
        </p:txBody>
      </p:sp>
    </p:spTree>
    <p:extLst>
      <p:ext uri="{BB962C8B-B14F-4D97-AF65-F5344CB8AC3E}">
        <p14:creationId xmlns:p14="http://schemas.microsoft.com/office/powerpoint/2010/main" val="24997946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Ending slide_C">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D0C867F-AF4E-8041-ABEB-74F118578DA9}"/>
              </a:ext>
            </a:extLst>
          </p:cNvPr>
          <p:cNvSpPr/>
          <p:nvPr userDrawn="1"/>
        </p:nvSpPr>
        <p:spPr>
          <a:xfrm>
            <a:off x="-1" y="0"/>
            <a:ext cx="3382985" cy="6858000"/>
          </a:xfrm>
          <a:prstGeom prst="rect">
            <a:avLst/>
          </a:prstGeom>
          <a:solidFill>
            <a:srgbClr val="056E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Nunito Sans ExtraLight" pitchFamily="2" charset="77"/>
            </a:endParaRPr>
          </a:p>
        </p:txBody>
      </p:sp>
      <p:cxnSp>
        <p:nvCxnSpPr>
          <p:cNvPr id="8" name="Straight Connector 7"/>
          <p:cNvCxnSpPr>
            <a:cxnSpLocks/>
          </p:cNvCxnSpPr>
          <p:nvPr userDrawn="1"/>
        </p:nvCxnSpPr>
        <p:spPr>
          <a:xfrm>
            <a:off x="3444240" y="6614013"/>
            <a:ext cx="858593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userDrawn="1"/>
        </p:nvSpPr>
        <p:spPr>
          <a:xfrm>
            <a:off x="3408036" y="6627858"/>
            <a:ext cx="11359397" cy="200055"/>
          </a:xfrm>
          <a:prstGeom prst="rect">
            <a:avLst/>
          </a:prstGeom>
          <a:noFill/>
        </p:spPr>
        <p:txBody>
          <a:bodyPr wrap="square" rtlCol="0">
            <a:spAutoFit/>
          </a:bodyPr>
          <a:lstStyle/>
          <a:p>
            <a:r>
              <a:rPr lang="en-US" sz="700" b="1" i="1" kern="1200">
                <a:solidFill>
                  <a:schemeClr val="bg1">
                    <a:lumMod val="50000"/>
                  </a:schemeClr>
                </a:solidFill>
                <a:effectLst/>
                <a:latin typeface="+mn-lt"/>
                <a:ea typeface="+mn-ea"/>
                <a:cs typeface="+mn-cs"/>
              </a:rPr>
              <a:t>Private &amp; Confidential.  All Rights Reserved.  Do not copy or distribute without written permission from Hong Kong Science and Technology Parks Corporation</a:t>
            </a:r>
            <a:endParaRPr lang="en-US" sz="700" b="1" i="1">
              <a:solidFill>
                <a:schemeClr val="bg1">
                  <a:lumMod val="50000"/>
                </a:schemeClr>
              </a:solidFill>
              <a:latin typeface="+mn-lt"/>
            </a:endParaRPr>
          </a:p>
        </p:txBody>
      </p:sp>
      <p:pic>
        <p:nvPicPr>
          <p:cNvPr id="24" name="Picture 23" descr="Icon&#10;&#10;Description automatically generated with medium confidence">
            <a:extLst>
              <a:ext uri="{FF2B5EF4-FFF2-40B4-BE49-F238E27FC236}">
                <a16:creationId xmlns:a16="http://schemas.microsoft.com/office/drawing/2014/main" id="{1A9B53B1-6918-4221-86CC-E8972D39148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8701" t="24630" r="28763" b="24834"/>
          <a:stretch/>
        </p:blipFill>
        <p:spPr>
          <a:xfrm>
            <a:off x="121901" y="1047673"/>
            <a:ext cx="3139180" cy="4247513"/>
          </a:xfrm>
          <a:prstGeom prst="rect">
            <a:avLst/>
          </a:prstGeom>
        </p:spPr>
      </p:pic>
      <p:sp>
        <p:nvSpPr>
          <p:cNvPr id="3" name="Rectangle 2">
            <a:extLst>
              <a:ext uri="{FF2B5EF4-FFF2-40B4-BE49-F238E27FC236}">
                <a16:creationId xmlns:a16="http://schemas.microsoft.com/office/drawing/2014/main" id="{59425198-66DE-0DAB-F271-43E1AE05E86C}"/>
              </a:ext>
            </a:extLst>
          </p:cNvPr>
          <p:cNvSpPr/>
          <p:nvPr userDrawn="1"/>
        </p:nvSpPr>
        <p:spPr>
          <a:xfrm>
            <a:off x="9979960" y="192024"/>
            <a:ext cx="2090139" cy="1091313"/>
          </a:xfrm>
          <a:prstGeom prst="rect">
            <a:avLst/>
          </a:prstGeom>
          <a:solidFill>
            <a:schemeClr val="bg1"/>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HK"/>
          </a:p>
        </p:txBody>
      </p:sp>
      <p:pic>
        <p:nvPicPr>
          <p:cNvPr id="88" name="Picture 87" descr="Logo&#10;&#10;Description automatically generated">
            <a:extLst>
              <a:ext uri="{FF2B5EF4-FFF2-40B4-BE49-F238E27FC236}">
                <a16:creationId xmlns:a16="http://schemas.microsoft.com/office/drawing/2014/main" id="{D19C9B13-E664-66E6-0F03-CF787BBAD5A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45988" y="1405363"/>
            <a:ext cx="5513550" cy="2813700"/>
          </a:xfrm>
          <a:prstGeom prst="rect">
            <a:avLst/>
          </a:prstGeom>
        </p:spPr>
      </p:pic>
      <p:grpSp>
        <p:nvGrpSpPr>
          <p:cNvPr id="2" name="Group 1">
            <a:extLst>
              <a:ext uri="{FF2B5EF4-FFF2-40B4-BE49-F238E27FC236}">
                <a16:creationId xmlns:a16="http://schemas.microsoft.com/office/drawing/2014/main" id="{5FC76606-A04A-D3FB-34C5-083006618044}"/>
              </a:ext>
            </a:extLst>
          </p:cNvPr>
          <p:cNvGrpSpPr/>
          <p:nvPr userDrawn="1"/>
        </p:nvGrpSpPr>
        <p:grpSpPr>
          <a:xfrm>
            <a:off x="5888719" y="4542293"/>
            <a:ext cx="3418944" cy="740101"/>
            <a:chOff x="8528465" y="9223360"/>
            <a:chExt cx="6836108" cy="1480202"/>
          </a:xfrm>
        </p:grpSpPr>
        <p:grpSp>
          <p:nvGrpSpPr>
            <p:cNvPr id="4" name="Group 3">
              <a:extLst>
                <a:ext uri="{FF2B5EF4-FFF2-40B4-BE49-F238E27FC236}">
                  <a16:creationId xmlns:a16="http://schemas.microsoft.com/office/drawing/2014/main" id="{73642C3F-72DA-4811-F0BA-539F4E7B3600}"/>
                </a:ext>
              </a:extLst>
            </p:cNvPr>
            <p:cNvGrpSpPr/>
            <p:nvPr/>
          </p:nvGrpSpPr>
          <p:grpSpPr>
            <a:xfrm>
              <a:off x="8528465" y="9223360"/>
              <a:ext cx="6836108" cy="1480202"/>
              <a:chOff x="13130764" y="5664086"/>
              <a:chExt cx="6836108" cy="1480202"/>
            </a:xfrm>
          </p:grpSpPr>
          <p:sp>
            <p:nvSpPr>
              <p:cNvPr id="6" name="Oval 5">
                <a:extLst>
                  <a:ext uri="{FF2B5EF4-FFF2-40B4-BE49-F238E27FC236}">
                    <a16:creationId xmlns:a16="http://schemas.microsoft.com/office/drawing/2014/main" id="{AB907169-61AB-7C27-7254-6E7302C52A6E}"/>
                  </a:ext>
                </a:extLst>
              </p:cNvPr>
              <p:cNvSpPr/>
              <p:nvPr/>
            </p:nvSpPr>
            <p:spPr>
              <a:xfrm>
                <a:off x="13130764" y="5664086"/>
                <a:ext cx="1480192" cy="1480192"/>
              </a:xfrm>
              <a:prstGeom prst="ellipse">
                <a:avLst/>
              </a:prstGeom>
              <a:solidFill>
                <a:srgbClr val="056E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5D9FFF"/>
                  </a:solidFill>
                  <a:latin typeface="Source Sans Pro Light" panose="020B0403030403020204" pitchFamily="34" charset="0"/>
                </a:endParaRPr>
              </a:p>
            </p:txBody>
          </p:sp>
          <p:sp>
            <p:nvSpPr>
              <p:cNvPr id="7" name="Freeform 1">
                <a:extLst>
                  <a:ext uri="{FF2B5EF4-FFF2-40B4-BE49-F238E27FC236}">
                    <a16:creationId xmlns:a16="http://schemas.microsoft.com/office/drawing/2014/main" id="{DBF3E851-3E8C-EEF5-265B-9094398C46B2}"/>
                  </a:ext>
                </a:extLst>
              </p:cNvPr>
              <p:cNvSpPr>
                <a:spLocks noChangeArrowheads="1"/>
              </p:cNvSpPr>
              <p:nvPr/>
            </p:nvSpPr>
            <p:spPr bwMode="auto">
              <a:xfrm>
                <a:off x="13657458" y="5947177"/>
                <a:ext cx="426805" cy="914008"/>
              </a:xfrm>
              <a:custGeom>
                <a:avLst/>
                <a:gdLst>
                  <a:gd name="T0" fmla="*/ 303 w 1401"/>
                  <a:gd name="T1" fmla="*/ 582 h 3001"/>
                  <a:gd name="T2" fmla="*/ 303 w 1401"/>
                  <a:gd name="T3" fmla="*/ 994 h 3001"/>
                  <a:gd name="T4" fmla="*/ 0 w 1401"/>
                  <a:gd name="T5" fmla="*/ 994 h 3001"/>
                  <a:gd name="T6" fmla="*/ 0 w 1401"/>
                  <a:gd name="T7" fmla="*/ 1499 h 3001"/>
                  <a:gd name="T8" fmla="*/ 303 w 1401"/>
                  <a:gd name="T9" fmla="*/ 1499 h 3001"/>
                  <a:gd name="T10" fmla="*/ 303 w 1401"/>
                  <a:gd name="T11" fmla="*/ 3000 h 3001"/>
                  <a:gd name="T12" fmla="*/ 924 w 1401"/>
                  <a:gd name="T13" fmla="*/ 3000 h 3001"/>
                  <a:gd name="T14" fmla="*/ 924 w 1401"/>
                  <a:gd name="T15" fmla="*/ 1500 h 3001"/>
                  <a:gd name="T16" fmla="*/ 1341 w 1401"/>
                  <a:gd name="T17" fmla="*/ 1500 h 3001"/>
                  <a:gd name="T18" fmla="*/ 1341 w 1401"/>
                  <a:gd name="T19" fmla="*/ 1500 h 3001"/>
                  <a:gd name="T20" fmla="*/ 1399 w 1401"/>
                  <a:gd name="T21" fmla="*/ 993 h 3001"/>
                  <a:gd name="T22" fmla="*/ 926 w 1401"/>
                  <a:gd name="T23" fmla="*/ 993 h 3001"/>
                  <a:gd name="T24" fmla="*/ 926 w 1401"/>
                  <a:gd name="T25" fmla="*/ 647 h 3001"/>
                  <a:gd name="T26" fmla="*/ 926 w 1401"/>
                  <a:gd name="T27" fmla="*/ 647 h 3001"/>
                  <a:gd name="T28" fmla="*/ 1061 w 1401"/>
                  <a:gd name="T29" fmla="*/ 526 h 3001"/>
                  <a:gd name="T30" fmla="*/ 1400 w 1401"/>
                  <a:gd name="T31" fmla="*/ 526 h 3001"/>
                  <a:gd name="T32" fmla="*/ 1400 w 1401"/>
                  <a:gd name="T33" fmla="*/ 0 h 3001"/>
                  <a:gd name="T34" fmla="*/ 939 w 1401"/>
                  <a:gd name="T35" fmla="*/ 0 h 3001"/>
                  <a:gd name="T36" fmla="*/ 939 w 1401"/>
                  <a:gd name="T37" fmla="*/ 0 h 3001"/>
                  <a:gd name="T38" fmla="*/ 303 w 1401"/>
                  <a:gd name="T39" fmla="*/ 582 h 3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01" h="3001">
                    <a:moveTo>
                      <a:pt x="303" y="582"/>
                    </a:moveTo>
                    <a:lnTo>
                      <a:pt x="303" y="994"/>
                    </a:lnTo>
                    <a:lnTo>
                      <a:pt x="0" y="994"/>
                    </a:lnTo>
                    <a:lnTo>
                      <a:pt x="0" y="1499"/>
                    </a:lnTo>
                    <a:lnTo>
                      <a:pt x="303" y="1499"/>
                    </a:lnTo>
                    <a:lnTo>
                      <a:pt x="303" y="3000"/>
                    </a:lnTo>
                    <a:lnTo>
                      <a:pt x="924" y="3000"/>
                    </a:lnTo>
                    <a:lnTo>
                      <a:pt x="924" y="1500"/>
                    </a:lnTo>
                    <a:lnTo>
                      <a:pt x="1341" y="1500"/>
                    </a:lnTo>
                    <a:lnTo>
                      <a:pt x="1341" y="1500"/>
                    </a:lnTo>
                    <a:cubicBezTo>
                      <a:pt x="1341" y="1500"/>
                      <a:pt x="1380" y="1257"/>
                      <a:pt x="1399" y="993"/>
                    </a:cubicBezTo>
                    <a:lnTo>
                      <a:pt x="926" y="993"/>
                    </a:lnTo>
                    <a:lnTo>
                      <a:pt x="926" y="647"/>
                    </a:lnTo>
                    <a:lnTo>
                      <a:pt x="926" y="647"/>
                    </a:lnTo>
                    <a:cubicBezTo>
                      <a:pt x="926" y="596"/>
                      <a:pt x="994" y="526"/>
                      <a:pt x="1061" y="526"/>
                    </a:cubicBezTo>
                    <a:lnTo>
                      <a:pt x="1400" y="526"/>
                    </a:lnTo>
                    <a:lnTo>
                      <a:pt x="1400" y="0"/>
                    </a:lnTo>
                    <a:lnTo>
                      <a:pt x="939" y="0"/>
                    </a:lnTo>
                    <a:lnTo>
                      <a:pt x="939" y="0"/>
                    </a:lnTo>
                    <a:cubicBezTo>
                      <a:pt x="287" y="0"/>
                      <a:pt x="303" y="506"/>
                      <a:pt x="303" y="582"/>
                    </a:cubicBezTo>
                  </a:path>
                </a:pathLst>
              </a:custGeom>
              <a:solidFill>
                <a:schemeClr val="bg1"/>
              </a:solidFill>
              <a:ln>
                <a:noFill/>
              </a:ln>
              <a:effectLst/>
            </p:spPr>
            <p:txBody>
              <a:bodyPr wrap="none" anchor="ctr"/>
              <a:lstStyle/>
              <a:p>
                <a:endParaRPr lang="en-US" sz="900">
                  <a:latin typeface="Source Sans Pro Light" panose="020B0403030403020204" pitchFamily="34" charset="0"/>
                </a:endParaRPr>
              </a:p>
            </p:txBody>
          </p:sp>
          <p:sp>
            <p:nvSpPr>
              <p:cNvPr id="9" name="Oval 8">
                <a:extLst>
                  <a:ext uri="{FF2B5EF4-FFF2-40B4-BE49-F238E27FC236}">
                    <a16:creationId xmlns:a16="http://schemas.microsoft.com/office/drawing/2014/main" id="{DE698854-4403-E691-6D94-46C3BC1A3E73}"/>
                  </a:ext>
                </a:extLst>
              </p:cNvPr>
              <p:cNvSpPr/>
              <p:nvPr/>
            </p:nvSpPr>
            <p:spPr>
              <a:xfrm>
                <a:off x="14916561" y="5664086"/>
                <a:ext cx="1480192" cy="1480192"/>
              </a:xfrm>
              <a:prstGeom prst="ellipse">
                <a:avLst/>
              </a:prstGeom>
              <a:solidFill>
                <a:srgbClr val="056E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900">
                  <a:latin typeface="Source Sans Pro Light" panose="020B0403030403020204" pitchFamily="34" charset="0"/>
                </a:endParaRPr>
              </a:p>
            </p:txBody>
          </p:sp>
          <p:sp>
            <p:nvSpPr>
              <p:cNvPr id="10" name="Freeform 3">
                <a:extLst>
                  <a:ext uri="{FF2B5EF4-FFF2-40B4-BE49-F238E27FC236}">
                    <a16:creationId xmlns:a16="http://schemas.microsoft.com/office/drawing/2014/main" id="{9094A09B-0E2A-2687-7D57-60F7EEB88708}"/>
                  </a:ext>
                </a:extLst>
              </p:cNvPr>
              <p:cNvSpPr>
                <a:spLocks noChangeArrowheads="1"/>
              </p:cNvSpPr>
              <p:nvPr/>
            </p:nvSpPr>
            <p:spPr bwMode="auto">
              <a:xfrm>
                <a:off x="15211033" y="6103223"/>
                <a:ext cx="894037" cy="614110"/>
              </a:xfrm>
              <a:custGeom>
                <a:avLst/>
                <a:gdLst>
                  <a:gd name="T0" fmla="*/ 1880 w 5013"/>
                  <a:gd name="T1" fmla="*/ 2663 h 3446"/>
                  <a:gd name="T2" fmla="*/ 1880 w 5013"/>
                  <a:gd name="T3" fmla="*/ 783 h 3446"/>
                  <a:gd name="T4" fmla="*/ 3446 w 5013"/>
                  <a:gd name="T5" fmla="*/ 1723 h 3446"/>
                  <a:gd name="T6" fmla="*/ 1880 w 5013"/>
                  <a:gd name="T7" fmla="*/ 2663 h 3446"/>
                  <a:gd name="T8" fmla="*/ 4799 w 5013"/>
                  <a:gd name="T9" fmla="*/ 332 h 3446"/>
                  <a:gd name="T10" fmla="*/ 4799 w 5013"/>
                  <a:gd name="T11" fmla="*/ 332 h 3446"/>
                  <a:gd name="T12" fmla="*/ 4215 w 5013"/>
                  <a:gd name="T13" fmla="*/ 28 h 3446"/>
                  <a:gd name="T14" fmla="*/ 4215 w 5013"/>
                  <a:gd name="T15" fmla="*/ 28 h 3446"/>
                  <a:gd name="T16" fmla="*/ 2507 w 5013"/>
                  <a:gd name="T17" fmla="*/ 0 h 3446"/>
                  <a:gd name="T18" fmla="*/ 2507 w 5013"/>
                  <a:gd name="T19" fmla="*/ 0 h 3446"/>
                  <a:gd name="T20" fmla="*/ 797 w 5013"/>
                  <a:gd name="T21" fmla="*/ 28 h 3446"/>
                  <a:gd name="T22" fmla="*/ 797 w 5013"/>
                  <a:gd name="T23" fmla="*/ 28 h 3446"/>
                  <a:gd name="T24" fmla="*/ 212 w 5013"/>
                  <a:gd name="T25" fmla="*/ 332 h 3446"/>
                  <a:gd name="T26" fmla="*/ 212 w 5013"/>
                  <a:gd name="T27" fmla="*/ 332 h 3446"/>
                  <a:gd name="T28" fmla="*/ 0 w 5013"/>
                  <a:gd name="T29" fmla="*/ 1722 h 3446"/>
                  <a:gd name="T30" fmla="*/ 0 w 5013"/>
                  <a:gd name="T31" fmla="*/ 1723 h 3446"/>
                  <a:gd name="T32" fmla="*/ 0 w 5013"/>
                  <a:gd name="T33" fmla="*/ 1723 h 3446"/>
                  <a:gd name="T34" fmla="*/ 0 w 5013"/>
                  <a:gd name="T35" fmla="*/ 1724 h 3446"/>
                  <a:gd name="T36" fmla="*/ 0 w 5013"/>
                  <a:gd name="T37" fmla="*/ 1724 h 3446"/>
                  <a:gd name="T38" fmla="*/ 212 w 5013"/>
                  <a:gd name="T39" fmla="*/ 3111 h 3446"/>
                  <a:gd name="T40" fmla="*/ 212 w 5013"/>
                  <a:gd name="T41" fmla="*/ 3111 h 3446"/>
                  <a:gd name="T42" fmla="*/ 797 w 5013"/>
                  <a:gd name="T43" fmla="*/ 3418 h 3446"/>
                  <a:gd name="T44" fmla="*/ 797 w 5013"/>
                  <a:gd name="T45" fmla="*/ 3418 h 3446"/>
                  <a:gd name="T46" fmla="*/ 2507 w 5013"/>
                  <a:gd name="T47" fmla="*/ 3445 h 3446"/>
                  <a:gd name="T48" fmla="*/ 2507 w 5013"/>
                  <a:gd name="T49" fmla="*/ 3445 h 3446"/>
                  <a:gd name="T50" fmla="*/ 4215 w 5013"/>
                  <a:gd name="T51" fmla="*/ 3418 h 3446"/>
                  <a:gd name="T52" fmla="*/ 4215 w 5013"/>
                  <a:gd name="T53" fmla="*/ 3418 h 3446"/>
                  <a:gd name="T54" fmla="*/ 4799 w 5013"/>
                  <a:gd name="T55" fmla="*/ 3112 h 3446"/>
                  <a:gd name="T56" fmla="*/ 4799 w 5013"/>
                  <a:gd name="T57" fmla="*/ 3112 h 3446"/>
                  <a:gd name="T58" fmla="*/ 5012 w 5013"/>
                  <a:gd name="T59" fmla="*/ 1725 h 3446"/>
                  <a:gd name="T60" fmla="*/ 5012 w 5013"/>
                  <a:gd name="T61" fmla="*/ 1723 h 3446"/>
                  <a:gd name="T62" fmla="*/ 5012 w 5013"/>
                  <a:gd name="T63" fmla="*/ 1722 h 3446"/>
                  <a:gd name="T64" fmla="*/ 5012 w 5013"/>
                  <a:gd name="T65" fmla="*/ 1722 h 3446"/>
                  <a:gd name="T66" fmla="*/ 4799 w 5013"/>
                  <a:gd name="T67" fmla="*/ 332 h 3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013" h="3446">
                    <a:moveTo>
                      <a:pt x="1880" y="2663"/>
                    </a:moveTo>
                    <a:lnTo>
                      <a:pt x="1880" y="783"/>
                    </a:lnTo>
                    <a:lnTo>
                      <a:pt x="3446" y="1723"/>
                    </a:lnTo>
                    <a:lnTo>
                      <a:pt x="1880" y="2663"/>
                    </a:lnTo>
                    <a:close/>
                    <a:moveTo>
                      <a:pt x="4799" y="332"/>
                    </a:moveTo>
                    <a:lnTo>
                      <a:pt x="4799" y="332"/>
                    </a:lnTo>
                    <a:cubicBezTo>
                      <a:pt x="4663" y="90"/>
                      <a:pt x="4515" y="45"/>
                      <a:pt x="4215" y="28"/>
                    </a:cubicBezTo>
                    <a:lnTo>
                      <a:pt x="4215" y="28"/>
                    </a:lnTo>
                    <a:cubicBezTo>
                      <a:pt x="3915" y="8"/>
                      <a:pt x="3160" y="0"/>
                      <a:pt x="2507" y="0"/>
                    </a:cubicBezTo>
                    <a:lnTo>
                      <a:pt x="2507" y="0"/>
                    </a:lnTo>
                    <a:cubicBezTo>
                      <a:pt x="1852" y="0"/>
                      <a:pt x="1097" y="8"/>
                      <a:pt x="797" y="28"/>
                    </a:cubicBezTo>
                    <a:lnTo>
                      <a:pt x="797" y="28"/>
                    </a:lnTo>
                    <a:cubicBezTo>
                      <a:pt x="497" y="45"/>
                      <a:pt x="350" y="89"/>
                      <a:pt x="212" y="332"/>
                    </a:cubicBezTo>
                    <a:lnTo>
                      <a:pt x="212" y="332"/>
                    </a:lnTo>
                    <a:cubicBezTo>
                      <a:pt x="72" y="573"/>
                      <a:pt x="0" y="989"/>
                      <a:pt x="0" y="1722"/>
                    </a:cubicBezTo>
                    <a:lnTo>
                      <a:pt x="0" y="1723"/>
                    </a:lnTo>
                    <a:lnTo>
                      <a:pt x="0" y="1723"/>
                    </a:lnTo>
                    <a:lnTo>
                      <a:pt x="0" y="1724"/>
                    </a:lnTo>
                    <a:lnTo>
                      <a:pt x="0" y="1724"/>
                    </a:lnTo>
                    <a:cubicBezTo>
                      <a:pt x="0" y="2453"/>
                      <a:pt x="72" y="2873"/>
                      <a:pt x="212" y="3111"/>
                    </a:cubicBezTo>
                    <a:lnTo>
                      <a:pt x="212" y="3111"/>
                    </a:lnTo>
                    <a:cubicBezTo>
                      <a:pt x="350" y="3353"/>
                      <a:pt x="497" y="3397"/>
                      <a:pt x="797" y="3418"/>
                    </a:cubicBezTo>
                    <a:lnTo>
                      <a:pt x="797" y="3418"/>
                    </a:lnTo>
                    <a:cubicBezTo>
                      <a:pt x="1097" y="3435"/>
                      <a:pt x="1852" y="3445"/>
                      <a:pt x="2507" y="3445"/>
                    </a:cubicBezTo>
                    <a:lnTo>
                      <a:pt x="2507" y="3445"/>
                    </a:lnTo>
                    <a:cubicBezTo>
                      <a:pt x="3160" y="3445"/>
                      <a:pt x="3915" y="3435"/>
                      <a:pt x="4215" y="3418"/>
                    </a:cubicBezTo>
                    <a:lnTo>
                      <a:pt x="4215" y="3418"/>
                    </a:lnTo>
                    <a:cubicBezTo>
                      <a:pt x="4516" y="3397"/>
                      <a:pt x="4664" y="3354"/>
                      <a:pt x="4799" y="3112"/>
                    </a:cubicBezTo>
                    <a:lnTo>
                      <a:pt x="4799" y="3112"/>
                    </a:lnTo>
                    <a:cubicBezTo>
                      <a:pt x="4941" y="2873"/>
                      <a:pt x="5012" y="2453"/>
                      <a:pt x="5012" y="1725"/>
                    </a:cubicBezTo>
                    <a:lnTo>
                      <a:pt x="5012" y="1723"/>
                    </a:lnTo>
                    <a:lnTo>
                      <a:pt x="5012" y="1722"/>
                    </a:lnTo>
                    <a:lnTo>
                      <a:pt x="5012" y="1722"/>
                    </a:lnTo>
                    <a:cubicBezTo>
                      <a:pt x="5012" y="989"/>
                      <a:pt x="4941" y="573"/>
                      <a:pt x="4799" y="332"/>
                    </a:cubicBezTo>
                    <a:close/>
                  </a:path>
                </a:pathLst>
              </a:custGeom>
              <a:solidFill>
                <a:schemeClr val="bg1"/>
              </a:solidFill>
              <a:ln>
                <a:noFill/>
              </a:ln>
              <a:effectLst/>
            </p:spPr>
            <p:txBody>
              <a:bodyPr wrap="none" anchor="ctr"/>
              <a:lstStyle/>
              <a:p>
                <a:endParaRPr lang="en-US" sz="900">
                  <a:latin typeface="Source Sans Pro Light" panose="020B0403030403020204" pitchFamily="34" charset="0"/>
                </a:endParaRPr>
              </a:p>
            </p:txBody>
          </p:sp>
          <p:sp>
            <p:nvSpPr>
              <p:cNvPr id="11" name="Oval 10">
                <a:extLst>
                  <a:ext uri="{FF2B5EF4-FFF2-40B4-BE49-F238E27FC236}">
                    <a16:creationId xmlns:a16="http://schemas.microsoft.com/office/drawing/2014/main" id="{B469EF39-8A9D-7872-BC49-ADE620C288EA}"/>
                  </a:ext>
                </a:extLst>
              </p:cNvPr>
              <p:cNvSpPr/>
              <p:nvPr/>
            </p:nvSpPr>
            <p:spPr>
              <a:xfrm>
                <a:off x="16702358" y="5664086"/>
                <a:ext cx="1480192" cy="1480192"/>
              </a:xfrm>
              <a:prstGeom prst="ellipse">
                <a:avLst/>
              </a:prstGeom>
              <a:solidFill>
                <a:srgbClr val="056E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900">
                  <a:latin typeface="Source Sans Pro Light" panose="020B0403030403020204" pitchFamily="34" charset="0"/>
                </a:endParaRPr>
              </a:p>
            </p:txBody>
          </p:sp>
          <p:sp>
            <p:nvSpPr>
              <p:cNvPr id="12" name="Freeform 19">
                <a:extLst>
                  <a:ext uri="{FF2B5EF4-FFF2-40B4-BE49-F238E27FC236}">
                    <a16:creationId xmlns:a16="http://schemas.microsoft.com/office/drawing/2014/main" id="{352EC6DE-4914-C65F-3C0E-1876E8209595}"/>
                  </a:ext>
                </a:extLst>
              </p:cNvPr>
              <p:cNvSpPr>
                <a:spLocks noChangeArrowheads="1"/>
              </p:cNvSpPr>
              <p:nvPr/>
            </p:nvSpPr>
            <p:spPr bwMode="auto">
              <a:xfrm>
                <a:off x="17006488" y="5968218"/>
                <a:ext cx="871929" cy="871929"/>
              </a:xfrm>
              <a:custGeom>
                <a:avLst/>
                <a:gdLst>
                  <a:gd name="connsiteX0" fmla="*/ 902928 w 1804628"/>
                  <a:gd name="connsiteY0" fmla="*/ 620127 h 1804628"/>
                  <a:gd name="connsiteX1" fmla="*/ 621192 w 1804628"/>
                  <a:gd name="connsiteY1" fmla="*/ 902494 h 1804628"/>
                  <a:gd name="connsiteX2" fmla="*/ 902928 w 1804628"/>
                  <a:gd name="connsiteY2" fmla="*/ 1184502 h 1804628"/>
                  <a:gd name="connsiteX3" fmla="*/ 1185024 w 1804628"/>
                  <a:gd name="connsiteY3" fmla="*/ 902494 h 1804628"/>
                  <a:gd name="connsiteX4" fmla="*/ 902928 w 1804628"/>
                  <a:gd name="connsiteY4" fmla="*/ 620127 h 1804628"/>
                  <a:gd name="connsiteX5" fmla="*/ 902928 w 1804628"/>
                  <a:gd name="connsiteY5" fmla="*/ 450850 h 1804628"/>
                  <a:gd name="connsiteX6" fmla="*/ 1353778 w 1804628"/>
                  <a:gd name="connsiteY6" fmla="*/ 902494 h 1804628"/>
                  <a:gd name="connsiteX7" fmla="*/ 902928 w 1804628"/>
                  <a:gd name="connsiteY7" fmla="*/ 1353778 h 1804628"/>
                  <a:gd name="connsiteX8" fmla="*/ 452438 w 1804628"/>
                  <a:gd name="connsiteY8" fmla="*/ 902494 h 1804628"/>
                  <a:gd name="connsiteX9" fmla="*/ 902928 w 1804628"/>
                  <a:gd name="connsiteY9" fmla="*/ 450850 h 1804628"/>
                  <a:gd name="connsiteX10" fmla="*/ 1387295 w 1804628"/>
                  <a:gd name="connsiteY10" fmla="*/ 357188 h 1804628"/>
                  <a:gd name="connsiteX11" fmla="*/ 1447440 w 1804628"/>
                  <a:gd name="connsiteY11" fmla="*/ 416973 h 1804628"/>
                  <a:gd name="connsiteX12" fmla="*/ 1387295 w 1804628"/>
                  <a:gd name="connsiteY12" fmla="*/ 477478 h 1804628"/>
                  <a:gd name="connsiteX13" fmla="*/ 1327150 w 1804628"/>
                  <a:gd name="connsiteY13" fmla="*/ 416973 h 1804628"/>
                  <a:gd name="connsiteX14" fmla="*/ 1387295 w 1804628"/>
                  <a:gd name="connsiteY14" fmla="*/ 357188 h 1804628"/>
                  <a:gd name="connsiteX15" fmla="*/ 563968 w 1804628"/>
                  <a:gd name="connsiteY15" fmla="*/ 169262 h 1804628"/>
                  <a:gd name="connsiteX16" fmla="*/ 168902 w 1804628"/>
                  <a:gd name="connsiteY16" fmla="*/ 563969 h 1804628"/>
                  <a:gd name="connsiteX17" fmla="*/ 168902 w 1804628"/>
                  <a:gd name="connsiteY17" fmla="*/ 1241019 h 1804628"/>
                  <a:gd name="connsiteX18" fmla="*/ 563968 w 1804628"/>
                  <a:gd name="connsiteY18" fmla="*/ 1635365 h 1804628"/>
                  <a:gd name="connsiteX19" fmla="*/ 1240659 w 1804628"/>
                  <a:gd name="connsiteY19" fmla="*/ 1635365 h 1804628"/>
                  <a:gd name="connsiteX20" fmla="*/ 1635365 w 1804628"/>
                  <a:gd name="connsiteY20" fmla="*/ 1241019 h 1804628"/>
                  <a:gd name="connsiteX21" fmla="*/ 1635365 w 1804628"/>
                  <a:gd name="connsiteY21" fmla="*/ 563969 h 1804628"/>
                  <a:gd name="connsiteX22" fmla="*/ 1240659 w 1804628"/>
                  <a:gd name="connsiteY22" fmla="*/ 169262 h 1804628"/>
                  <a:gd name="connsiteX23" fmla="*/ 563968 w 1804628"/>
                  <a:gd name="connsiteY23" fmla="*/ 0 h 1804628"/>
                  <a:gd name="connsiteX24" fmla="*/ 1240659 w 1804628"/>
                  <a:gd name="connsiteY24" fmla="*/ 0 h 1804628"/>
                  <a:gd name="connsiteX25" fmla="*/ 1804628 w 1804628"/>
                  <a:gd name="connsiteY25" fmla="*/ 563969 h 1804628"/>
                  <a:gd name="connsiteX26" fmla="*/ 1804628 w 1804628"/>
                  <a:gd name="connsiteY26" fmla="*/ 1241019 h 1804628"/>
                  <a:gd name="connsiteX27" fmla="*/ 1240659 w 1804628"/>
                  <a:gd name="connsiteY27" fmla="*/ 1804628 h 1804628"/>
                  <a:gd name="connsiteX28" fmla="*/ 563968 w 1804628"/>
                  <a:gd name="connsiteY28" fmla="*/ 1804628 h 1804628"/>
                  <a:gd name="connsiteX29" fmla="*/ 0 w 1804628"/>
                  <a:gd name="connsiteY29" fmla="*/ 1241019 h 1804628"/>
                  <a:gd name="connsiteX30" fmla="*/ 0 w 1804628"/>
                  <a:gd name="connsiteY30" fmla="*/ 563969 h 1804628"/>
                  <a:gd name="connsiteX31" fmla="*/ 563968 w 1804628"/>
                  <a:gd name="connsiteY31" fmla="*/ 0 h 180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04628" h="1804628">
                    <a:moveTo>
                      <a:pt x="902928" y="620127"/>
                    </a:moveTo>
                    <a:cubicBezTo>
                      <a:pt x="747847" y="620127"/>
                      <a:pt x="621192" y="746544"/>
                      <a:pt x="621192" y="902494"/>
                    </a:cubicBezTo>
                    <a:cubicBezTo>
                      <a:pt x="621192" y="1057724"/>
                      <a:pt x="747847" y="1184502"/>
                      <a:pt x="902928" y="1184502"/>
                    </a:cubicBezTo>
                    <a:cubicBezTo>
                      <a:pt x="1058369" y="1184502"/>
                      <a:pt x="1185024" y="1057724"/>
                      <a:pt x="1185024" y="902494"/>
                    </a:cubicBezTo>
                    <a:cubicBezTo>
                      <a:pt x="1185024" y="746544"/>
                      <a:pt x="1058369" y="620127"/>
                      <a:pt x="902928" y="620127"/>
                    </a:cubicBezTo>
                    <a:close/>
                    <a:moveTo>
                      <a:pt x="902928" y="450850"/>
                    </a:moveTo>
                    <a:cubicBezTo>
                      <a:pt x="1152281" y="450850"/>
                      <a:pt x="1353778" y="653262"/>
                      <a:pt x="1353778" y="902494"/>
                    </a:cubicBezTo>
                    <a:cubicBezTo>
                      <a:pt x="1353778" y="1151367"/>
                      <a:pt x="1152281" y="1353778"/>
                      <a:pt x="902928" y="1353778"/>
                    </a:cubicBezTo>
                    <a:cubicBezTo>
                      <a:pt x="653935" y="1353778"/>
                      <a:pt x="452438" y="1151367"/>
                      <a:pt x="452438" y="902494"/>
                    </a:cubicBezTo>
                    <a:cubicBezTo>
                      <a:pt x="452438" y="653262"/>
                      <a:pt x="653935" y="450850"/>
                      <a:pt x="902928" y="450850"/>
                    </a:cubicBezTo>
                    <a:close/>
                    <a:moveTo>
                      <a:pt x="1387295" y="357188"/>
                    </a:moveTo>
                    <a:cubicBezTo>
                      <a:pt x="1420789" y="357188"/>
                      <a:pt x="1447440" y="383839"/>
                      <a:pt x="1447440" y="416973"/>
                    </a:cubicBezTo>
                    <a:cubicBezTo>
                      <a:pt x="1447440" y="450467"/>
                      <a:pt x="1420789" y="477478"/>
                      <a:pt x="1387295" y="477478"/>
                    </a:cubicBezTo>
                    <a:cubicBezTo>
                      <a:pt x="1354161" y="477478"/>
                      <a:pt x="1327150" y="450467"/>
                      <a:pt x="1327150" y="416973"/>
                    </a:cubicBezTo>
                    <a:cubicBezTo>
                      <a:pt x="1327150" y="383839"/>
                      <a:pt x="1354161" y="357188"/>
                      <a:pt x="1387295" y="357188"/>
                    </a:cubicBezTo>
                    <a:close/>
                    <a:moveTo>
                      <a:pt x="563968" y="169262"/>
                    </a:moveTo>
                    <a:cubicBezTo>
                      <a:pt x="346088" y="169262"/>
                      <a:pt x="168902" y="346088"/>
                      <a:pt x="168902" y="563969"/>
                    </a:cubicBezTo>
                    <a:lnTo>
                      <a:pt x="168902" y="1241019"/>
                    </a:lnTo>
                    <a:cubicBezTo>
                      <a:pt x="168902" y="1458540"/>
                      <a:pt x="346088" y="1635365"/>
                      <a:pt x="563968" y="1635365"/>
                    </a:cubicBezTo>
                    <a:lnTo>
                      <a:pt x="1240659" y="1635365"/>
                    </a:lnTo>
                    <a:cubicBezTo>
                      <a:pt x="1458540" y="1635365"/>
                      <a:pt x="1635365" y="1458540"/>
                      <a:pt x="1635365" y="1241019"/>
                    </a:cubicBezTo>
                    <a:lnTo>
                      <a:pt x="1635365" y="563969"/>
                    </a:lnTo>
                    <a:cubicBezTo>
                      <a:pt x="1635365" y="346088"/>
                      <a:pt x="1458540" y="169262"/>
                      <a:pt x="1240659" y="169262"/>
                    </a:cubicBezTo>
                    <a:close/>
                    <a:moveTo>
                      <a:pt x="563968" y="0"/>
                    </a:moveTo>
                    <a:lnTo>
                      <a:pt x="1240659" y="0"/>
                    </a:lnTo>
                    <a:cubicBezTo>
                      <a:pt x="1552175" y="0"/>
                      <a:pt x="1804628" y="252453"/>
                      <a:pt x="1804628" y="563969"/>
                    </a:cubicBezTo>
                    <a:lnTo>
                      <a:pt x="1804628" y="1241019"/>
                    </a:lnTo>
                    <a:cubicBezTo>
                      <a:pt x="1804628" y="1552175"/>
                      <a:pt x="1552175" y="1804628"/>
                      <a:pt x="1240659" y="1804628"/>
                    </a:cubicBezTo>
                    <a:lnTo>
                      <a:pt x="563968" y="1804628"/>
                    </a:lnTo>
                    <a:cubicBezTo>
                      <a:pt x="252453" y="1804628"/>
                      <a:pt x="0" y="1552175"/>
                      <a:pt x="0" y="1241019"/>
                    </a:cubicBezTo>
                    <a:lnTo>
                      <a:pt x="0" y="563969"/>
                    </a:lnTo>
                    <a:cubicBezTo>
                      <a:pt x="0" y="252453"/>
                      <a:pt x="252453" y="0"/>
                      <a:pt x="563968" y="0"/>
                    </a:cubicBezTo>
                    <a:close/>
                  </a:path>
                </a:pathLst>
              </a:custGeom>
              <a:solidFill>
                <a:schemeClr val="bg1"/>
              </a:solidFill>
              <a:ln>
                <a:noFill/>
              </a:ln>
              <a:effectLst/>
            </p:spPr>
            <p:txBody>
              <a:bodyPr wrap="square" anchor="ctr">
                <a:noAutofit/>
              </a:bodyPr>
              <a:lstStyle/>
              <a:p>
                <a:endParaRPr lang="en-US" sz="900">
                  <a:latin typeface="Source Sans Pro Light" panose="020B0403030403020204" pitchFamily="34" charset="0"/>
                </a:endParaRPr>
              </a:p>
            </p:txBody>
          </p:sp>
          <p:sp>
            <p:nvSpPr>
              <p:cNvPr id="13" name="Oval 12">
                <a:extLst>
                  <a:ext uri="{FF2B5EF4-FFF2-40B4-BE49-F238E27FC236}">
                    <a16:creationId xmlns:a16="http://schemas.microsoft.com/office/drawing/2014/main" id="{490C4537-26B4-CE51-5BB1-9EC5242A96F0}"/>
                  </a:ext>
                </a:extLst>
              </p:cNvPr>
              <p:cNvSpPr/>
              <p:nvPr/>
            </p:nvSpPr>
            <p:spPr>
              <a:xfrm>
                <a:off x="18486680" y="5664096"/>
                <a:ext cx="1480192" cy="1480192"/>
              </a:xfrm>
              <a:prstGeom prst="ellipse">
                <a:avLst/>
              </a:prstGeom>
              <a:solidFill>
                <a:srgbClr val="056E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900">
                  <a:latin typeface="Source Sans Pro Light" panose="020B0403030403020204" pitchFamily="34" charset="0"/>
                </a:endParaRPr>
              </a:p>
            </p:txBody>
          </p:sp>
        </p:grpSp>
        <p:pic>
          <p:nvPicPr>
            <p:cNvPr id="5" name="Picture 10" descr="White linkedin icon - Free white site logo icons">
              <a:extLst>
                <a:ext uri="{FF2B5EF4-FFF2-40B4-BE49-F238E27FC236}">
                  <a16:creationId xmlns:a16="http://schemas.microsoft.com/office/drawing/2014/main" id="{2B3FBA15-3833-FADD-006E-8DD579F78C91}"/>
                </a:ext>
              </a:extLst>
            </p:cNvPr>
            <p:cNvPicPr>
              <a:picLocks noChangeAspect="1" noChangeArrowheads="1"/>
            </p:cNvPicPr>
            <p:nvPr/>
          </p:nvPicPr>
          <p:blipFill>
            <a:blip r:embed="rId4"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14202617" y="9509725"/>
              <a:ext cx="889696" cy="889696"/>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Oval 13">
            <a:extLst>
              <a:ext uri="{FF2B5EF4-FFF2-40B4-BE49-F238E27FC236}">
                <a16:creationId xmlns:a16="http://schemas.microsoft.com/office/drawing/2014/main" id="{73DD039A-C1A6-71A8-9802-497379519D30}"/>
              </a:ext>
            </a:extLst>
          </p:cNvPr>
          <p:cNvSpPr/>
          <p:nvPr userDrawn="1"/>
        </p:nvSpPr>
        <p:spPr>
          <a:xfrm>
            <a:off x="9475641" y="4531660"/>
            <a:ext cx="740289" cy="740096"/>
          </a:xfrm>
          <a:prstGeom prst="ellipse">
            <a:avLst/>
          </a:prstGeom>
          <a:solidFill>
            <a:srgbClr val="056E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900">
              <a:latin typeface="Source Sans Pro Light" panose="020B0403030403020204" pitchFamily="34" charset="0"/>
            </a:endParaRPr>
          </a:p>
        </p:txBody>
      </p:sp>
      <p:pic>
        <p:nvPicPr>
          <p:cNvPr id="15" name="Picture 14" descr="Shape, circle&#10;&#10;Description automatically generated">
            <a:hlinkClick r:id="rId5"/>
            <a:extLst>
              <a:ext uri="{FF2B5EF4-FFF2-40B4-BE49-F238E27FC236}">
                <a16:creationId xmlns:a16="http://schemas.microsoft.com/office/drawing/2014/main" id="{0BB950FE-24AC-B8AA-0184-EEEE212A5C58}"/>
              </a:ext>
            </a:extLst>
          </p:cNvPr>
          <p:cNvPicPr>
            <a:picLocks noChangeAspect="1"/>
          </p:cNvPicPr>
          <p:nvPr userDrawn="1"/>
        </p:nvPicPr>
        <p:blipFill>
          <a:blip r:embed="rId6" cstate="print">
            <a:alphaModFix/>
            <a:extLst>
              <a:ext uri="{BEBA8EAE-BF5A-486C-A8C5-ECC9F3942E4B}">
                <a14:imgProps xmlns:a14="http://schemas.microsoft.com/office/drawing/2010/main">
                  <a14:imgLayer r:embed="rId7">
                    <a14:imgEffect>
                      <a14:sharpenSoften amount="19000"/>
                    </a14:imgEffect>
                    <a14:imgEffect>
                      <a14:colorTemperature colorTemp="5935"/>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9587429" y="4658797"/>
            <a:ext cx="516712" cy="500894"/>
          </a:xfrm>
          <a:prstGeom prst="rect">
            <a:avLst/>
          </a:prstGeom>
          <a:noFill/>
          <a:effectLst/>
        </p:spPr>
      </p:pic>
      <p:sp>
        <p:nvSpPr>
          <p:cNvPr id="16" name="TextBox 15">
            <a:extLst>
              <a:ext uri="{FF2B5EF4-FFF2-40B4-BE49-F238E27FC236}">
                <a16:creationId xmlns:a16="http://schemas.microsoft.com/office/drawing/2014/main" id="{DD646490-31B3-462A-FD7D-2D59893537BB}"/>
              </a:ext>
            </a:extLst>
          </p:cNvPr>
          <p:cNvSpPr txBox="1"/>
          <p:nvPr userDrawn="1"/>
        </p:nvSpPr>
        <p:spPr>
          <a:xfrm>
            <a:off x="6286264" y="3899680"/>
            <a:ext cx="3418944" cy="592470"/>
          </a:xfrm>
          <a:prstGeom prst="rect">
            <a:avLst/>
          </a:prstGeom>
          <a:noFill/>
        </p:spPr>
        <p:txBody>
          <a:bodyPr wrap="square" rtlCol="0">
            <a:spAutoFit/>
          </a:bodyPr>
          <a:lstStyle/>
          <a:p>
            <a:pPr algn="ctr"/>
            <a:r>
              <a:rPr lang="en-HK" sz="3250">
                <a:solidFill>
                  <a:srgbClr val="056EE1"/>
                </a:solidFill>
              </a:rPr>
              <a:t>www.hkstp.org</a:t>
            </a:r>
            <a:endParaRPr lang="en-US" sz="3250">
              <a:solidFill>
                <a:srgbClr val="056EE1"/>
              </a:solidFill>
            </a:endParaRPr>
          </a:p>
        </p:txBody>
      </p:sp>
    </p:spTree>
    <p:extLst>
      <p:ext uri="{BB962C8B-B14F-4D97-AF65-F5344CB8AC3E}">
        <p14:creationId xmlns:p14="http://schemas.microsoft.com/office/powerpoint/2010/main" val="2853161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5_Cover slide_v2">
    <p:spTree>
      <p:nvGrpSpPr>
        <p:cNvPr id="1" name=""/>
        <p:cNvGrpSpPr/>
        <p:nvPr/>
      </p:nvGrpSpPr>
      <p:grpSpPr>
        <a:xfrm>
          <a:off x="0" y="0"/>
          <a:ext cx="0" cy="0"/>
          <a:chOff x="0" y="0"/>
          <a:chExt cx="0" cy="0"/>
        </a:xfrm>
      </p:grpSpPr>
      <p:pic>
        <p:nvPicPr>
          <p:cNvPr id="4" name="Picture 3" descr="A picture containing grass, building, outdoor, green&#10;&#10;Description automatically generated">
            <a:extLst>
              <a:ext uri="{FF2B5EF4-FFF2-40B4-BE49-F238E27FC236}">
                <a16:creationId xmlns:a16="http://schemas.microsoft.com/office/drawing/2014/main" id="{54C546D5-2E89-AD9F-F773-D3F2E414C2A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1160" b="4435"/>
          <a:stretch/>
        </p:blipFill>
        <p:spPr>
          <a:xfrm>
            <a:off x="0" y="0"/>
            <a:ext cx="12192000" cy="6858000"/>
          </a:xfrm>
          <a:prstGeom prst="rect">
            <a:avLst/>
          </a:prstGeom>
        </p:spPr>
      </p:pic>
      <p:sp>
        <p:nvSpPr>
          <p:cNvPr id="7" name="TextBox 6"/>
          <p:cNvSpPr txBox="1"/>
          <p:nvPr userDrawn="1"/>
        </p:nvSpPr>
        <p:spPr>
          <a:xfrm>
            <a:off x="311662" y="6642556"/>
            <a:ext cx="9448751" cy="184666"/>
          </a:xfrm>
          <a:prstGeom prst="rect">
            <a:avLst/>
          </a:prstGeom>
          <a:noFill/>
        </p:spPr>
        <p:txBody>
          <a:bodyPr wrap="square" rtlCol="0">
            <a:spAutoFit/>
          </a:bodyPr>
          <a:lstStyle/>
          <a:p>
            <a:r>
              <a:rPr lang="en-US" sz="600" b="1" i="1" kern="1200">
                <a:solidFill>
                  <a:schemeClr val="tx1">
                    <a:lumMod val="20000"/>
                    <a:lumOff val="80000"/>
                  </a:schemeClr>
                </a:solidFill>
                <a:effectLst/>
                <a:latin typeface="+mn-lt"/>
                <a:ea typeface="+mn-ea"/>
                <a:cs typeface="+mn-cs"/>
              </a:rPr>
              <a:t>Private &amp; Confidential.  All Rights Reserved.  Do not copy or distribute without written permission from Hong Kong Science and Technology Parks Corporation</a:t>
            </a:r>
            <a:endParaRPr lang="en-US" sz="600" b="1" i="1">
              <a:solidFill>
                <a:schemeClr val="tx1">
                  <a:lumMod val="20000"/>
                  <a:lumOff val="80000"/>
                </a:schemeClr>
              </a:solidFill>
              <a:latin typeface="+mn-lt"/>
            </a:endParaRPr>
          </a:p>
        </p:txBody>
      </p:sp>
      <p:sp>
        <p:nvSpPr>
          <p:cNvPr id="9" name="TextBox 8"/>
          <p:cNvSpPr txBox="1"/>
          <p:nvPr userDrawn="1"/>
        </p:nvSpPr>
        <p:spPr>
          <a:xfrm>
            <a:off x="564407" y="2628781"/>
            <a:ext cx="8599392" cy="800219"/>
          </a:xfrm>
          <a:prstGeom prst="rect">
            <a:avLst/>
          </a:prstGeom>
          <a:noFill/>
        </p:spPr>
        <p:txBody>
          <a:bodyPr wrap="square" rtlCol="0">
            <a:spAutoFit/>
          </a:bodyPr>
          <a:lstStyle/>
          <a:p>
            <a:pPr algn="l"/>
            <a:endParaRPr lang="en-HK" sz="1800">
              <a:solidFill>
                <a:schemeClr val="bg1"/>
              </a:solidFill>
            </a:endParaRPr>
          </a:p>
          <a:p>
            <a:pPr algn="l"/>
            <a:endParaRPr lang="en-US" sz="2800">
              <a:solidFill>
                <a:schemeClr val="bg1"/>
              </a:solidFill>
            </a:endParaRPr>
          </a:p>
        </p:txBody>
      </p:sp>
      <p:sp>
        <p:nvSpPr>
          <p:cNvPr id="8" name="Text Placeholder 10">
            <a:extLst>
              <a:ext uri="{FF2B5EF4-FFF2-40B4-BE49-F238E27FC236}">
                <a16:creationId xmlns:a16="http://schemas.microsoft.com/office/drawing/2014/main" id="{57F966E1-21FD-97D7-107C-90B6122FBF28}"/>
              </a:ext>
            </a:extLst>
          </p:cNvPr>
          <p:cNvSpPr>
            <a:spLocks noGrp="1"/>
          </p:cNvSpPr>
          <p:nvPr>
            <p:ph type="body" sz="quarter" idx="14" hasCustomPrompt="1"/>
          </p:nvPr>
        </p:nvSpPr>
        <p:spPr>
          <a:xfrm>
            <a:off x="1527455" y="4438542"/>
            <a:ext cx="9448751" cy="2204014"/>
          </a:xfrm>
        </p:spPr>
        <p:txBody>
          <a:bodyPr>
            <a:noAutofit/>
          </a:bodyPr>
          <a:lstStyle>
            <a:lvl1pPr marL="0" indent="0">
              <a:buNone/>
              <a:defRPr sz="4800" b="1" baseline="0">
                <a:solidFill>
                  <a:schemeClr val="bg1"/>
                </a:solidFill>
              </a:defRPr>
            </a:lvl1pPr>
            <a:lvl2pPr marL="457109" indent="0">
              <a:buNone/>
              <a:defRPr sz="3000" b="1">
                <a:solidFill>
                  <a:schemeClr val="bg1"/>
                </a:solidFill>
              </a:defRPr>
            </a:lvl2pPr>
            <a:lvl3pPr marL="914217" indent="0">
              <a:buNone/>
              <a:defRPr sz="3000" b="1">
                <a:solidFill>
                  <a:schemeClr val="bg1"/>
                </a:solidFill>
              </a:defRPr>
            </a:lvl3pPr>
            <a:lvl4pPr marL="1371326" indent="0">
              <a:buNone/>
              <a:defRPr sz="3000" b="1">
                <a:solidFill>
                  <a:schemeClr val="bg1"/>
                </a:solidFill>
              </a:defRPr>
            </a:lvl4pPr>
            <a:lvl5pPr marL="1828434" indent="0">
              <a:buNone/>
              <a:defRPr sz="3000" b="1">
                <a:solidFill>
                  <a:schemeClr val="bg1"/>
                </a:solidFill>
              </a:defRPr>
            </a:lvl5pPr>
          </a:lstStyle>
          <a:p>
            <a:pPr lvl="0"/>
            <a:r>
              <a:rPr lang="en-US"/>
              <a:t>Title</a:t>
            </a:r>
          </a:p>
        </p:txBody>
      </p:sp>
      <p:pic>
        <p:nvPicPr>
          <p:cNvPr id="12" name="Picture 11">
            <a:extLst>
              <a:ext uri="{FF2B5EF4-FFF2-40B4-BE49-F238E27FC236}">
                <a16:creationId xmlns:a16="http://schemas.microsoft.com/office/drawing/2014/main" id="{67112861-8379-3E8D-14C8-3819346379DF}"/>
              </a:ext>
            </a:extLst>
          </p:cNvPr>
          <p:cNvPicPr>
            <a:picLocks noChangeAspect="1"/>
          </p:cNvPicPr>
          <p:nvPr userDrawn="1"/>
        </p:nvPicPr>
        <p:blipFill>
          <a:blip r:embed="rId3"/>
          <a:stretch>
            <a:fillRect/>
          </a:stretch>
        </p:blipFill>
        <p:spPr>
          <a:xfrm>
            <a:off x="0" y="0"/>
            <a:ext cx="942660" cy="3547715"/>
          </a:xfrm>
          <a:prstGeom prst="rect">
            <a:avLst/>
          </a:prstGeom>
        </p:spPr>
      </p:pic>
      <p:pic>
        <p:nvPicPr>
          <p:cNvPr id="2" name="Picture 1" descr="A picture containing text, tableware, dishware, plate&#10;&#10;Description automatically generated">
            <a:extLst>
              <a:ext uri="{FF2B5EF4-FFF2-40B4-BE49-F238E27FC236}">
                <a16:creationId xmlns:a16="http://schemas.microsoft.com/office/drawing/2014/main" id="{678249CA-4DF1-8BD7-5792-389E08EA512D}"/>
              </a:ext>
            </a:extLst>
          </p:cNvPr>
          <p:cNvPicPr>
            <a:picLocks noChangeAspect="1"/>
          </p:cNvPicPr>
          <p:nvPr userDrawn="1"/>
        </p:nvPicPr>
        <p:blipFill>
          <a:blip r:embed="rId4" cstate="print">
            <a:biLevel thresh="25000"/>
            <a:extLst>
              <a:ext uri="{28A0092B-C50C-407E-A947-70E740481C1C}">
                <a14:useLocalDpi xmlns:a14="http://schemas.microsoft.com/office/drawing/2010/main" val="0"/>
              </a:ext>
            </a:extLst>
          </a:blip>
          <a:stretch>
            <a:fillRect/>
          </a:stretch>
        </p:blipFill>
        <p:spPr>
          <a:xfrm>
            <a:off x="10331006" y="268715"/>
            <a:ext cx="1680116" cy="577540"/>
          </a:xfrm>
          <a:prstGeom prst="rect">
            <a:avLst/>
          </a:prstGeom>
        </p:spPr>
      </p:pic>
    </p:spTree>
    <p:extLst>
      <p:ext uri="{BB962C8B-B14F-4D97-AF65-F5344CB8AC3E}">
        <p14:creationId xmlns:p14="http://schemas.microsoft.com/office/powerpoint/2010/main" val="3348548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_Cover slide_v2">
    <p:spTree>
      <p:nvGrpSpPr>
        <p:cNvPr id="1" name=""/>
        <p:cNvGrpSpPr/>
        <p:nvPr/>
      </p:nvGrpSpPr>
      <p:grpSpPr>
        <a:xfrm>
          <a:off x="0" y="0"/>
          <a:ext cx="0" cy="0"/>
          <a:chOff x="0" y="0"/>
          <a:chExt cx="0" cy="0"/>
        </a:xfrm>
      </p:grpSpPr>
      <p:pic>
        <p:nvPicPr>
          <p:cNvPr id="3" name="Picture 2" descr="A picture containing building, outdoor, sky, city&#10;&#10;Description automatically generated">
            <a:extLst>
              <a:ext uri="{FF2B5EF4-FFF2-40B4-BE49-F238E27FC236}">
                <a16:creationId xmlns:a16="http://schemas.microsoft.com/office/drawing/2014/main" id="{2F3B073B-ED58-9AEA-D7CE-BABADBF220D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254"/>
          <a:stretch/>
        </p:blipFill>
        <p:spPr>
          <a:xfrm>
            <a:off x="0" y="0"/>
            <a:ext cx="12192000" cy="6858000"/>
          </a:xfrm>
          <a:prstGeom prst="rect">
            <a:avLst/>
          </a:prstGeom>
        </p:spPr>
      </p:pic>
      <p:sp>
        <p:nvSpPr>
          <p:cNvPr id="7" name="TextBox 6"/>
          <p:cNvSpPr txBox="1"/>
          <p:nvPr userDrawn="1"/>
        </p:nvSpPr>
        <p:spPr>
          <a:xfrm>
            <a:off x="311662" y="6642556"/>
            <a:ext cx="9448751" cy="184666"/>
          </a:xfrm>
          <a:prstGeom prst="rect">
            <a:avLst/>
          </a:prstGeom>
          <a:noFill/>
        </p:spPr>
        <p:txBody>
          <a:bodyPr wrap="square" rtlCol="0">
            <a:spAutoFit/>
          </a:bodyPr>
          <a:lstStyle/>
          <a:p>
            <a:r>
              <a:rPr lang="en-US" sz="600" b="1" i="1" kern="1200">
                <a:solidFill>
                  <a:schemeClr val="tx1">
                    <a:lumMod val="20000"/>
                    <a:lumOff val="80000"/>
                  </a:schemeClr>
                </a:solidFill>
                <a:effectLst/>
                <a:latin typeface="+mn-lt"/>
                <a:ea typeface="+mn-ea"/>
                <a:cs typeface="+mn-cs"/>
              </a:rPr>
              <a:t>Private &amp; Confidential.  All Rights Reserved.  Do not copy or distribute without written permission from Hong Kong Science and Technology Parks Corporation</a:t>
            </a:r>
            <a:endParaRPr lang="en-US" sz="600" b="1" i="1">
              <a:solidFill>
                <a:schemeClr val="tx1">
                  <a:lumMod val="20000"/>
                  <a:lumOff val="80000"/>
                </a:schemeClr>
              </a:solidFill>
              <a:latin typeface="+mn-lt"/>
            </a:endParaRPr>
          </a:p>
        </p:txBody>
      </p:sp>
      <p:sp>
        <p:nvSpPr>
          <p:cNvPr id="9" name="TextBox 8"/>
          <p:cNvSpPr txBox="1"/>
          <p:nvPr userDrawn="1"/>
        </p:nvSpPr>
        <p:spPr>
          <a:xfrm>
            <a:off x="564407" y="2628781"/>
            <a:ext cx="8599392" cy="800219"/>
          </a:xfrm>
          <a:prstGeom prst="rect">
            <a:avLst/>
          </a:prstGeom>
          <a:noFill/>
        </p:spPr>
        <p:txBody>
          <a:bodyPr wrap="square" rtlCol="0">
            <a:spAutoFit/>
          </a:bodyPr>
          <a:lstStyle/>
          <a:p>
            <a:pPr algn="l"/>
            <a:endParaRPr lang="en-HK" sz="1800">
              <a:solidFill>
                <a:schemeClr val="bg1"/>
              </a:solidFill>
            </a:endParaRPr>
          </a:p>
          <a:p>
            <a:pPr algn="l"/>
            <a:endParaRPr lang="en-US" sz="2800">
              <a:solidFill>
                <a:schemeClr val="bg1"/>
              </a:solidFill>
            </a:endParaRPr>
          </a:p>
        </p:txBody>
      </p:sp>
      <p:sp>
        <p:nvSpPr>
          <p:cNvPr id="8" name="Text Placeholder 10">
            <a:extLst>
              <a:ext uri="{FF2B5EF4-FFF2-40B4-BE49-F238E27FC236}">
                <a16:creationId xmlns:a16="http://schemas.microsoft.com/office/drawing/2014/main" id="{57F966E1-21FD-97D7-107C-90B6122FBF28}"/>
              </a:ext>
            </a:extLst>
          </p:cNvPr>
          <p:cNvSpPr>
            <a:spLocks noGrp="1"/>
          </p:cNvSpPr>
          <p:nvPr>
            <p:ph type="body" sz="quarter" idx="14" hasCustomPrompt="1"/>
          </p:nvPr>
        </p:nvSpPr>
        <p:spPr>
          <a:xfrm>
            <a:off x="1527455" y="4438542"/>
            <a:ext cx="9448751" cy="2204014"/>
          </a:xfrm>
        </p:spPr>
        <p:txBody>
          <a:bodyPr>
            <a:noAutofit/>
          </a:bodyPr>
          <a:lstStyle>
            <a:lvl1pPr marL="0" indent="0">
              <a:buNone/>
              <a:defRPr sz="4800" b="1" baseline="0">
                <a:solidFill>
                  <a:schemeClr val="bg1"/>
                </a:solidFill>
              </a:defRPr>
            </a:lvl1pPr>
            <a:lvl2pPr marL="457109" indent="0">
              <a:buNone/>
              <a:defRPr sz="3000" b="1">
                <a:solidFill>
                  <a:schemeClr val="bg1"/>
                </a:solidFill>
              </a:defRPr>
            </a:lvl2pPr>
            <a:lvl3pPr marL="914217" indent="0">
              <a:buNone/>
              <a:defRPr sz="3000" b="1">
                <a:solidFill>
                  <a:schemeClr val="bg1"/>
                </a:solidFill>
              </a:defRPr>
            </a:lvl3pPr>
            <a:lvl4pPr marL="1371326" indent="0">
              <a:buNone/>
              <a:defRPr sz="3000" b="1">
                <a:solidFill>
                  <a:schemeClr val="bg1"/>
                </a:solidFill>
              </a:defRPr>
            </a:lvl4pPr>
            <a:lvl5pPr marL="1828434" indent="0">
              <a:buNone/>
              <a:defRPr sz="3000" b="1">
                <a:solidFill>
                  <a:schemeClr val="bg1"/>
                </a:solidFill>
              </a:defRPr>
            </a:lvl5pPr>
          </a:lstStyle>
          <a:p>
            <a:pPr lvl="0"/>
            <a:r>
              <a:rPr lang="en-US"/>
              <a:t>Title</a:t>
            </a:r>
          </a:p>
        </p:txBody>
      </p:sp>
      <p:pic>
        <p:nvPicPr>
          <p:cNvPr id="12" name="Picture 11">
            <a:extLst>
              <a:ext uri="{FF2B5EF4-FFF2-40B4-BE49-F238E27FC236}">
                <a16:creationId xmlns:a16="http://schemas.microsoft.com/office/drawing/2014/main" id="{67112861-8379-3E8D-14C8-3819346379DF}"/>
              </a:ext>
            </a:extLst>
          </p:cNvPr>
          <p:cNvPicPr>
            <a:picLocks noChangeAspect="1"/>
          </p:cNvPicPr>
          <p:nvPr userDrawn="1"/>
        </p:nvPicPr>
        <p:blipFill>
          <a:blip r:embed="rId3"/>
          <a:stretch>
            <a:fillRect/>
          </a:stretch>
        </p:blipFill>
        <p:spPr>
          <a:xfrm>
            <a:off x="0" y="0"/>
            <a:ext cx="942660" cy="3547715"/>
          </a:xfrm>
          <a:prstGeom prst="rect">
            <a:avLst/>
          </a:prstGeom>
        </p:spPr>
      </p:pic>
      <p:pic>
        <p:nvPicPr>
          <p:cNvPr id="2" name="Picture 1" descr="A picture containing text, tableware, dishware, plate&#10;&#10;Description automatically generated">
            <a:extLst>
              <a:ext uri="{FF2B5EF4-FFF2-40B4-BE49-F238E27FC236}">
                <a16:creationId xmlns:a16="http://schemas.microsoft.com/office/drawing/2014/main" id="{603C01F5-FC1D-6116-7EE2-8742186C2E9C}"/>
              </a:ext>
            </a:extLst>
          </p:cNvPr>
          <p:cNvPicPr>
            <a:picLocks noChangeAspect="1"/>
          </p:cNvPicPr>
          <p:nvPr userDrawn="1"/>
        </p:nvPicPr>
        <p:blipFill>
          <a:blip r:embed="rId4" cstate="print">
            <a:biLevel thresh="25000"/>
            <a:extLst>
              <a:ext uri="{28A0092B-C50C-407E-A947-70E740481C1C}">
                <a14:useLocalDpi xmlns:a14="http://schemas.microsoft.com/office/drawing/2010/main" val="0"/>
              </a:ext>
            </a:extLst>
          </a:blip>
          <a:stretch>
            <a:fillRect/>
          </a:stretch>
        </p:blipFill>
        <p:spPr>
          <a:xfrm>
            <a:off x="10331006" y="268715"/>
            <a:ext cx="1680116" cy="577540"/>
          </a:xfrm>
          <a:prstGeom prst="rect">
            <a:avLst/>
          </a:prstGeom>
        </p:spPr>
      </p:pic>
    </p:spTree>
    <p:extLst>
      <p:ext uri="{BB962C8B-B14F-4D97-AF65-F5344CB8AC3E}">
        <p14:creationId xmlns:p14="http://schemas.microsoft.com/office/powerpoint/2010/main" val="1401300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Cover slide_v2">
    <p:spTree>
      <p:nvGrpSpPr>
        <p:cNvPr id="1" name=""/>
        <p:cNvGrpSpPr/>
        <p:nvPr/>
      </p:nvGrpSpPr>
      <p:grpSpPr>
        <a:xfrm>
          <a:off x="0" y="0"/>
          <a:ext cx="0" cy="0"/>
          <a:chOff x="0" y="0"/>
          <a:chExt cx="0" cy="0"/>
        </a:xfrm>
      </p:grpSpPr>
      <p:pic>
        <p:nvPicPr>
          <p:cNvPr id="11" name="Picture 10" descr="A picture containing indoor, building&#10;&#10;Description automatically generated">
            <a:extLst>
              <a:ext uri="{FF2B5EF4-FFF2-40B4-BE49-F238E27FC236}">
                <a16:creationId xmlns:a16="http://schemas.microsoft.com/office/drawing/2014/main" id="{3C3D5EB5-7416-1736-E5C0-3BAAA8627A3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28" b="7258"/>
          <a:stretch/>
        </p:blipFill>
        <p:spPr>
          <a:xfrm>
            <a:off x="0" y="-268356"/>
            <a:ext cx="12192000" cy="7126356"/>
          </a:xfrm>
          <a:prstGeom prst="rect">
            <a:avLst/>
          </a:prstGeom>
        </p:spPr>
      </p:pic>
      <p:sp>
        <p:nvSpPr>
          <p:cNvPr id="7" name="TextBox 6"/>
          <p:cNvSpPr txBox="1"/>
          <p:nvPr userDrawn="1"/>
        </p:nvSpPr>
        <p:spPr>
          <a:xfrm>
            <a:off x="311662" y="6642556"/>
            <a:ext cx="9448751" cy="184666"/>
          </a:xfrm>
          <a:prstGeom prst="rect">
            <a:avLst/>
          </a:prstGeom>
          <a:noFill/>
        </p:spPr>
        <p:txBody>
          <a:bodyPr wrap="square" rtlCol="0">
            <a:spAutoFit/>
          </a:bodyPr>
          <a:lstStyle/>
          <a:p>
            <a:r>
              <a:rPr lang="en-US" sz="600" b="1" i="1" kern="1200">
                <a:solidFill>
                  <a:schemeClr val="tx1">
                    <a:lumMod val="20000"/>
                    <a:lumOff val="80000"/>
                  </a:schemeClr>
                </a:solidFill>
                <a:effectLst/>
                <a:latin typeface="+mn-lt"/>
                <a:ea typeface="+mn-ea"/>
                <a:cs typeface="+mn-cs"/>
              </a:rPr>
              <a:t>Private &amp; Confidential.  All Rights Reserved.  Do not copy or distribute without written permission from Hong Kong Science and Technology Parks Corporation</a:t>
            </a:r>
            <a:endParaRPr lang="en-US" sz="600" b="1" i="1">
              <a:solidFill>
                <a:schemeClr val="tx1">
                  <a:lumMod val="20000"/>
                  <a:lumOff val="80000"/>
                </a:schemeClr>
              </a:solidFill>
              <a:latin typeface="+mn-lt"/>
            </a:endParaRPr>
          </a:p>
        </p:txBody>
      </p:sp>
      <p:sp>
        <p:nvSpPr>
          <p:cNvPr id="9" name="TextBox 8"/>
          <p:cNvSpPr txBox="1"/>
          <p:nvPr userDrawn="1"/>
        </p:nvSpPr>
        <p:spPr>
          <a:xfrm>
            <a:off x="564407" y="2628781"/>
            <a:ext cx="8599392" cy="800219"/>
          </a:xfrm>
          <a:prstGeom prst="rect">
            <a:avLst/>
          </a:prstGeom>
          <a:noFill/>
        </p:spPr>
        <p:txBody>
          <a:bodyPr wrap="square" rtlCol="0">
            <a:spAutoFit/>
          </a:bodyPr>
          <a:lstStyle/>
          <a:p>
            <a:pPr algn="l"/>
            <a:endParaRPr lang="en-HK" sz="1800">
              <a:solidFill>
                <a:schemeClr val="bg1"/>
              </a:solidFill>
            </a:endParaRPr>
          </a:p>
          <a:p>
            <a:pPr algn="l"/>
            <a:endParaRPr lang="en-US" sz="2800">
              <a:solidFill>
                <a:schemeClr val="bg1"/>
              </a:solidFill>
            </a:endParaRPr>
          </a:p>
        </p:txBody>
      </p:sp>
      <p:sp>
        <p:nvSpPr>
          <p:cNvPr id="8" name="Text Placeholder 10">
            <a:extLst>
              <a:ext uri="{FF2B5EF4-FFF2-40B4-BE49-F238E27FC236}">
                <a16:creationId xmlns:a16="http://schemas.microsoft.com/office/drawing/2014/main" id="{57F966E1-21FD-97D7-107C-90B6122FBF28}"/>
              </a:ext>
            </a:extLst>
          </p:cNvPr>
          <p:cNvSpPr>
            <a:spLocks noGrp="1"/>
          </p:cNvSpPr>
          <p:nvPr>
            <p:ph type="body" sz="quarter" idx="14" hasCustomPrompt="1"/>
          </p:nvPr>
        </p:nvSpPr>
        <p:spPr>
          <a:xfrm>
            <a:off x="1527455" y="4438542"/>
            <a:ext cx="9448751" cy="2204014"/>
          </a:xfrm>
        </p:spPr>
        <p:txBody>
          <a:bodyPr>
            <a:noAutofit/>
          </a:bodyPr>
          <a:lstStyle>
            <a:lvl1pPr marL="0" indent="0">
              <a:buNone/>
              <a:defRPr sz="4800" b="1" baseline="0">
                <a:solidFill>
                  <a:schemeClr val="bg1"/>
                </a:solidFill>
              </a:defRPr>
            </a:lvl1pPr>
            <a:lvl2pPr marL="457109" indent="0">
              <a:buNone/>
              <a:defRPr sz="3000" b="1">
                <a:solidFill>
                  <a:schemeClr val="bg1"/>
                </a:solidFill>
              </a:defRPr>
            </a:lvl2pPr>
            <a:lvl3pPr marL="914217" indent="0">
              <a:buNone/>
              <a:defRPr sz="3000" b="1">
                <a:solidFill>
                  <a:schemeClr val="bg1"/>
                </a:solidFill>
              </a:defRPr>
            </a:lvl3pPr>
            <a:lvl4pPr marL="1371326" indent="0">
              <a:buNone/>
              <a:defRPr sz="3000" b="1">
                <a:solidFill>
                  <a:schemeClr val="bg1"/>
                </a:solidFill>
              </a:defRPr>
            </a:lvl4pPr>
            <a:lvl5pPr marL="1828434" indent="0">
              <a:buNone/>
              <a:defRPr sz="3000" b="1">
                <a:solidFill>
                  <a:schemeClr val="bg1"/>
                </a:solidFill>
              </a:defRPr>
            </a:lvl5pPr>
          </a:lstStyle>
          <a:p>
            <a:pPr lvl="0"/>
            <a:r>
              <a:rPr lang="en-US"/>
              <a:t>Title</a:t>
            </a:r>
          </a:p>
        </p:txBody>
      </p:sp>
      <p:pic>
        <p:nvPicPr>
          <p:cNvPr id="12" name="Picture 11">
            <a:extLst>
              <a:ext uri="{FF2B5EF4-FFF2-40B4-BE49-F238E27FC236}">
                <a16:creationId xmlns:a16="http://schemas.microsoft.com/office/drawing/2014/main" id="{67112861-8379-3E8D-14C8-3819346379DF}"/>
              </a:ext>
            </a:extLst>
          </p:cNvPr>
          <p:cNvPicPr>
            <a:picLocks noChangeAspect="1"/>
          </p:cNvPicPr>
          <p:nvPr userDrawn="1"/>
        </p:nvPicPr>
        <p:blipFill>
          <a:blip r:embed="rId3"/>
          <a:stretch>
            <a:fillRect/>
          </a:stretch>
        </p:blipFill>
        <p:spPr>
          <a:xfrm>
            <a:off x="0" y="0"/>
            <a:ext cx="942660" cy="3547715"/>
          </a:xfrm>
          <a:prstGeom prst="rect">
            <a:avLst/>
          </a:prstGeom>
        </p:spPr>
      </p:pic>
      <p:pic>
        <p:nvPicPr>
          <p:cNvPr id="2" name="Picture 1" descr="A picture containing text, tableware, dishware, plate&#10;&#10;Description automatically generated">
            <a:extLst>
              <a:ext uri="{FF2B5EF4-FFF2-40B4-BE49-F238E27FC236}">
                <a16:creationId xmlns:a16="http://schemas.microsoft.com/office/drawing/2014/main" id="{CE7CE93A-1BFE-74E6-F36F-CD2079FAB7D4}"/>
              </a:ext>
            </a:extLst>
          </p:cNvPr>
          <p:cNvPicPr>
            <a:picLocks noChangeAspect="1"/>
          </p:cNvPicPr>
          <p:nvPr userDrawn="1"/>
        </p:nvPicPr>
        <p:blipFill>
          <a:blip r:embed="rId4" cstate="print">
            <a:biLevel thresh="25000"/>
            <a:extLst>
              <a:ext uri="{28A0092B-C50C-407E-A947-70E740481C1C}">
                <a14:useLocalDpi xmlns:a14="http://schemas.microsoft.com/office/drawing/2010/main" val="0"/>
              </a:ext>
            </a:extLst>
          </a:blip>
          <a:stretch>
            <a:fillRect/>
          </a:stretch>
        </p:blipFill>
        <p:spPr>
          <a:xfrm>
            <a:off x="10331006" y="268715"/>
            <a:ext cx="1680116" cy="577540"/>
          </a:xfrm>
          <a:prstGeom prst="rect">
            <a:avLst/>
          </a:prstGeom>
        </p:spPr>
      </p:pic>
    </p:spTree>
    <p:extLst>
      <p:ext uri="{BB962C8B-B14F-4D97-AF65-F5344CB8AC3E}">
        <p14:creationId xmlns:p14="http://schemas.microsoft.com/office/powerpoint/2010/main" val="4115132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3_Agenda slide">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CBBE767C-CAEC-B6D5-9B76-0955C3AC7F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207927" cy="6866959"/>
          </a:xfrm>
          <a:prstGeom prst="rect">
            <a:avLst/>
          </a:prstGeom>
        </p:spPr>
      </p:pic>
      <p:sp>
        <p:nvSpPr>
          <p:cNvPr id="5" name="TextBox 4">
            <a:extLst>
              <a:ext uri="{FF2B5EF4-FFF2-40B4-BE49-F238E27FC236}">
                <a16:creationId xmlns:a16="http://schemas.microsoft.com/office/drawing/2014/main" id="{1FC1CD19-B242-4241-9E8D-E52D4F20B202}"/>
              </a:ext>
            </a:extLst>
          </p:cNvPr>
          <p:cNvSpPr txBox="1"/>
          <p:nvPr userDrawn="1"/>
        </p:nvSpPr>
        <p:spPr>
          <a:xfrm>
            <a:off x="898187" y="1411632"/>
            <a:ext cx="486030" cy="1015663"/>
          </a:xfrm>
          <a:prstGeom prst="rect">
            <a:avLst/>
          </a:prstGeom>
          <a:noFill/>
        </p:spPr>
        <p:txBody>
          <a:bodyPr wrap="none" rtlCol="0" anchor="ctr" anchorCtr="0">
            <a:spAutoFit/>
          </a:bodyPr>
          <a:lstStyle/>
          <a:p>
            <a:pPr algn="r"/>
            <a:r>
              <a:rPr lang="en-US" sz="6000" b="1">
                <a:solidFill>
                  <a:schemeClr val="accent1">
                    <a:alpha val="25000"/>
                  </a:schemeClr>
                </a:solidFill>
                <a:ea typeface="League Spartan" charset="0"/>
                <a:cs typeface="Poppins" pitchFamily="2" charset="77"/>
              </a:rPr>
              <a:t>1</a:t>
            </a:r>
          </a:p>
        </p:txBody>
      </p:sp>
      <p:sp>
        <p:nvSpPr>
          <p:cNvPr id="6" name="TextBox 5">
            <a:extLst>
              <a:ext uri="{FF2B5EF4-FFF2-40B4-BE49-F238E27FC236}">
                <a16:creationId xmlns:a16="http://schemas.microsoft.com/office/drawing/2014/main" id="{5619466F-ACB2-8D49-B05A-4B51B5024F7C}"/>
              </a:ext>
            </a:extLst>
          </p:cNvPr>
          <p:cNvSpPr txBox="1"/>
          <p:nvPr userDrawn="1"/>
        </p:nvSpPr>
        <p:spPr>
          <a:xfrm>
            <a:off x="870935" y="1688630"/>
            <a:ext cx="513282" cy="461665"/>
          </a:xfrm>
          <a:prstGeom prst="rect">
            <a:avLst/>
          </a:prstGeom>
          <a:noFill/>
        </p:spPr>
        <p:txBody>
          <a:bodyPr wrap="none" rtlCol="0" anchor="ctr" anchorCtr="0">
            <a:spAutoFit/>
          </a:bodyPr>
          <a:lstStyle/>
          <a:p>
            <a:pPr algn="r"/>
            <a:r>
              <a:rPr lang="en-US" sz="2400" b="1">
                <a:solidFill>
                  <a:schemeClr val="accent1"/>
                </a:solidFill>
                <a:ea typeface="League Spartan" charset="0"/>
                <a:cs typeface="Poppins" pitchFamily="2" charset="77"/>
              </a:rPr>
              <a:t>01</a:t>
            </a:r>
          </a:p>
        </p:txBody>
      </p:sp>
      <p:sp>
        <p:nvSpPr>
          <p:cNvPr id="9" name="TextBox 8">
            <a:extLst>
              <a:ext uri="{FF2B5EF4-FFF2-40B4-BE49-F238E27FC236}">
                <a16:creationId xmlns:a16="http://schemas.microsoft.com/office/drawing/2014/main" id="{3DD06593-BEE5-1C4A-8717-41A96FDA4158}"/>
              </a:ext>
            </a:extLst>
          </p:cNvPr>
          <p:cNvSpPr txBox="1"/>
          <p:nvPr userDrawn="1"/>
        </p:nvSpPr>
        <p:spPr>
          <a:xfrm>
            <a:off x="808419" y="2658633"/>
            <a:ext cx="638315" cy="1015663"/>
          </a:xfrm>
          <a:prstGeom prst="rect">
            <a:avLst/>
          </a:prstGeom>
          <a:noFill/>
        </p:spPr>
        <p:txBody>
          <a:bodyPr wrap="none" rtlCol="0" anchor="ctr" anchorCtr="0">
            <a:spAutoFit/>
          </a:bodyPr>
          <a:lstStyle/>
          <a:p>
            <a:pPr algn="r"/>
            <a:r>
              <a:rPr lang="en-US" sz="6000" b="1">
                <a:solidFill>
                  <a:schemeClr val="accent2">
                    <a:alpha val="25000"/>
                  </a:schemeClr>
                </a:solidFill>
                <a:ea typeface="League Spartan" charset="0"/>
                <a:cs typeface="Poppins" pitchFamily="2" charset="77"/>
              </a:rPr>
              <a:t>2</a:t>
            </a:r>
          </a:p>
        </p:txBody>
      </p:sp>
      <p:sp>
        <p:nvSpPr>
          <p:cNvPr id="10" name="TextBox 9">
            <a:extLst>
              <a:ext uri="{FF2B5EF4-FFF2-40B4-BE49-F238E27FC236}">
                <a16:creationId xmlns:a16="http://schemas.microsoft.com/office/drawing/2014/main" id="{AD2C15D2-5286-2B4F-9F7D-1FFCAAD39622}"/>
              </a:ext>
            </a:extLst>
          </p:cNvPr>
          <p:cNvSpPr txBox="1"/>
          <p:nvPr userDrawn="1"/>
        </p:nvSpPr>
        <p:spPr>
          <a:xfrm>
            <a:off x="872538" y="2935632"/>
            <a:ext cx="574196" cy="461665"/>
          </a:xfrm>
          <a:prstGeom prst="rect">
            <a:avLst/>
          </a:prstGeom>
          <a:noFill/>
        </p:spPr>
        <p:txBody>
          <a:bodyPr wrap="none" rtlCol="0" anchor="ctr" anchorCtr="0">
            <a:spAutoFit/>
          </a:bodyPr>
          <a:lstStyle/>
          <a:p>
            <a:pPr algn="r"/>
            <a:r>
              <a:rPr lang="en-US" sz="2400" b="1">
                <a:solidFill>
                  <a:schemeClr val="accent2"/>
                </a:solidFill>
                <a:ea typeface="League Spartan" charset="0"/>
                <a:cs typeface="Poppins" pitchFamily="2" charset="77"/>
              </a:rPr>
              <a:t>02</a:t>
            </a:r>
          </a:p>
        </p:txBody>
      </p:sp>
      <p:sp>
        <p:nvSpPr>
          <p:cNvPr id="13" name="TextBox 12">
            <a:extLst>
              <a:ext uri="{FF2B5EF4-FFF2-40B4-BE49-F238E27FC236}">
                <a16:creationId xmlns:a16="http://schemas.microsoft.com/office/drawing/2014/main" id="{D81B8393-7BC2-1140-8D4D-2250550A3F2A}"/>
              </a:ext>
            </a:extLst>
          </p:cNvPr>
          <p:cNvSpPr txBox="1"/>
          <p:nvPr userDrawn="1"/>
        </p:nvSpPr>
        <p:spPr>
          <a:xfrm>
            <a:off x="806815" y="3905634"/>
            <a:ext cx="639919" cy="1015663"/>
          </a:xfrm>
          <a:prstGeom prst="rect">
            <a:avLst/>
          </a:prstGeom>
          <a:noFill/>
        </p:spPr>
        <p:txBody>
          <a:bodyPr wrap="none" rtlCol="0" anchor="ctr" anchorCtr="0">
            <a:spAutoFit/>
          </a:bodyPr>
          <a:lstStyle/>
          <a:p>
            <a:pPr algn="r"/>
            <a:r>
              <a:rPr lang="en-US" sz="6000" b="1">
                <a:solidFill>
                  <a:schemeClr val="accent3">
                    <a:alpha val="25000"/>
                  </a:schemeClr>
                </a:solidFill>
                <a:ea typeface="League Spartan" charset="0"/>
                <a:cs typeface="Poppins" pitchFamily="2" charset="77"/>
              </a:rPr>
              <a:t>3</a:t>
            </a:r>
          </a:p>
        </p:txBody>
      </p:sp>
      <p:sp>
        <p:nvSpPr>
          <p:cNvPr id="14" name="TextBox 13">
            <a:extLst>
              <a:ext uri="{FF2B5EF4-FFF2-40B4-BE49-F238E27FC236}">
                <a16:creationId xmlns:a16="http://schemas.microsoft.com/office/drawing/2014/main" id="{0B43C6AF-7D12-FF42-81D1-CD4583B2A58E}"/>
              </a:ext>
            </a:extLst>
          </p:cNvPr>
          <p:cNvSpPr txBox="1"/>
          <p:nvPr userDrawn="1"/>
        </p:nvSpPr>
        <p:spPr>
          <a:xfrm>
            <a:off x="870935" y="4182633"/>
            <a:ext cx="575799" cy="461665"/>
          </a:xfrm>
          <a:prstGeom prst="rect">
            <a:avLst/>
          </a:prstGeom>
          <a:noFill/>
        </p:spPr>
        <p:txBody>
          <a:bodyPr wrap="none" rtlCol="0" anchor="ctr" anchorCtr="0">
            <a:spAutoFit/>
          </a:bodyPr>
          <a:lstStyle/>
          <a:p>
            <a:pPr algn="r"/>
            <a:r>
              <a:rPr lang="en-US" sz="2400" b="1">
                <a:solidFill>
                  <a:schemeClr val="accent3"/>
                </a:solidFill>
                <a:ea typeface="League Spartan" charset="0"/>
                <a:cs typeface="Poppins" pitchFamily="2" charset="77"/>
              </a:rPr>
              <a:t>03</a:t>
            </a:r>
          </a:p>
        </p:txBody>
      </p:sp>
      <p:sp>
        <p:nvSpPr>
          <p:cNvPr id="17" name="TextBox 16">
            <a:extLst>
              <a:ext uri="{FF2B5EF4-FFF2-40B4-BE49-F238E27FC236}">
                <a16:creationId xmlns:a16="http://schemas.microsoft.com/office/drawing/2014/main" id="{042293BD-E57D-334A-9CA0-D8B758CB8403}"/>
              </a:ext>
            </a:extLst>
          </p:cNvPr>
          <p:cNvSpPr txBox="1"/>
          <p:nvPr userDrawn="1"/>
        </p:nvSpPr>
        <p:spPr>
          <a:xfrm>
            <a:off x="731475" y="5152635"/>
            <a:ext cx="715259" cy="1015663"/>
          </a:xfrm>
          <a:prstGeom prst="rect">
            <a:avLst/>
          </a:prstGeom>
          <a:noFill/>
        </p:spPr>
        <p:txBody>
          <a:bodyPr wrap="none" rtlCol="0" anchor="ctr" anchorCtr="0">
            <a:spAutoFit/>
          </a:bodyPr>
          <a:lstStyle/>
          <a:p>
            <a:pPr algn="r"/>
            <a:r>
              <a:rPr lang="en-US" sz="6000" b="1">
                <a:solidFill>
                  <a:schemeClr val="accent4">
                    <a:alpha val="25000"/>
                  </a:schemeClr>
                </a:solidFill>
                <a:ea typeface="League Spartan" charset="0"/>
                <a:cs typeface="Poppins" pitchFamily="2" charset="77"/>
              </a:rPr>
              <a:t>4</a:t>
            </a:r>
          </a:p>
        </p:txBody>
      </p:sp>
      <p:sp>
        <p:nvSpPr>
          <p:cNvPr id="18" name="TextBox 17">
            <a:extLst>
              <a:ext uri="{FF2B5EF4-FFF2-40B4-BE49-F238E27FC236}">
                <a16:creationId xmlns:a16="http://schemas.microsoft.com/office/drawing/2014/main" id="{F7E3177D-A949-6E4A-8254-F8506A387C71}"/>
              </a:ext>
            </a:extLst>
          </p:cNvPr>
          <p:cNvSpPr txBox="1"/>
          <p:nvPr userDrawn="1"/>
        </p:nvSpPr>
        <p:spPr>
          <a:xfrm>
            <a:off x="842081" y="5429634"/>
            <a:ext cx="604653" cy="461665"/>
          </a:xfrm>
          <a:prstGeom prst="rect">
            <a:avLst/>
          </a:prstGeom>
          <a:noFill/>
        </p:spPr>
        <p:txBody>
          <a:bodyPr wrap="none" rtlCol="0" anchor="ctr" anchorCtr="0">
            <a:spAutoFit/>
          </a:bodyPr>
          <a:lstStyle/>
          <a:p>
            <a:pPr algn="r"/>
            <a:r>
              <a:rPr lang="en-US" sz="2400" b="1">
                <a:solidFill>
                  <a:schemeClr val="accent4"/>
                </a:solidFill>
                <a:ea typeface="League Spartan" charset="0"/>
                <a:cs typeface="Poppins" pitchFamily="2" charset="77"/>
              </a:rPr>
              <a:t>04</a:t>
            </a:r>
          </a:p>
        </p:txBody>
      </p:sp>
      <p:sp>
        <p:nvSpPr>
          <p:cNvPr id="24" name="Slide Number Placeholder 3"/>
          <p:cNvSpPr txBox="1">
            <a:spLocks/>
          </p:cNvSpPr>
          <p:nvPr userDrawn="1"/>
        </p:nvSpPr>
        <p:spPr>
          <a:xfrm>
            <a:off x="11558095" y="6630055"/>
            <a:ext cx="472077" cy="236904"/>
          </a:xfrm>
          <a:prstGeom prst="rect">
            <a:avLst/>
          </a:prstGeom>
        </p:spPr>
        <p:txBody>
          <a:bodyPr vert="horz" lIns="45720" tIns="22860" rIns="45720" bIns="22860" rtlCol="0" anchor="ctr"/>
          <a:lstStyle>
            <a:defPPr>
              <a:defRPr lang="en-US"/>
            </a:defPPr>
            <a:lvl1pPr marL="0" algn="r" defTabSz="1828434" rtl="0" eaLnBrk="1" latinLnBrk="0" hangingPunct="1">
              <a:defRPr sz="1600" kern="1200">
                <a:solidFill>
                  <a:srgbClr val="6D7783"/>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fld id="{60E42214-9804-481F-8BEF-BED7FC3A9430}" type="slidenum">
              <a:rPr lang="en-US" sz="800" smtClean="0"/>
              <a:pPr/>
              <a:t>‹#›</a:t>
            </a:fld>
            <a:endParaRPr lang="en-US" sz="800"/>
          </a:p>
        </p:txBody>
      </p:sp>
      <p:sp>
        <p:nvSpPr>
          <p:cNvPr id="26" name="Title 14"/>
          <p:cNvSpPr txBox="1">
            <a:spLocks/>
          </p:cNvSpPr>
          <p:nvPr userDrawn="1"/>
        </p:nvSpPr>
        <p:spPr>
          <a:xfrm>
            <a:off x="-162838" y="821674"/>
            <a:ext cx="4496051" cy="725117"/>
          </a:xfrm>
          <a:prstGeom prst="rect">
            <a:avLst/>
          </a:prstGeom>
        </p:spPr>
        <p:txBody>
          <a:bodyPr anchor="ctr"/>
          <a:lstStyle>
            <a:lvl1pPr algn="l" defTabSz="1828434" rtl="0" eaLnBrk="1" latinLnBrk="0" hangingPunct="1">
              <a:lnSpc>
                <a:spcPct val="90000"/>
              </a:lnSpc>
              <a:spcBef>
                <a:spcPct val="0"/>
              </a:spcBef>
              <a:buNone/>
              <a:defRPr lang="en-US" sz="6000" b="1" i="0" kern="1200">
                <a:solidFill>
                  <a:schemeClr val="bg1">
                    <a:lumMod val="50000"/>
                  </a:schemeClr>
                </a:solidFill>
                <a:latin typeface="+mn-lt"/>
                <a:ea typeface="Open Sans Light" panose="020B0306030504020204" pitchFamily="34" charset="0"/>
                <a:cs typeface="Poppins" pitchFamily="2" charset="77"/>
              </a:defRPr>
            </a:lvl1pPr>
          </a:lstStyle>
          <a:p>
            <a:pPr algn="ctr"/>
            <a:r>
              <a:rPr lang="en-HK" sz="4000" cap="none">
                <a:solidFill>
                  <a:schemeClr val="tx1">
                    <a:lumMod val="75000"/>
                  </a:schemeClr>
                </a:solidFill>
              </a:rPr>
              <a:t>Agenda</a:t>
            </a:r>
          </a:p>
        </p:txBody>
      </p:sp>
      <p:sp>
        <p:nvSpPr>
          <p:cNvPr id="30" name="Text Placeholder 29"/>
          <p:cNvSpPr>
            <a:spLocks noGrp="1"/>
          </p:cNvSpPr>
          <p:nvPr>
            <p:ph type="body" sz="quarter" idx="10" hasCustomPrompt="1"/>
          </p:nvPr>
        </p:nvSpPr>
        <p:spPr>
          <a:xfrm>
            <a:off x="1558243" y="1609091"/>
            <a:ext cx="3337145" cy="261425"/>
          </a:xfrm>
        </p:spPr>
        <p:txBody>
          <a:bodyPr>
            <a:noAutofit/>
          </a:bodyPr>
          <a:lstStyle>
            <a:lvl1pPr marL="0" indent="0">
              <a:buNone/>
              <a:defRPr sz="1200" b="1" cap="all" baseline="0"/>
            </a:lvl1pPr>
          </a:lstStyle>
          <a:p>
            <a:pPr lvl="0"/>
            <a:r>
              <a:rPr lang="en-HK"/>
              <a:t>[INSERT AGENDA ITEM 1]</a:t>
            </a:r>
            <a:endParaRPr lang="en-US"/>
          </a:p>
        </p:txBody>
      </p:sp>
      <p:sp>
        <p:nvSpPr>
          <p:cNvPr id="32" name="Text Placeholder 31"/>
          <p:cNvSpPr>
            <a:spLocks noGrp="1"/>
          </p:cNvSpPr>
          <p:nvPr>
            <p:ph type="body" sz="quarter" idx="11" hasCustomPrompt="1"/>
          </p:nvPr>
        </p:nvSpPr>
        <p:spPr>
          <a:xfrm>
            <a:off x="1558544" y="1919463"/>
            <a:ext cx="4111902" cy="692944"/>
          </a:xfrm>
        </p:spPr>
        <p:txBody>
          <a:bodyPr>
            <a:normAutofit/>
          </a:bodyPr>
          <a:lstStyle>
            <a:lvl1pPr marL="0" indent="0">
              <a:buNone/>
              <a:defRPr lang="en-US" sz="1050" kern="1200" dirty="0">
                <a:solidFill>
                  <a:schemeClr val="tx1">
                    <a:lumMod val="75000"/>
                  </a:schemeClr>
                </a:solidFill>
                <a:latin typeface="+mn-lt"/>
                <a:ea typeface="Lato Light" panose="020F0502020204030203" pitchFamily="34" charset="0"/>
                <a:cs typeface="Mukta ExtraLight" panose="020B0000000000000000" pitchFamily="34" charset="77"/>
              </a:defRPr>
            </a:lvl1pPr>
          </a:lstStyle>
          <a:p>
            <a:pPr lvl="0"/>
            <a:r>
              <a:rPr lang="en-HK"/>
              <a:t>[Insert your text here]</a:t>
            </a:r>
            <a:endParaRPr lang="en-US"/>
          </a:p>
        </p:txBody>
      </p:sp>
      <p:sp>
        <p:nvSpPr>
          <p:cNvPr id="33" name="Text Placeholder 29"/>
          <p:cNvSpPr>
            <a:spLocks noGrp="1"/>
          </p:cNvSpPr>
          <p:nvPr>
            <p:ph type="body" sz="quarter" idx="12" hasCustomPrompt="1"/>
          </p:nvPr>
        </p:nvSpPr>
        <p:spPr>
          <a:xfrm>
            <a:off x="1557942" y="2856111"/>
            <a:ext cx="3337145" cy="261425"/>
          </a:xfrm>
        </p:spPr>
        <p:txBody>
          <a:bodyPr>
            <a:noAutofit/>
          </a:bodyPr>
          <a:lstStyle>
            <a:lvl1pPr marL="0" indent="0">
              <a:buNone/>
              <a:defRPr sz="1200" b="1" cap="all" baseline="0"/>
            </a:lvl1pPr>
          </a:lstStyle>
          <a:p>
            <a:pPr lvl="0"/>
            <a:r>
              <a:rPr lang="en-HK"/>
              <a:t>[INSERT AGENDA ITEM 2]</a:t>
            </a:r>
            <a:endParaRPr lang="en-US"/>
          </a:p>
        </p:txBody>
      </p:sp>
      <p:sp>
        <p:nvSpPr>
          <p:cNvPr id="34" name="Text Placeholder 31"/>
          <p:cNvSpPr>
            <a:spLocks noGrp="1"/>
          </p:cNvSpPr>
          <p:nvPr>
            <p:ph type="body" sz="quarter" idx="13" hasCustomPrompt="1"/>
          </p:nvPr>
        </p:nvSpPr>
        <p:spPr>
          <a:xfrm>
            <a:off x="1558243" y="3166483"/>
            <a:ext cx="4111902" cy="692944"/>
          </a:xfrm>
        </p:spPr>
        <p:txBody>
          <a:bodyPr>
            <a:normAutofit/>
          </a:bodyPr>
          <a:lstStyle>
            <a:lvl1pPr marL="0" indent="0">
              <a:buNone/>
              <a:defRPr lang="en-US" sz="1050" kern="1200" dirty="0">
                <a:solidFill>
                  <a:schemeClr val="tx1">
                    <a:lumMod val="75000"/>
                  </a:schemeClr>
                </a:solidFill>
                <a:latin typeface="+mn-lt"/>
                <a:ea typeface="Lato Light" panose="020F0502020204030203" pitchFamily="34" charset="0"/>
                <a:cs typeface="Mukta ExtraLight" panose="020B0000000000000000" pitchFamily="34" charset="77"/>
              </a:defRPr>
            </a:lvl1pPr>
          </a:lstStyle>
          <a:p>
            <a:pPr lvl="0"/>
            <a:r>
              <a:rPr lang="en-HK"/>
              <a:t>[Insert your text here]</a:t>
            </a:r>
            <a:endParaRPr lang="en-US"/>
          </a:p>
        </p:txBody>
      </p:sp>
      <p:sp>
        <p:nvSpPr>
          <p:cNvPr id="35" name="Text Placeholder 29"/>
          <p:cNvSpPr>
            <a:spLocks noGrp="1"/>
          </p:cNvSpPr>
          <p:nvPr>
            <p:ph type="body" sz="quarter" idx="14" hasCustomPrompt="1"/>
          </p:nvPr>
        </p:nvSpPr>
        <p:spPr>
          <a:xfrm>
            <a:off x="1557641" y="4114011"/>
            <a:ext cx="3337145" cy="261425"/>
          </a:xfrm>
        </p:spPr>
        <p:txBody>
          <a:bodyPr>
            <a:noAutofit/>
          </a:bodyPr>
          <a:lstStyle>
            <a:lvl1pPr marL="0" indent="0">
              <a:buNone/>
              <a:defRPr sz="1200" b="1" cap="all" baseline="0"/>
            </a:lvl1pPr>
          </a:lstStyle>
          <a:p>
            <a:pPr lvl="0"/>
            <a:r>
              <a:rPr lang="en-HK"/>
              <a:t>[INSERT AGENDA ITEM 3]</a:t>
            </a:r>
            <a:endParaRPr lang="en-US"/>
          </a:p>
        </p:txBody>
      </p:sp>
      <p:sp>
        <p:nvSpPr>
          <p:cNvPr id="36" name="Text Placeholder 31"/>
          <p:cNvSpPr>
            <a:spLocks noGrp="1"/>
          </p:cNvSpPr>
          <p:nvPr>
            <p:ph type="body" sz="quarter" idx="15" hasCustomPrompt="1"/>
          </p:nvPr>
        </p:nvSpPr>
        <p:spPr>
          <a:xfrm>
            <a:off x="1557942" y="4424383"/>
            <a:ext cx="4111902" cy="692944"/>
          </a:xfrm>
        </p:spPr>
        <p:txBody>
          <a:bodyPr>
            <a:normAutofit/>
          </a:bodyPr>
          <a:lstStyle>
            <a:lvl1pPr marL="0" indent="0">
              <a:buNone/>
              <a:defRPr lang="en-US" sz="1050" kern="1200" dirty="0">
                <a:solidFill>
                  <a:schemeClr val="tx1">
                    <a:lumMod val="75000"/>
                  </a:schemeClr>
                </a:solidFill>
                <a:latin typeface="+mn-lt"/>
                <a:ea typeface="Lato Light" panose="020F0502020204030203" pitchFamily="34" charset="0"/>
                <a:cs typeface="Mukta ExtraLight" panose="020B0000000000000000" pitchFamily="34" charset="77"/>
              </a:defRPr>
            </a:lvl1pPr>
          </a:lstStyle>
          <a:p>
            <a:pPr lvl="0"/>
            <a:r>
              <a:rPr lang="en-HK"/>
              <a:t>[Insert your text here]</a:t>
            </a:r>
            <a:endParaRPr lang="en-US"/>
          </a:p>
        </p:txBody>
      </p:sp>
      <p:sp>
        <p:nvSpPr>
          <p:cNvPr id="37" name="Text Placeholder 29"/>
          <p:cNvSpPr>
            <a:spLocks noGrp="1"/>
          </p:cNvSpPr>
          <p:nvPr>
            <p:ph type="body" sz="quarter" idx="16" hasCustomPrompt="1"/>
          </p:nvPr>
        </p:nvSpPr>
        <p:spPr>
          <a:xfrm>
            <a:off x="1557340" y="5383426"/>
            <a:ext cx="3337145" cy="261425"/>
          </a:xfrm>
        </p:spPr>
        <p:txBody>
          <a:bodyPr>
            <a:noAutofit/>
          </a:bodyPr>
          <a:lstStyle>
            <a:lvl1pPr marL="0" indent="0">
              <a:buNone/>
              <a:defRPr sz="1200" b="1" cap="all" baseline="0"/>
            </a:lvl1pPr>
          </a:lstStyle>
          <a:p>
            <a:pPr lvl="0"/>
            <a:r>
              <a:rPr lang="en-HK"/>
              <a:t>[INSERT AGENDA ITEM 4]</a:t>
            </a:r>
            <a:endParaRPr lang="en-US"/>
          </a:p>
        </p:txBody>
      </p:sp>
      <p:sp>
        <p:nvSpPr>
          <p:cNvPr id="38" name="Text Placeholder 31"/>
          <p:cNvSpPr>
            <a:spLocks noGrp="1"/>
          </p:cNvSpPr>
          <p:nvPr>
            <p:ph type="body" sz="quarter" idx="17" hasCustomPrompt="1"/>
          </p:nvPr>
        </p:nvSpPr>
        <p:spPr>
          <a:xfrm>
            <a:off x="1557641" y="5693798"/>
            <a:ext cx="4111902" cy="692944"/>
          </a:xfrm>
        </p:spPr>
        <p:txBody>
          <a:bodyPr>
            <a:normAutofit/>
          </a:bodyPr>
          <a:lstStyle>
            <a:lvl1pPr marL="0" indent="0">
              <a:buNone/>
              <a:defRPr lang="en-US" sz="1050" kern="1200" dirty="0">
                <a:solidFill>
                  <a:schemeClr val="tx1">
                    <a:lumMod val="75000"/>
                  </a:schemeClr>
                </a:solidFill>
                <a:latin typeface="+mn-lt"/>
                <a:ea typeface="Lato Light" panose="020F0502020204030203" pitchFamily="34" charset="0"/>
                <a:cs typeface="Mukta ExtraLight" panose="020B0000000000000000" pitchFamily="34" charset="77"/>
              </a:defRPr>
            </a:lvl1pPr>
          </a:lstStyle>
          <a:p>
            <a:pPr lvl="0"/>
            <a:r>
              <a:rPr lang="en-HK"/>
              <a:t>[Insert your text here]</a:t>
            </a:r>
            <a:endParaRPr lang="en-US"/>
          </a:p>
        </p:txBody>
      </p:sp>
      <p:sp>
        <p:nvSpPr>
          <p:cNvPr id="3" name="TextBox 2">
            <a:extLst>
              <a:ext uri="{FF2B5EF4-FFF2-40B4-BE49-F238E27FC236}">
                <a16:creationId xmlns:a16="http://schemas.microsoft.com/office/drawing/2014/main" id="{816D64C6-07A9-E822-922B-C86E2FA3D004}"/>
              </a:ext>
            </a:extLst>
          </p:cNvPr>
          <p:cNvSpPr txBox="1"/>
          <p:nvPr userDrawn="1"/>
        </p:nvSpPr>
        <p:spPr>
          <a:xfrm>
            <a:off x="10183660" y="6256124"/>
            <a:ext cx="2046588" cy="461665"/>
          </a:xfrm>
          <a:prstGeom prst="rect">
            <a:avLst/>
          </a:prstGeom>
          <a:noFill/>
        </p:spPr>
        <p:txBody>
          <a:bodyPr wrap="square" rtlCol="0">
            <a:spAutoFit/>
          </a:bodyPr>
          <a:lstStyle/>
          <a:p>
            <a:pPr algn="r"/>
            <a:r>
              <a:rPr lang="en-US" sz="600" b="1" i="1" kern="1200">
                <a:solidFill>
                  <a:schemeClr val="tx1">
                    <a:lumMod val="20000"/>
                    <a:lumOff val="80000"/>
                  </a:schemeClr>
                </a:solidFill>
                <a:effectLst/>
                <a:latin typeface="+mn-lt"/>
                <a:ea typeface="+mn-ea"/>
                <a:cs typeface="+mn-cs"/>
              </a:rPr>
              <a:t>Private &amp; Confidential.  All Rights Reserved.  </a:t>
            </a:r>
          </a:p>
          <a:p>
            <a:pPr algn="r"/>
            <a:r>
              <a:rPr lang="en-US" sz="600" b="1" i="1" kern="1200">
                <a:solidFill>
                  <a:schemeClr val="tx1">
                    <a:lumMod val="20000"/>
                    <a:lumOff val="80000"/>
                  </a:schemeClr>
                </a:solidFill>
                <a:effectLst/>
                <a:latin typeface="+mn-lt"/>
                <a:ea typeface="+mn-ea"/>
                <a:cs typeface="+mn-cs"/>
              </a:rPr>
              <a:t>Do not copy or distribute without written permission from Hong Kong Science and Technology Parks Corporation</a:t>
            </a:r>
            <a:endParaRPr lang="en-US" sz="600" b="1" i="1">
              <a:solidFill>
                <a:schemeClr val="tx1">
                  <a:lumMod val="20000"/>
                  <a:lumOff val="80000"/>
                </a:schemeClr>
              </a:solidFill>
              <a:latin typeface="+mn-lt"/>
            </a:endParaRPr>
          </a:p>
        </p:txBody>
      </p:sp>
    </p:spTree>
    <p:extLst>
      <p:ext uri="{BB962C8B-B14F-4D97-AF65-F5344CB8AC3E}">
        <p14:creationId xmlns:p14="http://schemas.microsoft.com/office/powerpoint/2010/main" val="26330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1_Agenda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501EC0-8E78-72E5-567C-08805DFDC699}"/>
              </a:ext>
            </a:extLst>
          </p:cNvPr>
          <p:cNvPicPr>
            <a:picLocks noChangeAspect="1"/>
          </p:cNvPicPr>
          <p:nvPr userDrawn="1"/>
        </p:nvPicPr>
        <p:blipFill>
          <a:blip r:embed="rId2"/>
          <a:stretch>
            <a:fillRect/>
          </a:stretch>
        </p:blipFill>
        <p:spPr>
          <a:xfrm>
            <a:off x="772511" y="-12074"/>
            <a:ext cx="11174446" cy="6893243"/>
          </a:xfrm>
          <a:prstGeom prst="rect">
            <a:avLst/>
          </a:prstGeom>
        </p:spPr>
      </p:pic>
      <p:pic>
        <p:nvPicPr>
          <p:cNvPr id="15" name="Picture 14" descr="A large building with a pool in front of it&#10;&#10;Description automatically generated with low confidence">
            <a:extLst>
              <a:ext uri="{FF2B5EF4-FFF2-40B4-BE49-F238E27FC236}">
                <a16:creationId xmlns:a16="http://schemas.microsoft.com/office/drawing/2014/main" id="{0B52CE42-8C2B-05AA-1F07-F61D5A1CFA6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2213" t="21759" r="51356" b="28313"/>
          <a:stretch/>
        </p:blipFill>
        <p:spPr>
          <a:xfrm>
            <a:off x="-1" y="-10633"/>
            <a:ext cx="5454870" cy="6866959"/>
          </a:xfrm>
          <a:prstGeom prst="rect">
            <a:avLst/>
          </a:prstGeom>
        </p:spPr>
      </p:pic>
      <p:sp>
        <p:nvSpPr>
          <p:cNvPr id="24" name="Slide Number Placeholder 3"/>
          <p:cNvSpPr txBox="1">
            <a:spLocks/>
          </p:cNvSpPr>
          <p:nvPr userDrawn="1"/>
        </p:nvSpPr>
        <p:spPr>
          <a:xfrm>
            <a:off x="11558095" y="6630055"/>
            <a:ext cx="472077" cy="236904"/>
          </a:xfrm>
          <a:prstGeom prst="rect">
            <a:avLst/>
          </a:prstGeom>
        </p:spPr>
        <p:txBody>
          <a:bodyPr vert="horz" lIns="45720" tIns="22860" rIns="45720" bIns="22860" rtlCol="0" anchor="ctr"/>
          <a:lstStyle>
            <a:defPPr>
              <a:defRPr lang="en-US"/>
            </a:defPPr>
            <a:lvl1pPr marL="0" algn="r" defTabSz="1828434" rtl="0" eaLnBrk="1" latinLnBrk="0" hangingPunct="1">
              <a:defRPr sz="1600" kern="1200">
                <a:solidFill>
                  <a:srgbClr val="6D7783"/>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fld id="{60E42214-9804-481F-8BEF-BED7FC3A9430}" type="slidenum">
              <a:rPr lang="en-US" sz="800" smtClean="0"/>
              <a:pPr/>
              <a:t>‹#›</a:t>
            </a:fld>
            <a:endParaRPr lang="en-US" sz="800"/>
          </a:p>
        </p:txBody>
      </p:sp>
      <p:sp>
        <p:nvSpPr>
          <p:cNvPr id="27" name="TextBox 26"/>
          <p:cNvSpPr txBox="1"/>
          <p:nvPr userDrawn="1"/>
        </p:nvSpPr>
        <p:spPr>
          <a:xfrm>
            <a:off x="10183660" y="6256124"/>
            <a:ext cx="2046588" cy="461665"/>
          </a:xfrm>
          <a:prstGeom prst="rect">
            <a:avLst/>
          </a:prstGeom>
          <a:noFill/>
        </p:spPr>
        <p:txBody>
          <a:bodyPr wrap="square" rtlCol="0">
            <a:spAutoFit/>
          </a:bodyPr>
          <a:lstStyle/>
          <a:p>
            <a:pPr algn="r"/>
            <a:r>
              <a:rPr lang="en-US" sz="600" b="1" i="1" kern="1200">
                <a:solidFill>
                  <a:schemeClr val="tx1">
                    <a:lumMod val="20000"/>
                    <a:lumOff val="80000"/>
                  </a:schemeClr>
                </a:solidFill>
                <a:effectLst/>
                <a:latin typeface="+mn-lt"/>
                <a:ea typeface="+mn-ea"/>
                <a:cs typeface="+mn-cs"/>
              </a:rPr>
              <a:t>Private &amp; Confidential.  All Rights Reserved.  </a:t>
            </a:r>
          </a:p>
          <a:p>
            <a:pPr algn="r"/>
            <a:r>
              <a:rPr lang="en-US" sz="600" b="1" i="1" kern="1200">
                <a:solidFill>
                  <a:schemeClr val="tx1">
                    <a:lumMod val="20000"/>
                    <a:lumOff val="80000"/>
                  </a:schemeClr>
                </a:solidFill>
                <a:effectLst/>
                <a:latin typeface="+mn-lt"/>
                <a:ea typeface="+mn-ea"/>
                <a:cs typeface="+mn-cs"/>
              </a:rPr>
              <a:t>Do not copy or distribute without written permission from Hong Kong Science and Technology Parks Corporation</a:t>
            </a:r>
            <a:endParaRPr lang="en-US" sz="600" b="1" i="1">
              <a:solidFill>
                <a:schemeClr val="tx1">
                  <a:lumMod val="20000"/>
                  <a:lumOff val="80000"/>
                </a:schemeClr>
              </a:solidFill>
              <a:latin typeface="+mn-lt"/>
            </a:endParaRPr>
          </a:p>
        </p:txBody>
      </p:sp>
      <p:sp>
        <p:nvSpPr>
          <p:cNvPr id="8" name="Title 1">
            <a:extLst>
              <a:ext uri="{FF2B5EF4-FFF2-40B4-BE49-F238E27FC236}">
                <a16:creationId xmlns:a16="http://schemas.microsoft.com/office/drawing/2014/main" id="{A01E454A-013A-A29C-F3B2-70C1BCB536EB}"/>
              </a:ext>
            </a:extLst>
          </p:cNvPr>
          <p:cNvSpPr>
            <a:spLocks noGrp="1"/>
          </p:cNvSpPr>
          <p:nvPr>
            <p:ph type="title" hasCustomPrompt="1"/>
          </p:nvPr>
        </p:nvSpPr>
        <p:spPr>
          <a:xfrm>
            <a:off x="6076443" y="1614958"/>
            <a:ext cx="4107217" cy="2222523"/>
          </a:xfrm>
        </p:spPr>
        <p:txBody>
          <a:bodyPr/>
          <a:lstStyle>
            <a:lvl1pPr>
              <a:defRPr cap="all" baseline="0">
                <a:solidFill>
                  <a:schemeClr val="tx1">
                    <a:lumMod val="75000"/>
                  </a:schemeClr>
                </a:solidFill>
              </a:defRPr>
            </a:lvl1pPr>
          </a:lstStyle>
          <a:p>
            <a:r>
              <a:rPr lang="en-US"/>
              <a:t>Click to edit </a:t>
            </a:r>
            <a:br>
              <a:rPr lang="en-US"/>
            </a:br>
            <a:r>
              <a:rPr lang="en-US"/>
              <a:t>Chapter Slide Title </a:t>
            </a:r>
          </a:p>
        </p:txBody>
      </p:sp>
      <p:sp>
        <p:nvSpPr>
          <p:cNvPr id="11" name="Google Shape;142;p24">
            <a:extLst>
              <a:ext uri="{FF2B5EF4-FFF2-40B4-BE49-F238E27FC236}">
                <a16:creationId xmlns:a16="http://schemas.microsoft.com/office/drawing/2014/main" id="{B24285FF-7710-C2B3-A7AB-C7895369FAD4}"/>
              </a:ext>
            </a:extLst>
          </p:cNvPr>
          <p:cNvSpPr txBox="1">
            <a:spLocks noGrp="1"/>
          </p:cNvSpPr>
          <p:nvPr>
            <p:ph type="subTitle" idx="8"/>
          </p:nvPr>
        </p:nvSpPr>
        <p:spPr>
          <a:xfrm>
            <a:off x="6076443" y="4090813"/>
            <a:ext cx="2829200" cy="63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lang="en-US" sz="1867" b="0" i="0" kern="1200" baseline="0">
                <a:solidFill>
                  <a:schemeClr val="dk1"/>
                </a:solidFill>
                <a:effectLst/>
                <a:latin typeface="+mj-lt"/>
                <a:ea typeface="Overpass Light"/>
                <a:cs typeface="Overpass Light"/>
                <a:sym typeface="Overpass Light"/>
              </a:defRPr>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pic>
        <p:nvPicPr>
          <p:cNvPr id="2" name="Picture 1">
            <a:extLst>
              <a:ext uri="{FF2B5EF4-FFF2-40B4-BE49-F238E27FC236}">
                <a16:creationId xmlns:a16="http://schemas.microsoft.com/office/drawing/2014/main" id="{66AAAA73-E5E1-D990-68F5-0F0A3296B45E}"/>
              </a:ext>
            </a:extLst>
          </p:cNvPr>
          <p:cNvPicPr>
            <a:picLocks noChangeAspect="1"/>
          </p:cNvPicPr>
          <p:nvPr userDrawn="1"/>
        </p:nvPicPr>
        <p:blipFill>
          <a:blip r:embed="rId4"/>
          <a:stretch>
            <a:fillRect/>
          </a:stretch>
        </p:blipFill>
        <p:spPr>
          <a:xfrm>
            <a:off x="1" y="0"/>
            <a:ext cx="942660" cy="3547715"/>
          </a:xfrm>
          <a:prstGeom prst="rect">
            <a:avLst/>
          </a:prstGeom>
        </p:spPr>
      </p:pic>
      <p:sp>
        <p:nvSpPr>
          <p:cNvPr id="7" name="Google Shape;142;p24">
            <a:extLst>
              <a:ext uri="{FF2B5EF4-FFF2-40B4-BE49-F238E27FC236}">
                <a16:creationId xmlns:a16="http://schemas.microsoft.com/office/drawing/2014/main" id="{C9C44E56-006B-47A2-60C2-47C6DD5ED1EC}"/>
              </a:ext>
            </a:extLst>
          </p:cNvPr>
          <p:cNvSpPr txBox="1">
            <a:spLocks/>
          </p:cNvSpPr>
          <p:nvPr userDrawn="1"/>
        </p:nvSpPr>
        <p:spPr>
          <a:xfrm>
            <a:off x="6359734" y="4090813"/>
            <a:ext cx="2829200" cy="634000"/>
          </a:xfrm>
          <a:prstGeom prst="rect">
            <a:avLst/>
          </a:prstGeom>
        </p:spPr>
        <p:txBody>
          <a:bodyPr spcFirstLastPara="1" vert="horz" wrap="square" lIns="91425" tIns="91425" rIns="91425" bIns="91425" rtlCol="0" anchor="ctr" anchorCtr="0">
            <a:noAutofit/>
          </a:bodyPr>
          <a:lstStyle>
            <a:lvl1pPr marL="228555" lvl="0" indent="-228555" algn="ctr" defTabSz="914217" rtl="0" eaLnBrk="1" latinLnBrk="0" hangingPunct="1">
              <a:lnSpc>
                <a:spcPct val="100000"/>
              </a:lnSpc>
              <a:spcBef>
                <a:spcPts val="0"/>
              </a:spcBef>
              <a:spcAft>
                <a:spcPts val="0"/>
              </a:spcAft>
              <a:buFontTx/>
              <a:buNone/>
              <a:defRPr lang="en-US" sz="1867" b="0" i="0" kern="1200" baseline="0">
                <a:solidFill>
                  <a:schemeClr val="dk1"/>
                </a:solidFill>
                <a:effectLst/>
                <a:latin typeface="+mj-lt"/>
                <a:ea typeface="Overpass Light"/>
                <a:cs typeface="Overpass Light"/>
                <a:sym typeface="Overpass Light"/>
              </a:defRPr>
            </a:lvl1pPr>
            <a:lvl2pPr marL="685663" lvl="1" indent="-228555" algn="ctr" defTabSz="914217" rtl="0" eaLnBrk="1" latinLnBrk="0" hangingPunct="1">
              <a:lnSpc>
                <a:spcPct val="100000"/>
              </a:lnSpc>
              <a:spcBef>
                <a:spcPts val="0"/>
              </a:spcBef>
              <a:spcAft>
                <a:spcPts val="0"/>
              </a:spcAft>
              <a:buFontTx/>
              <a:buNone/>
              <a:defRPr lang="en-US" sz="1867" b="0" i="0" kern="1200" baseline="0">
                <a:solidFill>
                  <a:schemeClr val="tx1">
                    <a:lumMod val="75000"/>
                  </a:schemeClr>
                </a:solidFill>
                <a:effectLst/>
                <a:latin typeface="Montserrat" panose="00000500000000000000" pitchFamily="2" charset="0"/>
                <a:ea typeface="Open Sans Light" panose="020B0306030504020204" pitchFamily="34" charset="0"/>
                <a:cs typeface="Open Sans" charset="0"/>
              </a:defRPr>
            </a:lvl2pPr>
            <a:lvl3pPr marL="1142772" lvl="2" indent="-228555" algn="ctr" defTabSz="914217" rtl="0" eaLnBrk="1" latinLnBrk="0" hangingPunct="1">
              <a:lnSpc>
                <a:spcPct val="100000"/>
              </a:lnSpc>
              <a:spcBef>
                <a:spcPts val="0"/>
              </a:spcBef>
              <a:spcAft>
                <a:spcPts val="0"/>
              </a:spcAft>
              <a:buFontTx/>
              <a:buNone/>
              <a:defRPr lang="en-US" sz="1867" b="0" i="0" kern="1200" baseline="0">
                <a:solidFill>
                  <a:schemeClr val="tx1">
                    <a:lumMod val="75000"/>
                  </a:schemeClr>
                </a:solidFill>
                <a:effectLst/>
                <a:latin typeface="Montserrat" panose="00000500000000000000" pitchFamily="2" charset="0"/>
                <a:ea typeface="Open Sans Light" panose="020B0306030504020204" pitchFamily="34" charset="0"/>
                <a:cs typeface="Open Sans" charset="0"/>
              </a:defRPr>
            </a:lvl3pPr>
            <a:lvl4pPr marL="1599880" lvl="3" indent="-228555" algn="ctr" defTabSz="914217" rtl="0" eaLnBrk="1" latinLnBrk="0" hangingPunct="1">
              <a:lnSpc>
                <a:spcPct val="100000"/>
              </a:lnSpc>
              <a:spcBef>
                <a:spcPts val="0"/>
              </a:spcBef>
              <a:spcAft>
                <a:spcPts val="0"/>
              </a:spcAft>
              <a:buFontTx/>
              <a:buNone/>
              <a:defRPr lang="en-US" sz="1867" b="0" i="0" kern="1200" baseline="0">
                <a:solidFill>
                  <a:schemeClr val="tx1">
                    <a:lumMod val="75000"/>
                  </a:schemeClr>
                </a:solidFill>
                <a:effectLst/>
                <a:latin typeface="Montserrat" panose="00000500000000000000" pitchFamily="2" charset="0"/>
                <a:ea typeface="Open Sans Light" panose="020B0306030504020204" pitchFamily="34" charset="0"/>
                <a:cs typeface="Open Sans" charset="0"/>
              </a:defRPr>
            </a:lvl4pPr>
            <a:lvl5pPr marL="2056989" lvl="4" indent="-228555" algn="ctr" defTabSz="914217" rtl="0" eaLnBrk="1" latinLnBrk="0" hangingPunct="1">
              <a:lnSpc>
                <a:spcPct val="100000"/>
              </a:lnSpc>
              <a:spcBef>
                <a:spcPts val="0"/>
              </a:spcBef>
              <a:spcAft>
                <a:spcPts val="0"/>
              </a:spcAft>
              <a:buFontTx/>
              <a:buNone/>
              <a:defRPr lang="en-US" sz="1867" b="0" i="0" kern="1200" baseline="0">
                <a:solidFill>
                  <a:schemeClr val="tx1">
                    <a:lumMod val="75000"/>
                  </a:schemeClr>
                </a:solidFill>
                <a:effectLst/>
                <a:latin typeface="Montserrat" panose="00000500000000000000" pitchFamily="2" charset="0"/>
                <a:ea typeface="Open Sans Light" panose="020B0306030504020204" pitchFamily="34" charset="0"/>
                <a:cs typeface="Open Sans" charset="0"/>
              </a:defRPr>
            </a:lvl5pPr>
            <a:lvl6pPr marL="2514097" lvl="5" indent="-228555" algn="ctr" defTabSz="914217" rtl="0" eaLnBrk="1" latinLnBrk="0" hangingPunct="1">
              <a:lnSpc>
                <a:spcPct val="100000"/>
              </a:lnSpc>
              <a:spcBef>
                <a:spcPts val="0"/>
              </a:spcBef>
              <a:spcAft>
                <a:spcPts val="0"/>
              </a:spcAft>
              <a:buFont typeface="Arial" panose="020B0604020202020204" pitchFamily="34" charset="0"/>
              <a:buNone/>
              <a:defRPr sz="1867" kern="1200">
                <a:solidFill>
                  <a:schemeClr val="tx1"/>
                </a:solidFill>
                <a:latin typeface="+mn-lt"/>
                <a:ea typeface="+mn-ea"/>
                <a:cs typeface="+mn-cs"/>
              </a:defRPr>
            </a:lvl6pPr>
            <a:lvl7pPr marL="2971206" lvl="6" indent="-228555" algn="ctr" defTabSz="914217" rtl="0" eaLnBrk="1" latinLnBrk="0" hangingPunct="1">
              <a:lnSpc>
                <a:spcPct val="100000"/>
              </a:lnSpc>
              <a:spcBef>
                <a:spcPts val="0"/>
              </a:spcBef>
              <a:spcAft>
                <a:spcPts val="0"/>
              </a:spcAft>
              <a:buFont typeface="Arial" panose="020B0604020202020204" pitchFamily="34" charset="0"/>
              <a:buNone/>
              <a:defRPr sz="1867" kern="1200">
                <a:solidFill>
                  <a:schemeClr val="tx1"/>
                </a:solidFill>
                <a:latin typeface="+mn-lt"/>
                <a:ea typeface="+mn-ea"/>
                <a:cs typeface="+mn-cs"/>
              </a:defRPr>
            </a:lvl7pPr>
            <a:lvl8pPr marL="3428314" lvl="7" indent="-228555" algn="ctr" defTabSz="914217" rtl="0" eaLnBrk="1" latinLnBrk="0" hangingPunct="1">
              <a:lnSpc>
                <a:spcPct val="100000"/>
              </a:lnSpc>
              <a:spcBef>
                <a:spcPts val="0"/>
              </a:spcBef>
              <a:spcAft>
                <a:spcPts val="0"/>
              </a:spcAft>
              <a:buFont typeface="Arial" panose="020B0604020202020204" pitchFamily="34" charset="0"/>
              <a:buNone/>
              <a:defRPr sz="1867" kern="1200">
                <a:solidFill>
                  <a:schemeClr val="tx1"/>
                </a:solidFill>
                <a:latin typeface="+mn-lt"/>
                <a:ea typeface="+mn-ea"/>
                <a:cs typeface="+mn-cs"/>
              </a:defRPr>
            </a:lvl8pPr>
            <a:lvl9pPr marL="3885423" lvl="8" indent="-228555" algn="ctr" defTabSz="914217" rtl="0" eaLnBrk="1" latinLnBrk="0" hangingPunct="1">
              <a:lnSpc>
                <a:spcPct val="100000"/>
              </a:lnSpc>
              <a:spcBef>
                <a:spcPts val="0"/>
              </a:spcBef>
              <a:spcAft>
                <a:spcPts val="0"/>
              </a:spcAft>
              <a:buFont typeface="Arial" panose="020B0604020202020204" pitchFamily="34" charset="0"/>
              <a:buNone/>
              <a:defRPr sz="1867" kern="1200">
                <a:solidFill>
                  <a:schemeClr val="tx1"/>
                </a:solidFill>
                <a:latin typeface="+mn-lt"/>
                <a:ea typeface="+mn-ea"/>
                <a:cs typeface="+mn-cs"/>
              </a:defRPr>
            </a:lvl9pPr>
          </a:lstStyle>
          <a:p>
            <a:endParaRPr lang="en-HK"/>
          </a:p>
        </p:txBody>
      </p:sp>
    </p:spTree>
    <p:extLst>
      <p:ext uri="{BB962C8B-B14F-4D97-AF65-F5344CB8AC3E}">
        <p14:creationId xmlns:p14="http://schemas.microsoft.com/office/powerpoint/2010/main" val="2243006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5_Agenda slide">
    <p:spTree>
      <p:nvGrpSpPr>
        <p:cNvPr id="1" name=""/>
        <p:cNvGrpSpPr/>
        <p:nvPr/>
      </p:nvGrpSpPr>
      <p:grpSpPr>
        <a:xfrm>
          <a:off x="0" y="0"/>
          <a:ext cx="0" cy="0"/>
          <a:chOff x="0" y="0"/>
          <a:chExt cx="0" cy="0"/>
        </a:xfrm>
      </p:grpSpPr>
      <p:pic>
        <p:nvPicPr>
          <p:cNvPr id="4" name="Picture 3" descr="A group of people sitting on a bench with a computer&#10;&#10;Description automatically generated with low confidence">
            <a:extLst>
              <a:ext uri="{FF2B5EF4-FFF2-40B4-BE49-F238E27FC236}">
                <a16:creationId xmlns:a16="http://schemas.microsoft.com/office/drawing/2014/main" id="{56558B4B-9714-AE35-C99D-3AD6315B41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30248" cy="6879515"/>
          </a:xfrm>
          <a:prstGeom prst="rect">
            <a:avLst/>
          </a:prstGeom>
        </p:spPr>
      </p:pic>
      <p:sp>
        <p:nvSpPr>
          <p:cNvPr id="24" name="Slide Number Placeholder 3"/>
          <p:cNvSpPr txBox="1">
            <a:spLocks/>
          </p:cNvSpPr>
          <p:nvPr userDrawn="1"/>
        </p:nvSpPr>
        <p:spPr>
          <a:xfrm>
            <a:off x="11558095" y="6630055"/>
            <a:ext cx="472077" cy="236904"/>
          </a:xfrm>
          <a:prstGeom prst="rect">
            <a:avLst/>
          </a:prstGeom>
        </p:spPr>
        <p:txBody>
          <a:bodyPr vert="horz" lIns="45720" tIns="22860" rIns="45720" bIns="22860" rtlCol="0" anchor="ctr"/>
          <a:lstStyle>
            <a:defPPr>
              <a:defRPr lang="en-US"/>
            </a:defPPr>
            <a:lvl1pPr marL="0" algn="r" defTabSz="1828434" rtl="0" eaLnBrk="1" latinLnBrk="0" hangingPunct="1">
              <a:defRPr sz="1600" kern="1200">
                <a:solidFill>
                  <a:srgbClr val="6D7783"/>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fld id="{60E42214-9804-481F-8BEF-BED7FC3A9430}" type="slidenum">
              <a:rPr lang="en-US" sz="800" smtClean="0"/>
              <a:pPr/>
              <a:t>‹#›</a:t>
            </a:fld>
            <a:endParaRPr lang="en-US" sz="800"/>
          </a:p>
        </p:txBody>
      </p:sp>
      <p:sp>
        <p:nvSpPr>
          <p:cNvPr id="27" name="TextBox 26"/>
          <p:cNvSpPr txBox="1"/>
          <p:nvPr userDrawn="1"/>
        </p:nvSpPr>
        <p:spPr>
          <a:xfrm>
            <a:off x="10183660" y="6256124"/>
            <a:ext cx="2046588" cy="461665"/>
          </a:xfrm>
          <a:prstGeom prst="rect">
            <a:avLst/>
          </a:prstGeom>
          <a:noFill/>
        </p:spPr>
        <p:txBody>
          <a:bodyPr wrap="square" rtlCol="0">
            <a:spAutoFit/>
          </a:bodyPr>
          <a:lstStyle/>
          <a:p>
            <a:pPr algn="r"/>
            <a:r>
              <a:rPr lang="en-US" sz="600" b="1" i="1" kern="1200">
                <a:solidFill>
                  <a:schemeClr val="tx1">
                    <a:lumMod val="20000"/>
                    <a:lumOff val="80000"/>
                  </a:schemeClr>
                </a:solidFill>
                <a:effectLst/>
                <a:latin typeface="+mn-lt"/>
                <a:ea typeface="+mn-ea"/>
                <a:cs typeface="+mn-cs"/>
              </a:rPr>
              <a:t>Private &amp; Confidential.  All Rights Reserved.  </a:t>
            </a:r>
          </a:p>
          <a:p>
            <a:pPr algn="r"/>
            <a:r>
              <a:rPr lang="en-US" sz="600" b="1" i="1" kern="1200">
                <a:solidFill>
                  <a:schemeClr val="tx1">
                    <a:lumMod val="20000"/>
                    <a:lumOff val="80000"/>
                  </a:schemeClr>
                </a:solidFill>
                <a:effectLst/>
                <a:latin typeface="+mn-lt"/>
                <a:ea typeface="+mn-ea"/>
                <a:cs typeface="+mn-cs"/>
              </a:rPr>
              <a:t>Do not copy or distribute without written permission from Hong Kong Science and Technology Parks Corporation</a:t>
            </a:r>
            <a:endParaRPr lang="en-US" sz="600" b="1" i="1">
              <a:solidFill>
                <a:schemeClr val="tx1">
                  <a:lumMod val="20000"/>
                  <a:lumOff val="80000"/>
                </a:schemeClr>
              </a:solidFill>
              <a:latin typeface="+mn-lt"/>
            </a:endParaRPr>
          </a:p>
        </p:txBody>
      </p:sp>
      <p:sp>
        <p:nvSpPr>
          <p:cNvPr id="8" name="Title 1">
            <a:extLst>
              <a:ext uri="{FF2B5EF4-FFF2-40B4-BE49-F238E27FC236}">
                <a16:creationId xmlns:a16="http://schemas.microsoft.com/office/drawing/2014/main" id="{A01E454A-013A-A29C-F3B2-70C1BCB536EB}"/>
              </a:ext>
            </a:extLst>
          </p:cNvPr>
          <p:cNvSpPr>
            <a:spLocks noGrp="1"/>
          </p:cNvSpPr>
          <p:nvPr>
            <p:ph type="title" hasCustomPrompt="1"/>
          </p:nvPr>
        </p:nvSpPr>
        <p:spPr>
          <a:xfrm>
            <a:off x="6096000" y="1614959"/>
            <a:ext cx="4729757" cy="1924050"/>
          </a:xfrm>
        </p:spPr>
        <p:txBody>
          <a:bodyPr/>
          <a:lstStyle>
            <a:lvl1pPr>
              <a:defRPr cap="all" baseline="0">
                <a:solidFill>
                  <a:schemeClr val="tx1">
                    <a:lumMod val="75000"/>
                  </a:schemeClr>
                </a:solidFill>
              </a:defRPr>
            </a:lvl1pPr>
          </a:lstStyle>
          <a:p>
            <a:r>
              <a:rPr lang="en-US"/>
              <a:t>Click to edit </a:t>
            </a:r>
            <a:br>
              <a:rPr lang="en-US"/>
            </a:br>
            <a:r>
              <a:rPr lang="en-US"/>
              <a:t>Chapter Slide Title </a:t>
            </a:r>
          </a:p>
        </p:txBody>
      </p:sp>
      <p:sp>
        <p:nvSpPr>
          <p:cNvPr id="11" name="Google Shape;142;p24">
            <a:extLst>
              <a:ext uri="{FF2B5EF4-FFF2-40B4-BE49-F238E27FC236}">
                <a16:creationId xmlns:a16="http://schemas.microsoft.com/office/drawing/2014/main" id="{B24285FF-7710-C2B3-A7AB-C7895369FAD4}"/>
              </a:ext>
            </a:extLst>
          </p:cNvPr>
          <p:cNvSpPr txBox="1">
            <a:spLocks noGrp="1"/>
          </p:cNvSpPr>
          <p:nvPr>
            <p:ph type="subTitle" idx="8"/>
          </p:nvPr>
        </p:nvSpPr>
        <p:spPr>
          <a:xfrm>
            <a:off x="6096000" y="3566158"/>
            <a:ext cx="2829200" cy="63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lang="en-US" sz="1867" b="0" i="0" kern="1200" baseline="0">
                <a:solidFill>
                  <a:schemeClr val="dk1"/>
                </a:solidFill>
                <a:effectLst/>
                <a:latin typeface="+mj-lt"/>
                <a:ea typeface="Overpass Light"/>
                <a:cs typeface="Overpass Light"/>
                <a:sym typeface="Overpass Light"/>
              </a:defRPr>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Tree>
    <p:extLst>
      <p:ext uri="{BB962C8B-B14F-4D97-AF65-F5344CB8AC3E}">
        <p14:creationId xmlns:p14="http://schemas.microsoft.com/office/powerpoint/2010/main" val="2516398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Agenda slide">
    <p:spTree>
      <p:nvGrpSpPr>
        <p:cNvPr id="1" name=""/>
        <p:cNvGrpSpPr/>
        <p:nvPr/>
      </p:nvGrpSpPr>
      <p:grpSpPr>
        <a:xfrm>
          <a:off x="0" y="0"/>
          <a:ext cx="0" cy="0"/>
          <a:chOff x="0" y="0"/>
          <a:chExt cx="0" cy="0"/>
        </a:xfrm>
      </p:grpSpPr>
      <p:sp>
        <p:nvSpPr>
          <p:cNvPr id="26" name="Title 14"/>
          <p:cNvSpPr txBox="1">
            <a:spLocks/>
          </p:cNvSpPr>
          <p:nvPr userDrawn="1"/>
        </p:nvSpPr>
        <p:spPr>
          <a:xfrm>
            <a:off x="557659" y="5743070"/>
            <a:ext cx="4496051" cy="725117"/>
          </a:xfrm>
          <a:prstGeom prst="rect">
            <a:avLst/>
          </a:prstGeom>
        </p:spPr>
        <p:txBody>
          <a:bodyPr anchor="ctr"/>
          <a:lstStyle>
            <a:lvl1pPr algn="l" defTabSz="1828434" rtl="0" eaLnBrk="1" latinLnBrk="0" hangingPunct="1">
              <a:lnSpc>
                <a:spcPct val="90000"/>
              </a:lnSpc>
              <a:spcBef>
                <a:spcPct val="0"/>
              </a:spcBef>
              <a:buNone/>
              <a:defRPr lang="en-US" sz="6000" b="1" i="0" kern="1200">
                <a:solidFill>
                  <a:schemeClr val="bg1">
                    <a:lumMod val="50000"/>
                  </a:schemeClr>
                </a:solidFill>
                <a:latin typeface="+mn-lt"/>
                <a:ea typeface="Open Sans Light" panose="020B0306030504020204" pitchFamily="34" charset="0"/>
                <a:cs typeface="Poppins" pitchFamily="2" charset="77"/>
              </a:defRPr>
            </a:lvl1pPr>
          </a:lstStyle>
          <a:p>
            <a:pPr algn="ctr"/>
            <a:r>
              <a:rPr lang="en-HK" sz="3000" cap="all">
                <a:solidFill>
                  <a:schemeClr val="bg1"/>
                </a:solidFill>
              </a:rPr>
              <a:t>agenda</a:t>
            </a:r>
          </a:p>
        </p:txBody>
      </p:sp>
      <p:sp>
        <p:nvSpPr>
          <p:cNvPr id="10" name="Title 1">
            <a:extLst>
              <a:ext uri="{FF2B5EF4-FFF2-40B4-BE49-F238E27FC236}">
                <a16:creationId xmlns:a16="http://schemas.microsoft.com/office/drawing/2014/main" id="{7464FF76-FEDD-8EB4-6899-26FA04D14E08}"/>
              </a:ext>
            </a:extLst>
          </p:cNvPr>
          <p:cNvSpPr>
            <a:spLocks noGrp="1"/>
          </p:cNvSpPr>
          <p:nvPr>
            <p:ph type="title" hasCustomPrompt="1"/>
          </p:nvPr>
        </p:nvSpPr>
        <p:spPr>
          <a:xfrm>
            <a:off x="6968349" y="827540"/>
            <a:ext cx="4729757" cy="1924050"/>
          </a:xfrm>
        </p:spPr>
        <p:txBody>
          <a:bodyPr/>
          <a:lstStyle>
            <a:lvl1pPr>
              <a:defRPr cap="all" baseline="0">
                <a:solidFill>
                  <a:schemeClr val="tx1">
                    <a:lumMod val="75000"/>
                  </a:schemeClr>
                </a:solidFill>
              </a:defRPr>
            </a:lvl1pPr>
          </a:lstStyle>
          <a:p>
            <a:r>
              <a:rPr lang="en-US"/>
              <a:t>Click to edit </a:t>
            </a:r>
            <a:br>
              <a:rPr lang="en-US"/>
            </a:br>
            <a:r>
              <a:rPr lang="en-US"/>
              <a:t>Chapter Slide Title </a:t>
            </a:r>
          </a:p>
        </p:txBody>
      </p:sp>
      <p:pic>
        <p:nvPicPr>
          <p:cNvPr id="5" name="20AKV-bg.jpg" descr="20AKV-bg.jpg">
            <a:extLst>
              <a:ext uri="{FF2B5EF4-FFF2-40B4-BE49-F238E27FC236}">
                <a16:creationId xmlns:a16="http://schemas.microsoft.com/office/drawing/2014/main" id="{2D9F3102-C4A4-9E0D-ABDF-27B095C2AEA3}"/>
              </a:ext>
            </a:extLst>
          </p:cNvPr>
          <p:cNvPicPr>
            <a:picLocks noChangeAspect="1"/>
          </p:cNvPicPr>
          <p:nvPr userDrawn="1"/>
        </p:nvPicPr>
        <p:blipFill rotWithShape="1">
          <a:blip r:embed="rId2"/>
          <a:srcRect l="27572" t="21262" r="35983"/>
          <a:stretch/>
        </p:blipFill>
        <p:spPr>
          <a:xfrm>
            <a:off x="0" y="-8959"/>
            <a:ext cx="5643413" cy="6858000"/>
          </a:xfrm>
          <a:prstGeom prst="rect">
            <a:avLst/>
          </a:prstGeom>
          <a:ln w="3175">
            <a:miter lim="400000"/>
          </a:ln>
        </p:spPr>
      </p:pic>
      <p:pic>
        <p:nvPicPr>
          <p:cNvPr id="2" name="Picture 1">
            <a:extLst>
              <a:ext uri="{FF2B5EF4-FFF2-40B4-BE49-F238E27FC236}">
                <a16:creationId xmlns:a16="http://schemas.microsoft.com/office/drawing/2014/main" id="{A8235A04-863F-608A-EDDB-96A102EE2E22}"/>
              </a:ext>
            </a:extLst>
          </p:cNvPr>
          <p:cNvPicPr>
            <a:picLocks noChangeAspect="1"/>
          </p:cNvPicPr>
          <p:nvPr userDrawn="1"/>
        </p:nvPicPr>
        <p:blipFill>
          <a:blip r:embed="rId3"/>
          <a:stretch>
            <a:fillRect/>
          </a:stretch>
        </p:blipFill>
        <p:spPr>
          <a:xfrm>
            <a:off x="1" y="0"/>
            <a:ext cx="942660" cy="3547715"/>
          </a:xfrm>
          <a:prstGeom prst="rect">
            <a:avLst/>
          </a:prstGeom>
        </p:spPr>
      </p:pic>
      <p:sp>
        <p:nvSpPr>
          <p:cNvPr id="4" name="Rectangle 3">
            <a:extLst>
              <a:ext uri="{FF2B5EF4-FFF2-40B4-BE49-F238E27FC236}">
                <a16:creationId xmlns:a16="http://schemas.microsoft.com/office/drawing/2014/main" id="{C1C39DA4-9512-8CF7-D9CB-19C6E044ED6C}"/>
              </a:ext>
            </a:extLst>
          </p:cNvPr>
          <p:cNvSpPr/>
          <p:nvPr userDrawn="1"/>
        </p:nvSpPr>
        <p:spPr>
          <a:xfrm>
            <a:off x="10125075" y="276225"/>
            <a:ext cx="1905097" cy="533397"/>
          </a:xfrm>
          <a:prstGeom prst="rect">
            <a:avLst/>
          </a:prstGeom>
          <a:solidFill>
            <a:schemeClr val="bg1"/>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HK"/>
          </a:p>
        </p:txBody>
      </p:sp>
      <p:pic>
        <p:nvPicPr>
          <p:cNvPr id="6" name="Picture 5" descr="Logo&#10;&#10;Description automatically generated">
            <a:extLst>
              <a:ext uri="{FF2B5EF4-FFF2-40B4-BE49-F238E27FC236}">
                <a16:creationId xmlns:a16="http://schemas.microsoft.com/office/drawing/2014/main" id="{1BC259DF-3D14-48A4-7D9C-885C5A74720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173731" y="51269"/>
            <a:ext cx="1989694" cy="1015390"/>
          </a:xfrm>
          <a:prstGeom prst="rect">
            <a:avLst/>
          </a:prstGeom>
        </p:spPr>
      </p:pic>
      <p:sp>
        <p:nvSpPr>
          <p:cNvPr id="9" name="TextBox 8">
            <a:extLst>
              <a:ext uri="{FF2B5EF4-FFF2-40B4-BE49-F238E27FC236}">
                <a16:creationId xmlns:a16="http://schemas.microsoft.com/office/drawing/2014/main" id="{0B68731D-8E96-C4D9-BCC4-AAC81E3F4EC3}"/>
              </a:ext>
            </a:extLst>
          </p:cNvPr>
          <p:cNvSpPr txBox="1"/>
          <p:nvPr userDrawn="1"/>
        </p:nvSpPr>
        <p:spPr>
          <a:xfrm>
            <a:off x="10183660" y="6256124"/>
            <a:ext cx="2046588" cy="461665"/>
          </a:xfrm>
          <a:prstGeom prst="rect">
            <a:avLst/>
          </a:prstGeom>
          <a:noFill/>
        </p:spPr>
        <p:txBody>
          <a:bodyPr wrap="square" rtlCol="0">
            <a:spAutoFit/>
          </a:bodyPr>
          <a:lstStyle/>
          <a:p>
            <a:pPr algn="r"/>
            <a:r>
              <a:rPr lang="en-US" sz="600" b="1" i="1" kern="1200">
                <a:solidFill>
                  <a:schemeClr val="tx1">
                    <a:lumMod val="20000"/>
                    <a:lumOff val="80000"/>
                  </a:schemeClr>
                </a:solidFill>
                <a:effectLst/>
                <a:latin typeface="+mn-lt"/>
                <a:ea typeface="+mn-ea"/>
                <a:cs typeface="+mn-cs"/>
              </a:rPr>
              <a:t>Private &amp; Confidential.  All Rights Reserved.  </a:t>
            </a:r>
          </a:p>
          <a:p>
            <a:pPr algn="r"/>
            <a:r>
              <a:rPr lang="en-US" sz="600" b="1" i="1" kern="1200">
                <a:solidFill>
                  <a:schemeClr val="tx1">
                    <a:lumMod val="20000"/>
                    <a:lumOff val="80000"/>
                  </a:schemeClr>
                </a:solidFill>
                <a:effectLst/>
                <a:latin typeface="+mn-lt"/>
                <a:ea typeface="+mn-ea"/>
                <a:cs typeface="+mn-cs"/>
              </a:rPr>
              <a:t>Do not copy or distribute without written permission from Hong Kong Science and Technology Parks Corporation</a:t>
            </a:r>
            <a:endParaRPr lang="en-US" sz="600" b="1" i="1">
              <a:solidFill>
                <a:schemeClr val="tx1">
                  <a:lumMod val="20000"/>
                  <a:lumOff val="80000"/>
                </a:schemeClr>
              </a:solidFill>
              <a:latin typeface="+mn-lt"/>
            </a:endParaRPr>
          </a:p>
        </p:txBody>
      </p:sp>
    </p:spTree>
    <p:extLst>
      <p:ext uri="{BB962C8B-B14F-4D97-AF65-F5344CB8AC3E}">
        <p14:creationId xmlns:p14="http://schemas.microsoft.com/office/powerpoint/2010/main" val="3457263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1954" y="145322"/>
            <a:ext cx="11329904" cy="725117"/>
          </a:xfrm>
          <a:prstGeom prst="rect">
            <a:avLst/>
          </a:prstGeom>
        </p:spPr>
        <p:txBody>
          <a:bodyPr vert="horz" lIns="182843" tIns="91422" rIns="182843" bIns="91422" rtlCol="0" anchor="ctr">
            <a:normAutofit/>
          </a:bodyPr>
          <a:lstStyle/>
          <a:p>
            <a:r>
              <a:rPr lang="en-US"/>
              <a:t>CLICK TO EDIT MASTER TITLE STYLE</a:t>
            </a:r>
          </a:p>
        </p:txBody>
      </p:sp>
      <p:sp>
        <p:nvSpPr>
          <p:cNvPr id="3" name="Text Placeholder 2"/>
          <p:cNvSpPr>
            <a:spLocks noGrp="1"/>
          </p:cNvSpPr>
          <p:nvPr>
            <p:ph type="body" idx="1"/>
          </p:nvPr>
        </p:nvSpPr>
        <p:spPr>
          <a:xfrm>
            <a:off x="621954" y="1095864"/>
            <a:ext cx="11329904" cy="4351338"/>
          </a:xfrm>
          <a:prstGeom prst="rect">
            <a:avLst/>
          </a:prstGeom>
        </p:spPr>
        <p:txBody>
          <a:bodyPr vert="horz" lIns="182843" tIns="91422" rIns="182843" bIns="9142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p:cNvSpPr txBox="1">
            <a:spLocks/>
          </p:cNvSpPr>
          <p:nvPr userDrawn="1"/>
        </p:nvSpPr>
        <p:spPr>
          <a:xfrm>
            <a:off x="11558095" y="6630055"/>
            <a:ext cx="472077" cy="236904"/>
          </a:xfrm>
          <a:prstGeom prst="rect">
            <a:avLst/>
          </a:prstGeom>
        </p:spPr>
        <p:txBody>
          <a:bodyPr vert="horz" lIns="45720" tIns="22860" rIns="45720" bIns="22860" rtlCol="0" anchor="ctr"/>
          <a:lstStyle>
            <a:defPPr>
              <a:defRPr lang="en-US"/>
            </a:defPPr>
            <a:lvl1pPr marL="0" algn="r" defTabSz="1828434" rtl="0" eaLnBrk="1" latinLnBrk="0" hangingPunct="1">
              <a:defRPr sz="1600" kern="1200">
                <a:solidFill>
                  <a:srgbClr val="6D7783"/>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fld id="{60E42214-9804-481F-8BEF-BED7FC3A9430}" type="slidenum">
              <a:rPr lang="en-US" sz="800" smtClean="0"/>
              <a:pPr/>
              <a:t>‹#›</a:t>
            </a:fld>
            <a:endParaRPr lang="en-US" sz="800"/>
          </a:p>
        </p:txBody>
      </p:sp>
      <p:pic>
        <p:nvPicPr>
          <p:cNvPr id="4" name="Picture 3" descr="Logo&#10;&#10;Description automatically generated">
            <a:extLst>
              <a:ext uri="{FF2B5EF4-FFF2-40B4-BE49-F238E27FC236}">
                <a16:creationId xmlns:a16="http://schemas.microsoft.com/office/drawing/2014/main" id="{EA2E1DC2-A4F7-C35C-802C-2BB5CFA47CDE}"/>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73731" y="51269"/>
            <a:ext cx="1989694" cy="1015390"/>
          </a:xfrm>
          <a:prstGeom prst="rect">
            <a:avLst/>
          </a:prstGeom>
        </p:spPr>
      </p:pic>
    </p:spTree>
    <p:extLst>
      <p:ext uri="{BB962C8B-B14F-4D97-AF65-F5344CB8AC3E}">
        <p14:creationId xmlns:p14="http://schemas.microsoft.com/office/powerpoint/2010/main" val="2241722287"/>
      </p:ext>
    </p:extLst>
  </p:cSld>
  <p:clrMap bg1="lt1" tx1="dk1" bg2="lt2" tx2="dk2" accent1="accent1" accent2="accent2" accent3="accent3" accent4="accent4" accent5="accent5" accent6="accent6" hlink="hlink" folHlink="folHlink"/>
  <p:sldLayoutIdLst>
    <p:sldLayoutId id="2147483812" r:id="rId1"/>
    <p:sldLayoutId id="2147483897" r:id="rId2"/>
    <p:sldLayoutId id="2147483924" r:id="rId3"/>
    <p:sldLayoutId id="2147483923" r:id="rId4"/>
    <p:sldLayoutId id="2147483906" r:id="rId5"/>
    <p:sldLayoutId id="2147483885" r:id="rId6"/>
    <p:sldLayoutId id="2147483893" r:id="rId7"/>
    <p:sldLayoutId id="2147483887" r:id="rId8"/>
    <p:sldLayoutId id="2147483818" r:id="rId9"/>
    <p:sldLayoutId id="2147483858" r:id="rId10"/>
    <p:sldLayoutId id="2147483831" r:id="rId11"/>
    <p:sldLayoutId id="2147483922" r:id="rId12"/>
    <p:sldLayoutId id="2147483890" r:id="rId13"/>
    <p:sldLayoutId id="2147483888" r:id="rId14"/>
    <p:sldLayoutId id="2147483889" r:id="rId15"/>
    <p:sldLayoutId id="2147483898" r:id="rId16"/>
    <p:sldLayoutId id="2147483891" r:id="rId17"/>
    <p:sldLayoutId id="2147483892" r:id="rId18"/>
    <p:sldLayoutId id="2147483907" r:id="rId19"/>
    <p:sldLayoutId id="2147483908" r:id="rId20"/>
    <p:sldLayoutId id="2147483909" r:id="rId21"/>
    <p:sldLayoutId id="2147483910" r:id="rId22"/>
    <p:sldLayoutId id="2147483911" r:id="rId23"/>
    <p:sldLayoutId id="2147483912" r:id="rId24"/>
    <p:sldLayoutId id="2147483913" r:id="rId25"/>
    <p:sldLayoutId id="2147483914" r:id="rId26"/>
    <p:sldLayoutId id="2147483925" r:id="rId27"/>
    <p:sldLayoutId id="2147483917" r:id="rId28"/>
  </p:sldLayoutIdLst>
  <p:hf hdr="0" ftr="0" dt="0"/>
  <p:txStyles>
    <p:titleStyle>
      <a:lvl1pPr algn="l" defTabSz="914217" rtl="0" eaLnBrk="1" latinLnBrk="0" hangingPunct="1">
        <a:lnSpc>
          <a:spcPct val="90000"/>
        </a:lnSpc>
        <a:spcBef>
          <a:spcPct val="0"/>
        </a:spcBef>
        <a:buNone/>
        <a:defRPr lang="en-US" sz="3000" b="1" i="0" kern="1200" baseline="0">
          <a:solidFill>
            <a:schemeClr val="tx1">
              <a:lumMod val="75000"/>
            </a:schemeClr>
          </a:solidFill>
          <a:latin typeface="Montserrat" panose="00000500000000000000" pitchFamily="2" charset="0"/>
          <a:ea typeface="Open Sans Light" panose="020B0306030504020204" pitchFamily="34" charset="0"/>
          <a:cs typeface="Poppins" pitchFamily="2" charset="77"/>
        </a:defRPr>
      </a:lvl1pPr>
    </p:titleStyle>
    <p:bodyStyle>
      <a:lvl1pPr marL="228555" indent="-228555" algn="l" defTabSz="914217" rtl="0" eaLnBrk="1" latinLnBrk="0" hangingPunct="1">
        <a:lnSpc>
          <a:spcPct val="90000"/>
        </a:lnSpc>
        <a:spcBef>
          <a:spcPts val="1000"/>
        </a:spcBef>
        <a:buFontTx/>
        <a:buBlip>
          <a:blip r:embed="rId31"/>
        </a:buBlip>
        <a:defRPr lang="en-US" sz="2400" b="0" i="0" kern="1200" baseline="0" dirty="0" smtClean="0">
          <a:solidFill>
            <a:schemeClr val="tx1">
              <a:lumMod val="75000"/>
            </a:schemeClr>
          </a:solidFill>
          <a:effectLst/>
          <a:latin typeface="Montserrat" panose="00000500000000000000" pitchFamily="2" charset="0"/>
          <a:ea typeface="Open Sans Light" panose="020B0306030504020204" pitchFamily="34" charset="0"/>
          <a:cs typeface="Open Sans" charset="0"/>
        </a:defRPr>
      </a:lvl1pPr>
      <a:lvl2pPr marL="685663" indent="-228555" algn="l" defTabSz="914217" rtl="0" eaLnBrk="1" latinLnBrk="0" hangingPunct="1">
        <a:lnSpc>
          <a:spcPct val="90000"/>
        </a:lnSpc>
        <a:spcBef>
          <a:spcPts val="500"/>
        </a:spcBef>
        <a:buFontTx/>
        <a:buBlip>
          <a:blip r:embed="rId31"/>
        </a:buBlip>
        <a:defRPr lang="en-US" sz="2000" b="0" i="0" kern="1200" baseline="0" dirty="0" smtClean="0">
          <a:solidFill>
            <a:schemeClr val="tx1">
              <a:lumMod val="75000"/>
            </a:schemeClr>
          </a:solidFill>
          <a:effectLst/>
          <a:latin typeface="Montserrat" panose="00000500000000000000" pitchFamily="2" charset="0"/>
          <a:ea typeface="Open Sans Light" panose="020B0306030504020204" pitchFamily="34" charset="0"/>
          <a:cs typeface="Open Sans" charset="0"/>
        </a:defRPr>
      </a:lvl2pPr>
      <a:lvl3pPr marL="1142772" indent="-228555" algn="l" defTabSz="914217" rtl="0" eaLnBrk="1" latinLnBrk="0" hangingPunct="1">
        <a:lnSpc>
          <a:spcPct val="90000"/>
        </a:lnSpc>
        <a:spcBef>
          <a:spcPts val="500"/>
        </a:spcBef>
        <a:buFontTx/>
        <a:buBlip>
          <a:blip r:embed="rId31"/>
        </a:buBlip>
        <a:defRPr lang="en-US" sz="1800" b="0" i="0" kern="1200" baseline="0" dirty="0" smtClean="0">
          <a:solidFill>
            <a:schemeClr val="tx1">
              <a:lumMod val="75000"/>
            </a:schemeClr>
          </a:solidFill>
          <a:effectLst/>
          <a:latin typeface="Montserrat" panose="00000500000000000000" pitchFamily="2" charset="0"/>
          <a:ea typeface="Open Sans Light" panose="020B0306030504020204" pitchFamily="34" charset="0"/>
          <a:cs typeface="Open Sans" charset="0"/>
        </a:defRPr>
      </a:lvl3pPr>
      <a:lvl4pPr marL="1599880" indent="-228555" algn="l" defTabSz="914217" rtl="0" eaLnBrk="1" latinLnBrk="0" hangingPunct="1">
        <a:lnSpc>
          <a:spcPct val="90000"/>
        </a:lnSpc>
        <a:spcBef>
          <a:spcPts val="500"/>
        </a:spcBef>
        <a:buFontTx/>
        <a:buBlip>
          <a:blip r:embed="rId31"/>
        </a:buBlip>
        <a:defRPr lang="en-US" sz="1600" b="0" i="0" kern="1200" baseline="0" dirty="0" smtClean="0">
          <a:solidFill>
            <a:schemeClr val="tx1">
              <a:lumMod val="75000"/>
            </a:schemeClr>
          </a:solidFill>
          <a:effectLst/>
          <a:latin typeface="Montserrat" panose="00000500000000000000" pitchFamily="2" charset="0"/>
          <a:ea typeface="Open Sans Light" panose="020B0306030504020204" pitchFamily="34" charset="0"/>
          <a:cs typeface="Open Sans" charset="0"/>
        </a:defRPr>
      </a:lvl4pPr>
      <a:lvl5pPr marL="2056989" indent="-228555" algn="l" defTabSz="914217" rtl="0" eaLnBrk="1" latinLnBrk="0" hangingPunct="1">
        <a:lnSpc>
          <a:spcPct val="90000"/>
        </a:lnSpc>
        <a:spcBef>
          <a:spcPts val="500"/>
        </a:spcBef>
        <a:buFontTx/>
        <a:buBlip>
          <a:blip r:embed="rId31"/>
        </a:buBlip>
        <a:defRPr lang="en-US" sz="1600" b="0" i="0" kern="1200" baseline="0" dirty="0">
          <a:solidFill>
            <a:schemeClr val="tx1">
              <a:lumMod val="75000"/>
            </a:schemeClr>
          </a:solidFill>
          <a:effectLst/>
          <a:latin typeface="Montserrat" panose="00000500000000000000" pitchFamily="2" charset="0"/>
          <a:ea typeface="Open Sans Light" panose="020B0306030504020204" pitchFamily="34" charset="0"/>
          <a:cs typeface="Open Sans" charset="0"/>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80">
          <p15:clr>
            <a:srgbClr val="A4A3A4"/>
          </p15:clr>
        </p15:guide>
        <p15:guide id="2" pos="958">
          <p15:clr>
            <a:srgbClr val="A4A3A4"/>
          </p15:clr>
        </p15:guide>
        <p15:guide id="3" pos="14398">
          <p15:clr>
            <a:srgbClr val="A4A3A4"/>
          </p15:clr>
        </p15:guide>
        <p15:guide id="4" orient="horz" pos="8160">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66C14D-20FB-9719-7209-B0D64C206B8D}"/>
              </a:ext>
            </a:extLst>
          </p:cNvPr>
          <p:cNvSpPr>
            <a:spLocks noGrp="1"/>
          </p:cNvSpPr>
          <p:nvPr>
            <p:ph type="title"/>
          </p:nvPr>
        </p:nvSpPr>
        <p:spPr>
          <a:xfrm>
            <a:off x="891086" y="624294"/>
            <a:ext cx="11520086" cy="725117"/>
          </a:xfrm>
        </p:spPr>
        <p:txBody>
          <a:bodyPr/>
          <a:lstStyle/>
          <a:p>
            <a:pPr algn="l"/>
            <a:r>
              <a:rPr lang="en-US" dirty="0"/>
              <a:t>Business plan template </a:t>
            </a:r>
          </a:p>
        </p:txBody>
      </p:sp>
      <p:sp>
        <p:nvSpPr>
          <p:cNvPr id="5" name="Text Placeholder 4">
            <a:extLst>
              <a:ext uri="{FF2B5EF4-FFF2-40B4-BE49-F238E27FC236}">
                <a16:creationId xmlns:a16="http://schemas.microsoft.com/office/drawing/2014/main" id="{619B4FC3-56C2-22BE-59F2-0BA97E109D57}"/>
              </a:ext>
            </a:extLst>
          </p:cNvPr>
          <p:cNvSpPr>
            <a:spLocks noGrp="1"/>
          </p:cNvSpPr>
          <p:nvPr>
            <p:ph type="body" sz="quarter" idx="10"/>
          </p:nvPr>
        </p:nvSpPr>
        <p:spPr>
          <a:xfrm>
            <a:off x="891086" y="1498941"/>
            <a:ext cx="10310314" cy="5451475"/>
          </a:xfrm>
        </p:spPr>
        <p:txBody>
          <a:bodyPr>
            <a:normAutofit/>
          </a:bodyPr>
          <a:lstStyle/>
          <a:p>
            <a:pPr algn="just">
              <a:buClrTx/>
              <a:buFont typeface="Arial" panose="020B0604020202020204" pitchFamily="34" charset="0"/>
              <a:buChar char="•"/>
              <a:defRPr/>
            </a:pPr>
            <a:r>
              <a:rPr lang="en-HK" altLang="zh-TW" sz="1870" dirty="0">
                <a:solidFill>
                  <a:schemeClr val="tx1"/>
                </a:solidFill>
              </a:rPr>
              <a:t>A Business Plan is expected to be precise and concise, be delivered in PowerPoint / PDF format with </a:t>
            </a:r>
            <a:r>
              <a:rPr lang="en-HK" altLang="zh-TW" sz="1870" b="1" dirty="0">
                <a:solidFill>
                  <a:schemeClr val="tx1"/>
                </a:solidFill>
              </a:rPr>
              <a:t>minimum 10 pages but no more than 20.</a:t>
            </a:r>
          </a:p>
          <a:p>
            <a:pPr algn="just">
              <a:buClrTx/>
              <a:buFont typeface="Arial" panose="020B0604020202020204" pitchFamily="34" charset="0"/>
              <a:buChar char="•"/>
              <a:defRPr/>
            </a:pPr>
            <a:endParaRPr lang="en-HK" sz="1870" dirty="0">
              <a:solidFill>
                <a:schemeClr val="tx1"/>
              </a:solidFill>
            </a:endParaRPr>
          </a:p>
          <a:p>
            <a:pPr algn="just">
              <a:buClrTx/>
              <a:buFont typeface="Arial" panose="020B0604020202020204" pitchFamily="34" charset="0"/>
              <a:buChar char="•"/>
              <a:defRPr/>
            </a:pPr>
            <a:r>
              <a:rPr lang="en-HK" sz="1870" dirty="0">
                <a:solidFill>
                  <a:schemeClr val="tx1"/>
                </a:solidFill>
              </a:rPr>
              <a:t> NOTE: You are </a:t>
            </a:r>
            <a:r>
              <a:rPr lang="en-HK" sz="1870" b="1" dirty="0">
                <a:solidFill>
                  <a:schemeClr val="tx1"/>
                </a:solidFill>
              </a:rPr>
              <a:t>highly recommended </a:t>
            </a:r>
            <a:r>
              <a:rPr lang="en-HK" sz="1870" dirty="0">
                <a:solidFill>
                  <a:schemeClr val="tx1"/>
                </a:solidFill>
              </a:rPr>
              <a:t>to include ALL the information as illustrated in the following template as such information are expected from the Admission Panel. You may of course, vary the sequence, format, style, etc. and add other relevant information as appropriate. </a:t>
            </a:r>
            <a:endParaRPr lang="en-US" sz="1870" dirty="0"/>
          </a:p>
        </p:txBody>
      </p:sp>
      <p:pic>
        <p:nvPicPr>
          <p:cNvPr id="1026" name="Picture 2">
            <a:extLst>
              <a:ext uri="{FF2B5EF4-FFF2-40B4-BE49-F238E27FC236}">
                <a16:creationId xmlns:a16="http://schemas.microsoft.com/office/drawing/2014/main" id="{FF61155A-C7D6-4817-8D65-D5448C36B04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4711" y="321347"/>
            <a:ext cx="2856355" cy="605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429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935EB-6358-79A9-723A-7956104DED2A}"/>
              </a:ext>
            </a:extLst>
          </p:cNvPr>
          <p:cNvSpPr>
            <a:spLocks noGrp="1"/>
          </p:cNvSpPr>
          <p:nvPr>
            <p:ph type="title"/>
          </p:nvPr>
        </p:nvSpPr>
        <p:spPr/>
        <p:txBody>
          <a:bodyPr/>
          <a:lstStyle/>
          <a:p>
            <a:r>
              <a:rPr lang="en-HK" dirty="0"/>
              <a:t>Project schedule</a:t>
            </a:r>
          </a:p>
        </p:txBody>
      </p:sp>
      <p:sp>
        <p:nvSpPr>
          <p:cNvPr id="3" name="Subtitle 2">
            <a:extLst>
              <a:ext uri="{FF2B5EF4-FFF2-40B4-BE49-F238E27FC236}">
                <a16:creationId xmlns:a16="http://schemas.microsoft.com/office/drawing/2014/main" id="{5AAC79F3-D9A8-98CA-5CE4-061B5F7CCD45}"/>
              </a:ext>
            </a:extLst>
          </p:cNvPr>
          <p:cNvSpPr>
            <a:spLocks noGrp="1"/>
          </p:cNvSpPr>
          <p:nvPr>
            <p:ph type="subTitle" idx="8"/>
          </p:nvPr>
        </p:nvSpPr>
        <p:spPr>
          <a:xfrm>
            <a:off x="585275" y="1628928"/>
            <a:ext cx="10594354" cy="711501"/>
          </a:xfrm>
        </p:spPr>
        <p:txBody>
          <a:bodyPr/>
          <a:lstStyle/>
          <a:p>
            <a:pPr marL="342900" lvl="1" indent="-342900" algn="l">
              <a:buFont typeface="Arial" panose="020B0604020202020204" pitchFamily="34" charset="0"/>
              <a:buChar char="•"/>
            </a:pPr>
            <a:endParaRPr lang="en-US" dirty="0">
              <a:solidFill>
                <a:schemeClr val="tx1"/>
              </a:solidFill>
              <a:latin typeface="+mj-lt"/>
            </a:endParaRPr>
          </a:p>
          <a:p>
            <a:pPr marL="0" lvl="1" indent="0" algn="l"/>
            <a:r>
              <a:rPr lang="en-US" dirty="0">
                <a:solidFill>
                  <a:schemeClr val="tx1"/>
                </a:solidFill>
                <a:latin typeface="+mj-lt"/>
              </a:rPr>
              <a:t>Describe your next 12 months plan on : </a:t>
            </a:r>
            <a:endParaRPr lang="en-HK" dirty="0">
              <a:solidFill>
                <a:schemeClr val="tx1"/>
              </a:solidFill>
              <a:latin typeface="+mj-lt"/>
            </a:endParaRPr>
          </a:p>
          <a:p>
            <a:pPr marL="342900" lvl="1" indent="-342900" algn="l">
              <a:buFont typeface="Arial" panose="020B0604020202020204" pitchFamily="34" charset="0"/>
              <a:buChar char="•"/>
            </a:pPr>
            <a:r>
              <a:rPr lang="en-HK" dirty="0">
                <a:solidFill>
                  <a:schemeClr val="tx1"/>
                </a:solidFill>
                <a:latin typeface="+mj-lt"/>
              </a:rPr>
              <a:t>Business development, Finance &amp; Technology Development </a:t>
            </a:r>
            <a:endParaRPr lang="en-US" dirty="0">
              <a:solidFill>
                <a:schemeClr val="tx1"/>
              </a:solidFill>
              <a:latin typeface="+mj-lt"/>
            </a:endParaRPr>
          </a:p>
        </p:txBody>
      </p:sp>
      <p:graphicFrame>
        <p:nvGraphicFramePr>
          <p:cNvPr id="4" name="Table 9">
            <a:extLst>
              <a:ext uri="{FF2B5EF4-FFF2-40B4-BE49-F238E27FC236}">
                <a16:creationId xmlns:a16="http://schemas.microsoft.com/office/drawing/2014/main" id="{40E953B0-0387-E2E6-010D-3328D8D39790}"/>
              </a:ext>
            </a:extLst>
          </p:cNvPr>
          <p:cNvGraphicFramePr>
            <a:graphicFrameLocks/>
          </p:cNvGraphicFramePr>
          <p:nvPr>
            <p:extLst>
              <p:ext uri="{D42A27DB-BD31-4B8C-83A1-F6EECF244321}">
                <p14:modId xmlns:p14="http://schemas.microsoft.com/office/powerpoint/2010/main" val="2141686410"/>
              </p:ext>
            </p:extLst>
          </p:nvPr>
        </p:nvGraphicFramePr>
        <p:xfrm>
          <a:off x="735241" y="2489281"/>
          <a:ext cx="11104935" cy="3604262"/>
        </p:xfrm>
        <a:graphic>
          <a:graphicData uri="http://schemas.openxmlformats.org/drawingml/2006/table">
            <a:tbl>
              <a:tblPr firstRow="1" bandRow="1">
                <a:tableStyleId>{BC89EF96-8CEA-46FF-86C4-4CE0E7609802}</a:tableStyleId>
              </a:tblPr>
              <a:tblGrid>
                <a:gridCol w="2220987">
                  <a:extLst>
                    <a:ext uri="{9D8B030D-6E8A-4147-A177-3AD203B41FA5}">
                      <a16:colId xmlns:a16="http://schemas.microsoft.com/office/drawing/2014/main" val="2623641436"/>
                    </a:ext>
                  </a:extLst>
                </a:gridCol>
                <a:gridCol w="2220987">
                  <a:extLst>
                    <a:ext uri="{9D8B030D-6E8A-4147-A177-3AD203B41FA5}">
                      <a16:colId xmlns:a16="http://schemas.microsoft.com/office/drawing/2014/main" val="3259479806"/>
                    </a:ext>
                  </a:extLst>
                </a:gridCol>
                <a:gridCol w="2220987">
                  <a:extLst>
                    <a:ext uri="{9D8B030D-6E8A-4147-A177-3AD203B41FA5}">
                      <a16:colId xmlns:a16="http://schemas.microsoft.com/office/drawing/2014/main" val="293170329"/>
                    </a:ext>
                  </a:extLst>
                </a:gridCol>
                <a:gridCol w="2220987">
                  <a:extLst>
                    <a:ext uri="{9D8B030D-6E8A-4147-A177-3AD203B41FA5}">
                      <a16:colId xmlns:a16="http://schemas.microsoft.com/office/drawing/2014/main" val="2658935514"/>
                    </a:ext>
                  </a:extLst>
                </a:gridCol>
                <a:gridCol w="2220987">
                  <a:extLst>
                    <a:ext uri="{9D8B030D-6E8A-4147-A177-3AD203B41FA5}">
                      <a16:colId xmlns:a16="http://schemas.microsoft.com/office/drawing/2014/main" val="277830420"/>
                    </a:ext>
                  </a:extLst>
                </a:gridCol>
              </a:tblGrid>
              <a:tr h="772533">
                <a:tc>
                  <a:txBody>
                    <a:bodyPr/>
                    <a:lstStyle/>
                    <a:p>
                      <a:endParaRPr lang="en-HK" sz="1400" b="1" kern="1200" dirty="0">
                        <a:solidFill>
                          <a:schemeClr val="tx1"/>
                        </a:solidFill>
                        <a:latin typeface="+mn-lt"/>
                        <a:ea typeface="+mn-ea"/>
                        <a:cs typeface="+mn-cs"/>
                      </a:endParaRPr>
                    </a:p>
                    <a:p>
                      <a:r>
                        <a:rPr lang="en-HK" sz="1400" b="1" kern="1200" dirty="0">
                          <a:solidFill>
                            <a:schemeClr val="tx1"/>
                          </a:solidFill>
                          <a:latin typeface="+mn-lt"/>
                          <a:ea typeface="+mn-ea"/>
                          <a:cs typeface="+mn-cs"/>
                        </a:rPr>
                        <a:t>EXAMPLE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HK" sz="1400" b="1" kern="1200" dirty="0">
                          <a:solidFill>
                            <a:schemeClr val="tx1"/>
                          </a:solidFill>
                          <a:latin typeface="+mn-lt"/>
                          <a:ea typeface="+mn-ea"/>
                          <a:cs typeface="+mn-cs"/>
                        </a:rPr>
                        <a:t>Q1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HK" sz="1400" b="1" i="0" baseline="0" dirty="0">
                          <a:solidFill>
                            <a:schemeClr val="tx1"/>
                          </a:solidFill>
                          <a:latin typeface="+mj-lt"/>
                        </a:rPr>
                        <a:t>Q2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HK" sz="1400" b="1" i="0" baseline="0" dirty="0">
                          <a:solidFill>
                            <a:schemeClr val="tx1"/>
                          </a:solidFill>
                          <a:latin typeface="+mj-lt"/>
                        </a:rPr>
                        <a:t>Q3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HK" sz="1400" b="1" i="0" baseline="0" dirty="0">
                          <a:solidFill>
                            <a:schemeClr val="tx1"/>
                          </a:solidFill>
                          <a:latin typeface="+mj-lt"/>
                        </a:rPr>
                        <a:t>Q4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5817353"/>
                  </a:ext>
                </a:extLst>
              </a:tr>
              <a:tr h="10860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HK" sz="1400" b="1" kern="1200" dirty="0">
                          <a:solidFill>
                            <a:schemeClr val="tx1"/>
                          </a:solidFill>
                          <a:latin typeface="+mn-lt"/>
                          <a:ea typeface="+mn-ea"/>
                          <a:cs typeface="+mn-cs"/>
                        </a:rPr>
                        <a:t>Business Development Plan</a:t>
                      </a:r>
                    </a:p>
                    <a:p>
                      <a:pPr marL="0" algn="l" defTabSz="914400" rtl="0" eaLnBrk="1" latinLnBrk="0" hangingPunct="1"/>
                      <a:endParaRPr lang="en-HK" sz="14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latin typeface="+mj-lt"/>
                        </a:rPr>
                        <a:t>Interview with active gamers on VR/AR</a:t>
                      </a:r>
                      <a:endParaRPr lang="en-HK" sz="1200" b="0" i="0" baseline="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HK" sz="1200" kern="0" dirty="0">
                          <a:solidFill>
                            <a:schemeClr val="tx1"/>
                          </a:solidFill>
                          <a:effectLst/>
                          <a:latin typeface="+mj-lt"/>
                          <a:ea typeface="+mn-ea"/>
                          <a:cs typeface="+mn-cs"/>
                        </a:rPr>
                        <a:t>Collaboration with CUHK/HKU for marketing research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HK" sz="1200" kern="0" dirty="0">
                        <a:solidFill>
                          <a:schemeClr val="tx1"/>
                        </a:solidFill>
                        <a:effectLst/>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200" kern="0" dirty="0">
                        <a:solidFill>
                          <a:schemeClr val="tx1"/>
                        </a:solidFill>
                        <a:effectLst/>
                        <a:latin typeface="+mj-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HK" sz="1200" kern="0" dirty="0">
                          <a:solidFill>
                            <a:schemeClr val="tx1"/>
                          </a:solidFill>
                          <a:effectLst/>
                          <a:latin typeface="+mj-lt"/>
                          <a:ea typeface="+mn-ea"/>
                          <a:cs typeface="+mn-cs"/>
                        </a:rPr>
                        <a:t>Set</a:t>
                      </a:r>
                      <a:r>
                        <a:rPr lang="en-HK" sz="1200" kern="0" baseline="0" dirty="0">
                          <a:solidFill>
                            <a:schemeClr val="tx1"/>
                          </a:solidFill>
                          <a:effectLst/>
                          <a:latin typeface="+mj-lt"/>
                          <a:ea typeface="+mn-ea"/>
                          <a:cs typeface="+mn-cs"/>
                        </a:rPr>
                        <a:t> up social media accounts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HK" sz="1200" kern="0" baseline="0" dirty="0">
                        <a:solidFill>
                          <a:schemeClr val="tx1"/>
                        </a:solidFill>
                        <a:effectLst/>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HK" sz="1200" kern="0" baseline="0" dirty="0">
                        <a:solidFill>
                          <a:schemeClr val="tx1"/>
                        </a:solidFill>
                        <a:effectLst/>
                        <a:latin typeface="+mj-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HK" sz="1200" dirty="0">
                          <a:solidFill>
                            <a:schemeClr val="tx1"/>
                          </a:solidFill>
                          <a:latin typeface="+mj-lt"/>
                        </a:rPr>
                        <a:t>App launch at Android store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9950068"/>
                  </a:ext>
                </a:extLst>
              </a:tr>
              <a:tr h="87285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b="1" kern="1200" dirty="0">
                          <a:solidFill>
                            <a:schemeClr val="tx1"/>
                          </a:solidFill>
                          <a:latin typeface="+mn-lt"/>
                          <a:ea typeface="+mn-ea"/>
                          <a:cs typeface="+mn-cs"/>
                        </a:rPr>
                        <a:t>Technology Development</a:t>
                      </a:r>
                    </a:p>
                    <a:p>
                      <a:pPr marL="0" algn="l" defTabSz="914400" rtl="0" eaLnBrk="1" latinLnBrk="0" hangingPunct="1"/>
                      <a:endParaRPr lang="en-HK" sz="14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0" dirty="0">
                          <a:solidFill>
                            <a:schemeClr val="tx1"/>
                          </a:solidFill>
                          <a:effectLst/>
                          <a:latin typeface="+mj-lt"/>
                          <a:cs typeface="Times New Roman" panose="02020603050405020304" pitchFamily="18" charset="0"/>
                        </a:rPr>
                        <a:t>Game development - Characters and graphics design</a:t>
                      </a:r>
                      <a:endParaRPr lang="en-US" sz="1100" kern="100" dirty="0">
                        <a:solidFill>
                          <a:schemeClr val="tx1"/>
                        </a:solidFill>
                        <a:effectLst/>
                        <a:latin typeface="+mj-lt"/>
                        <a:ea typeface="+mn-ea"/>
                        <a:cs typeface="Times New Roman" panose="02020603050405020304" pitchFamily="18" charset="0"/>
                      </a:endParaRPr>
                    </a:p>
                    <a:p>
                      <a:endParaRPr lang="en-HK" sz="1100" b="0" i="0" baseline="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0" dirty="0">
                          <a:solidFill>
                            <a:schemeClr val="tx1"/>
                          </a:solidFill>
                          <a:effectLst/>
                          <a:latin typeface="+mj-lt"/>
                          <a:cs typeface="Times New Roman" panose="02020603050405020304" pitchFamily="18" charset="0"/>
                        </a:rPr>
                        <a:t>Game development - music and sound effect development</a:t>
                      </a:r>
                      <a:endParaRPr lang="en-US" sz="1100" kern="100" dirty="0">
                        <a:solidFill>
                          <a:schemeClr val="tx1"/>
                        </a:solidFill>
                        <a:effectLst/>
                        <a:latin typeface="+mj-lt"/>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100" kern="0" dirty="0">
                        <a:solidFill>
                          <a:schemeClr val="tx1"/>
                        </a:solidFill>
                        <a:effectLst/>
                        <a:latin typeface="+mj-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HK" sz="1100" dirty="0">
                          <a:solidFill>
                            <a:schemeClr val="tx1"/>
                          </a:solidFill>
                          <a:latin typeface="+mj-lt"/>
                        </a:rPr>
                        <a:t>Payment gateway integration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HK" sz="1100" kern="0" dirty="0">
                        <a:solidFill>
                          <a:schemeClr val="tx1"/>
                        </a:solidFill>
                        <a:effectLst/>
                        <a:latin typeface="+mj-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HK" sz="1100" dirty="0">
                          <a:solidFill>
                            <a:schemeClr val="tx1"/>
                          </a:solidFill>
                          <a:latin typeface="+mj-lt"/>
                        </a:rPr>
                        <a:t>Complete full payment gateway integration</a:t>
                      </a:r>
                    </a:p>
                    <a:p>
                      <a:pPr marL="0" indent="0">
                        <a:buFont typeface="Arial" panose="020B0604020202020204" pitchFamily="34" charset="0"/>
                        <a:buNone/>
                      </a:pPr>
                      <a:endParaRPr lang="en-HK" sz="110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50536008"/>
                  </a:ext>
                </a:extLst>
              </a:tr>
              <a:tr h="87285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n-lt"/>
                          <a:ea typeface="+mn-ea"/>
                          <a:cs typeface="+mn-cs"/>
                        </a:rPr>
                        <a:t>Finance Planning</a:t>
                      </a:r>
                    </a:p>
                    <a:p>
                      <a:pPr marL="0" algn="l" defTabSz="914400" rtl="0" eaLnBrk="1" latinLnBrk="0" hangingPunct="1"/>
                      <a:r>
                        <a:rPr lang="en-HK" sz="1400" b="1" kern="1200" dirty="0">
                          <a:solidFill>
                            <a:schemeClr val="tx1"/>
                          </a:solidFill>
                          <a:latin typeface="+mn-lt"/>
                          <a:ea typeface="+mn-ea"/>
                          <a:cs typeface="+mn-cs"/>
                        </a:rPr>
                        <a:t>&amp;</a:t>
                      </a:r>
                    </a:p>
                    <a:p>
                      <a:pPr marL="0" algn="l" defTabSz="914400" rtl="0" eaLnBrk="1" latinLnBrk="0" hangingPunct="1"/>
                      <a:r>
                        <a:rPr lang="en-HK" sz="1400" b="1" kern="1200" dirty="0">
                          <a:solidFill>
                            <a:schemeClr val="tx1"/>
                          </a:solidFill>
                          <a:latin typeface="+mn-lt"/>
                          <a:ea typeface="+mn-ea"/>
                          <a:cs typeface="+mn-cs"/>
                        </a:rPr>
                        <a:t>Others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latin typeface="+mj-lt"/>
                        </a:rPr>
                        <a:t>Bank account opening</a:t>
                      </a:r>
                    </a:p>
                    <a:p>
                      <a:endParaRPr lang="en-HK" sz="1100" b="0" i="0" baseline="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1100" kern="1200" dirty="0">
                          <a:solidFill>
                            <a:schemeClr val="tx1"/>
                          </a:solidFill>
                          <a:latin typeface="+mj-lt"/>
                          <a:ea typeface="+mn-ea"/>
                          <a:cs typeface="+mn-cs"/>
                        </a:rPr>
                        <a:t>IP</a:t>
                      </a:r>
                      <a:r>
                        <a:rPr lang="en-HK" sz="1100" kern="1200" baseline="0" dirty="0">
                          <a:solidFill>
                            <a:schemeClr val="tx1"/>
                          </a:solidFill>
                          <a:latin typeface="+mj-lt"/>
                          <a:ea typeface="+mn-ea"/>
                          <a:cs typeface="+mn-cs"/>
                        </a:rPr>
                        <a:t> register for game character </a:t>
                      </a:r>
                      <a:endParaRPr lang="en-US" sz="1100" kern="1200" dirty="0">
                        <a:solidFill>
                          <a:schemeClr val="tx1"/>
                        </a:solidFill>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100" kern="0" dirty="0">
                        <a:solidFill>
                          <a:schemeClr val="tx1"/>
                        </a:solidFill>
                        <a:effectLst/>
                        <a:latin typeface="+mj-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1100" dirty="0">
                          <a:solidFill>
                            <a:schemeClr val="tx1"/>
                          </a:solidFill>
                          <a:latin typeface="+mj-lt"/>
                        </a:rPr>
                        <a:t>Negotiate payment gateway with </a:t>
                      </a:r>
                      <a:r>
                        <a:rPr lang="en-HK" sz="1100" dirty="0" err="1">
                          <a:solidFill>
                            <a:schemeClr val="tx1"/>
                          </a:solidFill>
                          <a:latin typeface="+mj-lt"/>
                        </a:rPr>
                        <a:t>Paypal</a:t>
                      </a:r>
                      <a:r>
                        <a:rPr lang="en-HK" sz="1100" baseline="0" dirty="0">
                          <a:solidFill>
                            <a:schemeClr val="tx1"/>
                          </a:solidFill>
                          <a:latin typeface="+mj-lt"/>
                        </a:rPr>
                        <a:t> and banks</a:t>
                      </a:r>
                      <a:endParaRPr lang="en-HK" sz="1100" dirty="0">
                        <a:solidFill>
                          <a:schemeClr val="tx1"/>
                        </a:solidFill>
                        <a:latin typeface="+mj-l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HK" sz="1100" kern="0" dirty="0">
                        <a:solidFill>
                          <a:schemeClr val="tx1"/>
                        </a:solidFill>
                        <a:effectLst/>
                        <a:latin typeface="+mj-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kern="1200" dirty="0">
                          <a:solidFill>
                            <a:schemeClr val="tx1"/>
                          </a:solidFill>
                          <a:latin typeface="+mj-lt"/>
                          <a:ea typeface="+mn-ea"/>
                          <a:cs typeface="+mn-cs"/>
                        </a:rPr>
                        <a:t>Online payment</a:t>
                      </a:r>
                      <a:r>
                        <a:rPr lang="en-US" sz="1100" kern="1200" baseline="0" dirty="0">
                          <a:solidFill>
                            <a:schemeClr val="tx1"/>
                          </a:solidFill>
                          <a:latin typeface="+mj-lt"/>
                          <a:ea typeface="+mn-ea"/>
                          <a:cs typeface="+mn-cs"/>
                        </a:rPr>
                        <a:t> gateway implemented</a:t>
                      </a:r>
                      <a:endParaRPr lang="en-US" sz="1100" kern="1200" dirty="0">
                        <a:solidFill>
                          <a:schemeClr val="tx1"/>
                        </a:solidFill>
                        <a:latin typeface="+mj-lt"/>
                        <a:ea typeface="+mn-ea"/>
                        <a:cs typeface="+mn-cs"/>
                      </a:endParaRPr>
                    </a:p>
                    <a:p>
                      <a:pPr marL="0" indent="0">
                        <a:buFont typeface="Arial" panose="020B0604020202020204" pitchFamily="34" charset="0"/>
                        <a:buNone/>
                      </a:pPr>
                      <a:endParaRPr lang="en-HK" sz="110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91211834"/>
                  </a:ext>
                </a:extLst>
              </a:tr>
            </a:tbl>
          </a:graphicData>
        </a:graphic>
      </p:graphicFrame>
      <p:pic>
        <p:nvPicPr>
          <p:cNvPr id="5" name="Picture 2">
            <a:extLst>
              <a:ext uri="{FF2B5EF4-FFF2-40B4-BE49-F238E27FC236}">
                <a16:creationId xmlns:a16="http://schemas.microsoft.com/office/drawing/2014/main" id="{044C5EDA-13AF-430C-8515-71615193602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9424" y="363957"/>
            <a:ext cx="2856355" cy="605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8463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935EB-6358-79A9-723A-7956104DED2A}"/>
              </a:ext>
            </a:extLst>
          </p:cNvPr>
          <p:cNvSpPr>
            <a:spLocks noGrp="1"/>
          </p:cNvSpPr>
          <p:nvPr>
            <p:ph type="title"/>
          </p:nvPr>
        </p:nvSpPr>
        <p:spPr/>
        <p:txBody>
          <a:bodyPr/>
          <a:lstStyle/>
          <a:p>
            <a:r>
              <a:rPr lang="en-US" dirty="0"/>
              <a:t>team</a:t>
            </a:r>
            <a:endParaRPr lang="en-HK" dirty="0"/>
          </a:p>
        </p:txBody>
      </p:sp>
      <p:sp>
        <p:nvSpPr>
          <p:cNvPr id="3" name="Subtitle 2">
            <a:extLst>
              <a:ext uri="{FF2B5EF4-FFF2-40B4-BE49-F238E27FC236}">
                <a16:creationId xmlns:a16="http://schemas.microsoft.com/office/drawing/2014/main" id="{5AAC79F3-D9A8-98CA-5CE4-061B5F7CCD45}"/>
              </a:ext>
            </a:extLst>
          </p:cNvPr>
          <p:cNvSpPr>
            <a:spLocks noGrp="1"/>
          </p:cNvSpPr>
          <p:nvPr>
            <p:ph type="subTitle" idx="8"/>
          </p:nvPr>
        </p:nvSpPr>
        <p:spPr>
          <a:xfrm>
            <a:off x="585275" y="1628929"/>
            <a:ext cx="10594354" cy="1712986"/>
          </a:xfrm>
        </p:spPr>
        <p:txBody>
          <a:bodyPr/>
          <a:lstStyle/>
          <a:p>
            <a:pPr algn="l">
              <a:buFont typeface="Arial" panose="020B0604020202020204" pitchFamily="34" charset="0"/>
              <a:buChar char="•"/>
            </a:pPr>
            <a:r>
              <a:rPr lang="en-US" dirty="0">
                <a:solidFill>
                  <a:schemeClr val="tx1"/>
                </a:solidFill>
                <a:ea typeface="Open Sans Light" panose="020B0306030504020204" pitchFamily="34" charset="0"/>
                <a:cs typeface="Open Sans" charset="0"/>
              </a:rPr>
              <a:t>Brief introduction of the Founders, Management, R&amp;D Team and Advisors </a:t>
            </a:r>
          </a:p>
          <a:p>
            <a:pPr marL="0" indent="0" algn="l">
              <a:buNone/>
            </a:pPr>
            <a:r>
              <a:rPr lang="en-US" dirty="0">
                <a:solidFill>
                  <a:schemeClr val="tx1"/>
                </a:solidFill>
                <a:ea typeface="Open Sans Light" panose="020B0306030504020204" pitchFamily="34" charset="0"/>
                <a:cs typeface="Open Sans" charset="0"/>
              </a:rPr>
              <a:t>    (Photo, Name, Title and relevant experiences.)</a:t>
            </a:r>
          </a:p>
          <a:p>
            <a:pPr algn="l">
              <a:buFont typeface="Arial" panose="020B0604020202020204" pitchFamily="34" charset="0"/>
              <a:buChar char="•"/>
            </a:pPr>
            <a:endParaRPr lang="en-US" dirty="0">
              <a:solidFill>
                <a:schemeClr val="tx1"/>
              </a:solidFill>
              <a:ea typeface="Open Sans Light" panose="020B0306030504020204" pitchFamily="34" charset="0"/>
              <a:cs typeface="Open Sans" charset="0"/>
            </a:endParaRPr>
          </a:p>
          <a:p>
            <a:pPr algn="l">
              <a:buFont typeface="Arial" panose="020B0604020202020204" pitchFamily="34" charset="0"/>
              <a:buChar char="•"/>
            </a:pPr>
            <a:r>
              <a:rPr lang="en-US" altLang="zh-TW" dirty="0">
                <a:solidFill>
                  <a:schemeClr val="tx1"/>
                </a:solidFill>
                <a:ea typeface="Open Sans Light" panose="020B0306030504020204" pitchFamily="34" charset="0"/>
                <a:cs typeface="Open Sans" charset="0"/>
              </a:rPr>
              <a:t>Any investors / partners involved in your project?</a:t>
            </a:r>
          </a:p>
          <a:p>
            <a:pPr algn="l"/>
            <a:endParaRPr lang="en-HK" dirty="0"/>
          </a:p>
          <a:p>
            <a:pPr algn="l"/>
            <a:endParaRPr lang="en-HK" dirty="0"/>
          </a:p>
        </p:txBody>
      </p:sp>
      <p:pic>
        <p:nvPicPr>
          <p:cNvPr id="4" name="Picture 2">
            <a:extLst>
              <a:ext uri="{FF2B5EF4-FFF2-40B4-BE49-F238E27FC236}">
                <a16:creationId xmlns:a16="http://schemas.microsoft.com/office/drawing/2014/main" id="{EE0866C4-0173-42BA-80CA-EE4387D92DF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9424" y="363957"/>
            <a:ext cx="2856355" cy="605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0873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8BEBCF-38A8-220B-D469-75A991DB3826}"/>
              </a:ext>
            </a:extLst>
          </p:cNvPr>
          <p:cNvSpPr>
            <a:spLocks noGrp="1"/>
          </p:cNvSpPr>
          <p:nvPr>
            <p:ph type="title"/>
          </p:nvPr>
        </p:nvSpPr>
        <p:spPr/>
        <p:txBody>
          <a:bodyPr/>
          <a:lstStyle/>
          <a:p>
            <a:r>
              <a:rPr lang="en-US" dirty="0"/>
              <a:t>Project</a:t>
            </a:r>
            <a:r>
              <a:rPr lang="zh-TW" altLang="en-US" dirty="0"/>
              <a:t> </a:t>
            </a:r>
            <a:r>
              <a:rPr lang="en-US" altLang="zh-TW" dirty="0"/>
              <a:t>name</a:t>
            </a:r>
            <a:endParaRPr lang="en-US" dirty="0"/>
          </a:p>
        </p:txBody>
      </p:sp>
      <p:sp>
        <p:nvSpPr>
          <p:cNvPr id="5" name="Subtitle 4">
            <a:extLst>
              <a:ext uri="{FF2B5EF4-FFF2-40B4-BE49-F238E27FC236}">
                <a16:creationId xmlns:a16="http://schemas.microsoft.com/office/drawing/2014/main" id="{6E89B3ED-4599-FC82-B5B8-7F7DE21B21B7}"/>
              </a:ext>
            </a:extLst>
          </p:cNvPr>
          <p:cNvSpPr>
            <a:spLocks noGrp="1"/>
          </p:cNvSpPr>
          <p:nvPr>
            <p:ph type="subTitle" idx="8"/>
          </p:nvPr>
        </p:nvSpPr>
        <p:spPr>
          <a:xfrm>
            <a:off x="607597" y="5068814"/>
            <a:ext cx="2829200" cy="634000"/>
          </a:xfrm>
        </p:spPr>
        <p:txBody>
          <a:bodyPr/>
          <a:lstStyle/>
          <a:p>
            <a:pPr algn="l"/>
            <a:r>
              <a:rPr lang="en-US" dirty="0"/>
              <a:t>Presented by : </a:t>
            </a:r>
          </a:p>
        </p:txBody>
      </p:sp>
      <p:sp>
        <p:nvSpPr>
          <p:cNvPr id="6" name="Subtitle 4">
            <a:extLst>
              <a:ext uri="{FF2B5EF4-FFF2-40B4-BE49-F238E27FC236}">
                <a16:creationId xmlns:a16="http://schemas.microsoft.com/office/drawing/2014/main" id="{3ECA097C-8756-588B-4F57-37E7ECF41E91}"/>
              </a:ext>
            </a:extLst>
          </p:cNvPr>
          <p:cNvSpPr txBox="1">
            <a:spLocks/>
          </p:cNvSpPr>
          <p:nvPr/>
        </p:nvSpPr>
        <p:spPr>
          <a:xfrm>
            <a:off x="607597" y="5809043"/>
            <a:ext cx="2829200" cy="634000"/>
          </a:xfrm>
          <a:prstGeom prst="rect">
            <a:avLst/>
          </a:prstGeom>
        </p:spPr>
        <p:txBody>
          <a:bodyPr spcFirstLastPara="1" vert="horz" wrap="square" lIns="91425" tIns="91425" rIns="91425" bIns="91425" rtlCol="0" anchor="ctr" anchorCtr="0">
            <a:noAutofit/>
          </a:bodyPr>
          <a:lstStyle>
            <a:lvl1pPr marL="228555" lvl="0" indent="-228555" algn="ctr" defTabSz="914217" rtl="0" eaLnBrk="1" latinLnBrk="0" hangingPunct="1">
              <a:lnSpc>
                <a:spcPct val="100000"/>
              </a:lnSpc>
              <a:spcBef>
                <a:spcPts val="0"/>
              </a:spcBef>
              <a:spcAft>
                <a:spcPts val="0"/>
              </a:spcAft>
              <a:buFontTx/>
              <a:buNone/>
              <a:defRPr lang="en-US" sz="1867" b="0" i="0" kern="1200" baseline="0">
                <a:solidFill>
                  <a:schemeClr val="dk1"/>
                </a:solidFill>
                <a:effectLst/>
                <a:latin typeface="+mj-lt"/>
                <a:ea typeface="Overpass Light"/>
                <a:cs typeface="Overpass Light"/>
                <a:sym typeface="Overpass Light"/>
              </a:defRPr>
            </a:lvl1pPr>
            <a:lvl2pPr marL="685663" lvl="1" indent="-228555" algn="ctr" defTabSz="914217" rtl="0" eaLnBrk="1" latinLnBrk="0" hangingPunct="1">
              <a:lnSpc>
                <a:spcPct val="100000"/>
              </a:lnSpc>
              <a:spcBef>
                <a:spcPts val="0"/>
              </a:spcBef>
              <a:spcAft>
                <a:spcPts val="0"/>
              </a:spcAft>
              <a:buFontTx/>
              <a:buNone/>
              <a:defRPr lang="en-US" sz="1867" b="0" i="0" kern="1200" baseline="0">
                <a:solidFill>
                  <a:schemeClr val="tx1">
                    <a:lumMod val="75000"/>
                  </a:schemeClr>
                </a:solidFill>
                <a:effectLst/>
                <a:latin typeface="Montserrat" panose="00000500000000000000" pitchFamily="2" charset="0"/>
                <a:ea typeface="Open Sans Light" panose="020B0306030504020204" pitchFamily="34" charset="0"/>
                <a:cs typeface="Open Sans" charset="0"/>
              </a:defRPr>
            </a:lvl2pPr>
            <a:lvl3pPr marL="1142772" lvl="2" indent="-228555" algn="ctr" defTabSz="914217" rtl="0" eaLnBrk="1" latinLnBrk="0" hangingPunct="1">
              <a:lnSpc>
                <a:spcPct val="100000"/>
              </a:lnSpc>
              <a:spcBef>
                <a:spcPts val="0"/>
              </a:spcBef>
              <a:spcAft>
                <a:spcPts val="0"/>
              </a:spcAft>
              <a:buFontTx/>
              <a:buNone/>
              <a:defRPr lang="en-US" sz="1867" b="0" i="0" kern="1200" baseline="0">
                <a:solidFill>
                  <a:schemeClr val="tx1">
                    <a:lumMod val="75000"/>
                  </a:schemeClr>
                </a:solidFill>
                <a:effectLst/>
                <a:latin typeface="Montserrat" panose="00000500000000000000" pitchFamily="2" charset="0"/>
                <a:ea typeface="Open Sans Light" panose="020B0306030504020204" pitchFamily="34" charset="0"/>
                <a:cs typeface="Open Sans" charset="0"/>
              </a:defRPr>
            </a:lvl3pPr>
            <a:lvl4pPr marL="1599880" lvl="3" indent="-228555" algn="ctr" defTabSz="914217" rtl="0" eaLnBrk="1" latinLnBrk="0" hangingPunct="1">
              <a:lnSpc>
                <a:spcPct val="100000"/>
              </a:lnSpc>
              <a:spcBef>
                <a:spcPts val="0"/>
              </a:spcBef>
              <a:spcAft>
                <a:spcPts val="0"/>
              </a:spcAft>
              <a:buFontTx/>
              <a:buNone/>
              <a:defRPr lang="en-US" sz="1867" b="0" i="0" kern="1200" baseline="0">
                <a:solidFill>
                  <a:schemeClr val="tx1">
                    <a:lumMod val="75000"/>
                  </a:schemeClr>
                </a:solidFill>
                <a:effectLst/>
                <a:latin typeface="Montserrat" panose="00000500000000000000" pitchFamily="2" charset="0"/>
                <a:ea typeface="Open Sans Light" panose="020B0306030504020204" pitchFamily="34" charset="0"/>
                <a:cs typeface="Open Sans" charset="0"/>
              </a:defRPr>
            </a:lvl4pPr>
            <a:lvl5pPr marL="2056989" lvl="4" indent="-228555" algn="ctr" defTabSz="914217" rtl="0" eaLnBrk="1" latinLnBrk="0" hangingPunct="1">
              <a:lnSpc>
                <a:spcPct val="100000"/>
              </a:lnSpc>
              <a:spcBef>
                <a:spcPts val="0"/>
              </a:spcBef>
              <a:spcAft>
                <a:spcPts val="0"/>
              </a:spcAft>
              <a:buFontTx/>
              <a:buNone/>
              <a:defRPr lang="en-US" sz="1867" b="0" i="0" kern="1200" baseline="0">
                <a:solidFill>
                  <a:schemeClr val="tx1">
                    <a:lumMod val="75000"/>
                  </a:schemeClr>
                </a:solidFill>
                <a:effectLst/>
                <a:latin typeface="Montserrat" panose="00000500000000000000" pitchFamily="2" charset="0"/>
                <a:ea typeface="Open Sans Light" panose="020B0306030504020204" pitchFamily="34" charset="0"/>
                <a:cs typeface="Open Sans" charset="0"/>
              </a:defRPr>
            </a:lvl5pPr>
            <a:lvl6pPr marL="2514097" lvl="5" indent="-228555" algn="ctr" defTabSz="914217" rtl="0" eaLnBrk="1" latinLnBrk="0" hangingPunct="1">
              <a:lnSpc>
                <a:spcPct val="100000"/>
              </a:lnSpc>
              <a:spcBef>
                <a:spcPts val="0"/>
              </a:spcBef>
              <a:spcAft>
                <a:spcPts val="0"/>
              </a:spcAft>
              <a:buFont typeface="Arial" panose="020B0604020202020204" pitchFamily="34" charset="0"/>
              <a:buNone/>
              <a:defRPr sz="1867" kern="1200">
                <a:solidFill>
                  <a:schemeClr val="tx1"/>
                </a:solidFill>
                <a:latin typeface="+mn-lt"/>
                <a:ea typeface="+mn-ea"/>
                <a:cs typeface="+mn-cs"/>
              </a:defRPr>
            </a:lvl6pPr>
            <a:lvl7pPr marL="2971206" lvl="6" indent="-228555" algn="ctr" defTabSz="914217" rtl="0" eaLnBrk="1" latinLnBrk="0" hangingPunct="1">
              <a:lnSpc>
                <a:spcPct val="100000"/>
              </a:lnSpc>
              <a:spcBef>
                <a:spcPts val="0"/>
              </a:spcBef>
              <a:spcAft>
                <a:spcPts val="0"/>
              </a:spcAft>
              <a:buFont typeface="Arial" panose="020B0604020202020204" pitchFamily="34" charset="0"/>
              <a:buNone/>
              <a:defRPr sz="1867" kern="1200">
                <a:solidFill>
                  <a:schemeClr val="tx1"/>
                </a:solidFill>
                <a:latin typeface="+mn-lt"/>
                <a:ea typeface="+mn-ea"/>
                <a:cs typeface="+mn-cs"/>
              </a:defRPr>
            </a:lvl7pPr>
            <a:lvl8pPr marL="3428314" lvl="7" indent="-228555" algn="ctr" defTabSz="914217" rtl="0" eaLnBrk="1" latinLnBrk="0" hangingPunct="1">
              <a:lnSpc>
                <a:spcPct val="100000"/>
              </a:lnSpc>
              <a:spcBef>
                <a:spcPts val="0"/>
              </a:spcBef>
              <a:spcAft>
                <a:spcPts val="0"/>
              </a:spcAft>
              <a:buFont typeface="Arial" panose="020B0604020202020204" pitchFamily="34" charset="0"/>
              <a:buNone/>
              <a:defRPr sz="1867" kern="1200">
                <a:solidFill>
                  <a:schemeClr val="tx1"/>
                </a:solidFill>
                <a:latin typeface="+mn-lt"/>
                <a:ea typeface="+mn-ea"/>
                <a:cs typeface="+mn-cs"/>
              </a:defRPr>
            </a:lvl8pPr>
            <a:lvl9pPr marL="3885423" lvl="8" indent="-228555" algn="ctr" defTabSz="914217" rtl="0" eaLnBrk="1" latinLnBrk="0" hangingPunct="1">
              <a:lnSpc>
                <a:spcPct val="100000"/>
              </a:lnSpc>
              <a:spcBef>
                <a:spcPts val="0"/>
              </a:spcBef>
              <a:spcAft>
                <a:spcPts val="0"/>
              </a:spcAft>
              <a:buFont typeface="Arial" panose="020B0604020202020204" pitchFamily="34" charset="0"/>
              <a:buNone/>
              <a:defRPr sz="1867" kern="1200">
                <a:solidFill>
                  <a:schemeClr val="tx1"/>
                </a:solidFill>
                <a:latin typeface="+mn-lt"/>
                <a:ea typeface="+mn-ea"/>
                <a:cs typeface="+mn-cs"/>
              </a:defRPr>
            </a:lvl9pPr>
          </a:lstStyle>
          <a:p>
            <a:pPr algn="l"/>
            <a:r>
              <a:rPr lang="en-US" dirty="0"/>
              <a:t>Date : </a:t>
            </a:r>
          </a:p>
        </p:txBody>
      </p:sp>
      <p:pic>
        <p:nvPicPr>
          <p:cNvPr id="7" name="Picture 2">
            <a:extLst>
              <a:ext uri="{FF2B5EF4-FFF2-40B4-BE49-F238E27FC236}">
                <a16:creationId xmlns:a16="http://schemas.microsoft.com/office/drawing/2014/main" id="{B4A437A1-596A-44D4-BD4A-1A82D9DC278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29668" y="363957"/>
            <a:ext cx="2856355" cy="605893"/>
          </a:xfrm>
          <a:prstGeom prst="rect">
            <a:avLst/>
          </a:prstGeom>
          <a:noFill/>
          <a:extLst>
            <a:ext uri="{909E8E84-426E-40DD-AFC4-6F175D3DCCD1}">
              <a14:hiddenFill xmlns:a14="http://schemas.microsoft.com/office/drawing/2010/main">
                <a:solidFill>
                  <a:srgbClr val="FFFFFF"/>
                </a:solidFill>
              </a14:hiddenFill>
            </a:ext>
          </a:extLst>
        </p:spPr>
      </p:pic>
      <p:sp>
        <p:nvSpPr>
          <p:cNvPr id="8" name="Subtitle 4">
            <a:extLst>
              <a:ext uri="{FF2B5EF4-FFF2-40B4-BE49-F238E27FC236}">
                <a16:creationId xmlns:a16="http://schemas.microsoft.com/office/drawing/2014/main" id="{7E3AD371-0040-49E9-A9B9-F0B1AD723EDB}"/>
              </a:ext>
            </a:extLst>
          </p:cNvPr>
          <p:cNvSpPr txBox="1">
            <a:spLocks/>
          </p:cNvSpPr>
          <p:nvPr/>
        </p:nvSpPr>
        <p:spPr>
          <a:xfrm>
            <a:off x="905770" y="2053943"/>
            <a:ext cx="9298403" cy="2355791"/>
          </a:xfrm>
          <a:prstGeom prst="rect">
            <a:avLst/>
          </a:prstGeom>
        </p:spPr>
        <p:txBody>
          <a:bodyPr spcFirstLastPara="1" vert="horz" wrap="square" lIns="91425" tIns="91425" rIns="91425" bIns="91425" rtlCol="0" anchor="ctr" anchorCtr="0">
            <a:noAutofit/>
          </a:bodyPr>
          <a:lstStyle>
            <a:lvl1pPr marL="228555" lvl="0" indent="-228555" algn="ctr" defTabSz="914217" rtl="0" eaLnBrk="1" latinLnBrk="0" hangingPunct="1">
              <a:lnSpc>
                <a:spcPct val="100000"/>
              </a:lnSpc>
              <a:spcBef>
                <a:spcPts val="0"/>
              </a:spcBef>
              <a:spcAft>
                <a:spcPts val="0"/>
              </a:spcAft>
              <a:buFontTx/>
              <a:buNone/>
              <a:defRPr lang="en-US" sz="1867" b="0" i="0" kern="1200" baseline="0">
                <a:solidFill>
                  <a:schemeClr val="dk1"/>
                </a:solidFill>
                <a:effectLst/>
                <a:latin typeface="+mj-lt"/>
                <a:ea typeface="Overpass Light"/>
                <a:cs typeface="Overpass Light"/>
                <a:sym typeface="Overpass Light"/>
              </a:defRPr>
            </a:lvl1pPr>
            <a:lvl2pPr marL="685663" lvl="1" indent="-228555" algn="ctr" defTabSz="914217" rtl="0" eaLnBrk="1" latinLnBrk="0" hangingPunct="1">
              <a:lnSpc>
                <a:spcPct val="100000"/>
              </a:lnSpc>
              <a:spcBef>
                <a:spcPts val="0"/>
              </a:spcBef>
              <a:spcAft>
                <a:spcPts val="0"/>
              </a:spcAft>
              <a:buFontTx/>
              <a:buNone/>
              <a:defRPr lang="en-US" sz="1867" b="0" i="0" kern="1200" baseline="0">
                <a:solidFill>
                  <a:schemeClr val="tx1">
                    <a:lumMod val="75000"/>
                  </a:schemeClr>
                </a:solidFill>
                <a:effectLst/>
                <a:latin typeface="Montserrat" panose="00000500000000000000" pitchFamily="2" charset="0"/>
                <a:ea typeface="Open Sans Light" panose="020B0306030504020204" pitchFamily="34" charset="0"/>
                <a:cs typeface="Open Sans" charset="0"/>
              </a:defRPr>
            </a:lvl2pPr>
            <a:lvl3pPr marL="1142772" lvl="2" indent="-228555" algn="ctr" defTabSz="914217" rtl="0" eaLnBrk="1" latinLnBrk="0" hangingPunct="1">
              <a:lnSpc>
                <a:spcPct val="100000"/>
              </a:lnSpc>
              <a:spcBef>
                <a:spcPts val="0"/>
              </a:spcBef>
              <a:spcAft>
                <a:spcPts val="0"/>
              </a:spcAft>
              <a:buFontTx/>
              <a:buNone/>
              <a:defRPr lang="en-US" sz="1867" b="0" i="0" kern="1200" baseline="0">
                <a:solidFill>
                  <a:schemeClr val="tx1">
                    <a:lumMod val="75000"/>
                  </a:schemeClr>
                </a:solidFill>
                <a:effectLst/>
                <a:latin typeface="Montserrat" panose="00000500000000000000" pitchFamily="2" charset="0"/>
                <a:ea typeface="Open Sans Light" panose="020B0306030504020204" pitchFamily="34" charset="0"/>
                <a:cs typeface="Open Sans" charset="0"/>
              </a:defRPr>
            </a:lvl3pPr>
            <a:lvl4pPr marL="1599880" lvl="3" indent="-228555" algn="ctr" defTabSz="914217" rtl="0" eaLnBrk="1" latinLnBrk="0" hangingPunct="1">
              <a:lnSpc>
                <a:spcPct val="100000"/>
              </a:lnSpc>
              <a:spcBef>
                <a:spcPts val="0"/>
              </a:spcBef>
              <a:spcAft>
                <a:spcPts val="0"/>
              </a:spcAft>
              <a:buFontTx/>
              <a:buNone/>
              <a:defRPr lang="en-US" sz="1867" b="0" i="0" kern="1200" baseline="0">
                <a:solidFill>
                  <a:schemeClr val="tx1">
                    <a:lumMod val="75000"/>
                  </a:schemeClr>
                </a:solidFill>
                <a:effectLst/>
                <a:latin typeface="Montserrat" panose="00000500000000000000" pitchFamily="2" charset="0"/>
                <a:ea typeface="Open Sans Light" panose="020B0306030504020204" pitchFamily="34" charset="0"/>
                <a:cs typeface="Open Sans" charset="0"/>
              </a:defRPr>
            </a:lvl4pPr>
            <a:lvl5pPr marL="2056989" lvl="4" indent="-228555" algn="ctr" defTabSz="914217" rtl="0" eaLnBrk="1" latinLnBrk="0" hangingPunct="1">
              <a:lnSpc>
                <a:spcPct val="100000"/>
              </a:lnSpc>
              <a:spcBef>
                <a:spcPts val="0"/>
              </a:spcBef>
              <a:spcAft>
                <a:spcPts val="0"/>
              </a:spcAft>
              <a:buFontTx/>
              <a:buNone/>
              <a:defRPr lang="en-US" sz="1867" b="0" i="0" kern="1200" baseline="0">
                <a:solidFill>
                  <a:schemeClr val="tx1">
                    <a:lumMod val="75000"/>
                  </a:schemeClr>
                </a:solidFill>
                <a:effectLst/>
                <a:latin typeface="Montserrat" panose="00000500000000000000" pitchFamily="2" charset="0"/>
                <a:ea typeface="Open Sans Light" panose="020B0306030504020204" pitchFamily="34" charset="0"/>
                <a:cs typeface="Open Sans" charset="0"/>
              </a:defRPr>
            </a:lvl5pPr>
            <a:lvl6pPr marL="2514097" lvl="5" indent="-228555" algn="ctr" defTabSz="914217" rtl="0" eaLnBrk="1" latinLnBrk="0" hangingPunct="1">
              <a:lnSpc>
                <a:spcPct val="100000"/>
              </a:lnSpc>
              <a:spcBef>
                <a:spcPts val="0"/>
              </a:spcBef>
              <a:spcAft>
                <a:spcPts val="0"/>
              </a:spcAft>
              <a:buFont typeface="Arial" panose="020B0604020202020204" pitchFamily="34" charset="0"/>
              <a:buNone/>
              <a:defRPr sz="1867" kern="1200">
                <a:solidFill>
                  <a:schemeClr val="tx1"/>
                </a:solidFill>
                <a:latin typeface="+mn-lt"/>
                <a:ea typeface="+mn-ea"/>
                <a:cs typeface="+mn-cs"/>
              </a:defRPr>
            </a:lvl6pPr>
            <a:lvl7pPr marL="2971206" lvl="6" indent="-228555" algn="ctr" defTabSz="914217" rtl="0" eaLnBrk="1" latinLnBrk="0" hangingPunct="1">
              <a:lnSpc>
                <a:spcPct val="100000"/>
              </a:lnSpc>
              <a:spcBef>
                <a:spcPts val="0"/>
              </a:spcBef>
              <a:spcAft>
                <a:spcPts val="0"/>
              </a:spcAft>
              <a:buFont typeface="Arial" panose="020B0604020202020204" pitchFamily="34" charset="0"/>
              <a:buNone/>
              <a:defRPr sz="1867" kern="1200">
                <a:solidFill>
                  <a:schemeClr val="tx1"/>
                </a:solidFill>
                <a:latin typeface="+mn-lt"/>
                <a:ea typeface="+mn-ea"/>
                <a:cs typeface="+mn-cs"/>
              </a:defRPr>
            </a:lvl7pPr>
            <a:lvl8pPr marL="3428314" lvl="7" indent="-228555" algn="ctr" defTabSz="914217" rtl="0" eaLnBrk="1" latinLnBrk="0" hangingPunct="1">
              <a:lnSpc>
                <a:spcPct val="100000"/>
              </a:lnSpc>
              <a:spcBef>
                <a:spcPts val="0"/>
              </a:spcBef>
              <a:spcAft>
                <a:spcPts val="0"/>
              </a:spcAft>
              <a:buFont typeface="Arial" panose="020B0604020202020204" pitchFamily="34" charset="0"/>
              <a:buNone/>
              <a:defRPr sz="1867" kern="1200">
                <a:solidFill>
                  <a:schemeClr val="tx1"/>
                </a:solidFill>
                <a:latin typeface="+mn-lt"/>
                <a:ea typeface="+mn-ea"/>
                <a:cs typeface="+mn-cs"/>
              </a:defRPr>
            </a:lvl8pPr>
            <a:lvl9pPr marL="3885423" lvl="8" indent="-228555" algn="ctr" defTabSz="914217" rtl="0" eaLnBrk="1" latinLnBrk="0" hangingPunct="1">
              <a:lnSpc>
                <a:spcPct val="100000"/>
              </a:lnSpc>
              <a:spcBef>
                <a:spcPts val="0"/>
              </a:spcBef>
              <a:spcAft>
                <a:spcPts val="0"/>
              </a:spcAft>
              <a:buFont typeface="Arial" panose="020B0604020202020204" pitchFamily="34" charset="0"/>
              <a:buNone/>
              <a:defRPr sz="1867" kern="1200">
                <a:solidFill>
                  <a:schemeClr val="tx1"/>
                </a:solidFill>
                <a:latin typeface="+mn-lt"/>
                <a:ea typeface="+mn-ea"/>
                <a:cs typeface="+mn-cs"/>
              </a:defRPr>
            </a:lvl9pPr>
          </a:lstStyle>
          <a:p>
            <a:pPr algn="l"/>
            <a:r>
              <a:rPr lang="en-US" sz="4000" dirty="0"/>
              <a:t>Name</a:t>
            </a:r>
            <a:endParaRPr lang="en-US" dirty="0"/>
          </a:p>
        </p:txBody>
      </p:sp>
    </p:spTree>
    <p:extLst>
      <p:ext uri="{BB962C8B-B14F-4D97-AF65-F5344CB8AC3E}">
        <p14:creationId xmlns:p14="http://schemas.microsoft.com/office/powerpoint/2010/main" val="1846719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935EB-6358-79A9-723A-7956104DED2A}"/>
              </a:ext>
            </a:extLst>
          </p:cNvPr>
          <p:cNvSpPr>
            <a:spLocks noGrp="1"/>
          </p:cNvSpPr>
          <p:nvPr>
            <p:ph type="title"/>
          </p:nvPr>
        </p:nvSpPr>
        <p:spPr/>
        <p:txBody>
          <a:bodyPr/>
          <a:lstStyle/>
          <a:p>
            <a:r>
              <a:rPr lang="en-US" dirty="0"/>
              <a:t>Project</a:t>
            </a:r>
            <a:r>
              <a:rPr lang="zh-TW" altLang="en-US" dirty="0"/>
              <a:t> </a:t>
            </a:r>
            <a:r>
              <a:rPr lang="en-US" altLang="zh-TW" dirty="0"/>
              <a:t>summary</a:t>
            </a:r>
            <a:endParaRPr lang="en-HK" dirty="0"/>
          </a:p>
        </p:txBody>
      </p:sp>
      <p:sp>
        <p:nvSpPr>
          <p:cNvPr id="3" name="Subtitle 2">
            <a:extLst>
              <a:ext uri="{FF2B5EF4-FFF2-40B4-BE49-F238E27FC236}">
                <a16:creationId xmlns:a16="http://schemas.microsoft.com/office/drawing/2014/main" id="{5AAC79F3-D9A8-98CA-5CE4-061B5F7CCD45}"/>
              </a:ext>
            </a:extLst>
          </p:cNvPr>
          <p:cNvSpPr>
            <a:spLocks noGrp="1"/>
          </p:cNvSpPr>
          <p:nvPr>
            <p:ph type="subTitle" idx="8"/>
          </p:nvPr>
        </p:nvSpPr>
        <p:spPr>
          <a:xfrm>
            <a:off x="585275" y="1628928"/>
            <a:ext cx="10594354" cy="3062815"/>
          </a:xfrm>
        </p:spPr>
        <p:txBody>
          <a:bodyPr/>
          <a:lstStyle/>
          <a:p>
            <a:pPr algn="l">
              <a:buClrTx/>
              <a:buFont typeface="Arial" panose="020B0604020202020204" pitchFamily="34" charset="0"/>
              <a:buChar char="•"/>
              <a:defRPr/>
            </a:pPr>
            <a:r>
              <a:rPr lang="en-HK" dirty="0">
                <a:solidFill>
                  <a:schemeClr val="tx1"/>
                </a:solidFill>
              </a:rPr>
              <a:t>Introduction of your product within 30-40 words :</a:t>
            </a:r>
          </a:p>
          <a:p>
            <a:pPr marL="0" indent="0" algn="l">
              <a:buClrTx/>
              <a:defRPr/>
            </a:pPr>
            <a:endParaRPr lang="en-HK" dirty="0">
              <a:solidFill>
                <a:schemeClr val="tx1"/>
              </a:solidFill>
            </a:endParaRPr>
          </a:p>
          <a:p>
            <a:pPr algn="l">
              <a:buClrTx/>
              <a:buFont typeface="Arial" panose="020B0604020202020204" pitchFamily="34" charset="0"/>
              <a:buChar char="•"/>
              <a:defRPr/>
            </a:pPr>
            <a:r>
              <a:rPr lang="en-HK" altLang="zh-TW" dirty="0">
                <a:solidFill>
                  <a:schemeClr val="tx1"/>
                </a:solidFill>
              </a:rPr>
              <a:t>Expected contents:</a:t>
            </a:r>
            <a:endParaRPr lang="en-US" altLang="zh-TW" dirty="0">
              <a:solidFill>
                <a:schemeClr val="tx1"/>
              </a:solidFill>
            </a:endParaRPr>
          </a:p>
          <a:p>
            <a:pPr algn="l"/>
            <a:r>
              <a:rPr lang="en-HK" dirty="0">
                <a:solidFill>
                  <a:schemeClr val="tx1"/>
                </a:solidFill>
              </a:rPr>
              <a:t>- What is your product?</a:t>
            </a:r>
          </a:p>
          <a:p>
            <a:pPr algn="l"/>
            <a:r>
              <a:rPr lang="en-HK" dirty="0">
                <a:solidFill>
                  <a:schemeClr val="tx1"/>
                </a:solidFill>
              </a:rPr>
              <a:t>- Who are your target customers? </a:t>
            </a:r>
          </a:p>
          <a:p>
            <a:pPr algn="l"/>
            <a:r>
              <a:rPr lang="en-HK" dirty="0">
                <a:solidFill>
                  <a:schemeClr val="tx1"/>
                </a:solidFill>
              </a:rPr>
              <a:t>- What is the problem you are trying to solve? </a:t>
            </a:r>
            <a:endParaRPr lang="en-US" dirty="0">
              <a:solidFill>
                <a:schemeClr val="tx1"/>
              </a:solidFill>
            </a:endParaRPr>
          </a:p>
          <a:p>
            <a:pPr algn="l">
              <a:buClrTx/>
              <a:buFont typeface="Arial" panose="020B0604020202020204" pitchFamily="34" charset="0"/>
              <a:buChar char="•"/>
              <a:defRPr/>
            </a:pPr>
            <a:endParaRPr lang="en-HK" dirty="0">
              <a:solidFill>
                <a:schemeClr val="tx1"/>
              </a:solidFill>
            </a:endParaRPr>
          </a:p>
        </p:txBody>
      </p:sp>
      <p:pic>
        <p:nvPicPr>
          <p:cNvPr id="4" name="Picture 2">
            <a:extLst>
              <a:ext uri="{FF2B5EF4-FFF2-40B4-BE49-F238E27FC236}">
                <a16:creationId xmlns:a16="http://schemas.microsoft.com/office/drawing/2014/main" id="{4F1B1915-D9F1-4D84-ADF7-1ECA1124C91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9424" y="363957"/>
            <a:ext cx="2856355" cy="605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28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935EB-6358-79A9-723A-7956104DED2A}"/>
              </a:ext>
            </a:extLst>
          </p:cNvPr>
          <p:cNvSpPr>
            <a:spLocks noGrp="1"/>
          </p:cNvSpPr>
          <p:nvPr>
            <p:ph type="title"/>
          </p:nvPr>
        </p:nvSpPr>
        <p:spPr/>
        <p:txBody>
          <a:bodyPr/>
          <a:lstStyle/>
          <a:p>
            <a:r>
              <a:rPr lang="en-HK" dirty="0"/>
              <a:t>Product features</a:t>
            </a:r>
          </a:p>
        </p:txBody>
      </p:sp>
      <p:sp>
        <p:nvSpPr>
          <p:cNvPr id="3" name="Subtitle 2">
            <a:extLst>
              <a:ext uri="{FF2B5EF4-FFF2-40B4-BE49-F238E27FC236}">
                <a16:creationId xmlns:a16="http://schemas.microsoft.com/office/drawing/2014/main" id="{5AAC79F3-D9A8-98CA-5CE4-061B5F7CCD45}"/>
              </a:ext>
            </a:extLst>
          </p:cNvPr>
          <p:cNvSpPr>
            <a:spLocks noGrp="1"/>
          </p:cNvSpPr>
          <p:nvPr>
            <p:ph type="subTitle" idx="8"/>
          </p:nvPr>
        </p:nvSpPr>
        <p:spPr>
          <a:xfrm>
            <a:off x="585275" y="1628928"/>
            <a:ext cx="10594354" cy="3062815"/>
          </a:xfrm>
        </p:spPr>
        <p:txBody>
          <a:bodyPr/>
          <a:lstStyle/>
          <a:p>
            <a:pPr marL="342900" indent="-342900" algn="l">
              <a:buFont typeface="Arial" panose="020B0604020202020204" pitchFamily="34" charset="0"/>
              <a:buChar char="•"/>
            </a:pPr>
            <a:r>
              <a:rPr lang="en-US" altLang="zh-TW" dirty="0">
                <a:solidFill>
                  <a:schemeClr val="tx1"/>
                </a:solidFill>
              </a:rPr>
              <a:t>How can the product solve market problem / fulfill market needs? </a:t>
            </a:r>
          </a:p>
          <a:p>
            <a:pPr marL="342900" indent="-342900" algn="l">
              <a:buFont typeface="Arial" panose="020B0604020202020204" pitchFamily="34" charset="0"/>
              <a:buChar char="•"/>
            </a:pPr>
            <a:r>
              <a:rPr lang="en-US" altLang="zh-TW" dirty="0">
                <a:solidFill>
                  <a:schemeClr val="tx1"/>
                </a:solidFill>
              </a:rPr>
              <a:t>What is the technology involved? </a:t>
            </a:r>
          </a:p>
          <a:p>
            <a:pPr marL="342900" indent="-342900" algn="l">
              <a:buFont typeface="Arial" panose="020B0604020202020204" pitchFamily="34" charset="0"/>
              <a:buChar char="•"/>
            </a:pPr>
            <a:r>
              <a:rPr lang="en-US" altLang="zh-TW" dirty="0">
                <a:solidFill>
                  <a:schemeClr val="tx1"/>
                </a:solidFill>
              </a:rPr>
              <a:t>What is the Innovativeness?</a:t>
            </a:r>
          </a:p>
          <a:p>
            <a:pPr marL="342900" indent="-342900" algn="l">
              <a:buFont typeface="Arial" panose="020B0604020202020204" pitchFamily="34" charset="0"/>
              <a:buChar char="•"/>
            </a:pPr>
            <a:endParaRPr lang="en-US" altLang="zh-TW" dirty="0">
              <a:solidFill>
                <a:schemeClr val="tx1"/>
              </a:solidFill>
            </a:endParaRPr>
          </a:p>
          <a:p>
            <a:pPr marL="342900" indent="-342900" algn="l">
              <a:buFont typeface="Arial" panose="020B0604020202020204" pitchFamily="34" charset="0"/>
              <a:buChar char="•"/>
            </a:pPr>
            <a:r>
              <a:rPr lang="en-US" altLang="zh-TW" dirty="0">
                <a:solidFill>
                  <a:schemeClr val="tx1"/>
                </a:solidFill>
              </a:rPr>
              <a:t>You can use picture, flow-diagram, illustration or even previous work of your own to state your point.</a:t>
            </a:r>
          </a:p>
          <a:p>
            <a:pPr algn="l"/>
            <a:endParaRPr lang="en-HK" dirty="0"/>
          </a:p>
        </p:txBody>
      </p:sp>
      <p:pic>
        <p:nvPicPr>
          <p:cNvPr id="4" name="Picture 2">
            <a:extLst>
              <a:ext uri="{FF2B5EF4-FFF2-40B4-BE49-F238E27FC236}">
                <a16:creationId xmlns:a16="http://schemas.microsoft.com/office/drawing/2014/main" id="{11DB5671-4511-4456-A826-DE32EB1E197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9424" y="363957"/>
            <a:ext cx="2856355" cy="605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657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935EB-6358-79A9-723A-7956104DED2A}"/>
              </a:ext>
            </a:extLst>
          </p:cNvPr>
          <p:cNvSpPr>
            <a:spLocks noGrp="1"/>
          </p:cNvSpPr>
          <p:nvPr>
            <p:ph type="title"/>
          </p:nvPr>
        </p:nvSpPr>
        <p:spPr/>
        <p:txBody>
          <a:bodyPr/>
          <a:lstStyle/>
          <a:p>
            <a:r>
              <a:rPr lang="en-HK" dirty="0"/>
              <a:t>Research and development content</a:t>
            </a:r>
          </a:p>
        </p:txBody>
      </p:sp>
      <p:sp>
        <p:nvSpPr>
          <p:cNvPr id="3" name="Subtitle 2">
            <a:extLst>
              <a:ext uri="{FF2B5EF4-FFF2-40B4-BE49-F238E27FC236}">
                <a16:creationId xmlns:a16="http://schemas.microsoft.com/office/drawing/2014/main" id="{5AAC79F3-D9A8-98CA-5CE4-061B5F7CCD45}"/>
              </a:ext>
            </a:extLst>
          </p:cNvPr>
          <p:cNvSpPr>
            <a:spLocks noGrp="1"/>
          </p:cNvSpPr>
          <p:nvPr>
            <p:ph type="subTitle" idx="8"/>
          </p:nvPr>
        </p:nvSpPr>
        <p:spPr>
          <a:xfrm>
            <a:off x="585275" y="1628928"/>
            <a:ext cx="10594354" cy="3062815"/>
          </a:xfrm>
        </p:spPr>
        <p:txBody>
          <a:bodyPr/>
          <a:lstStyle/>
          <a:p>
            <a:pPr marL="342900" indent="-342900" algn="l">
              <a:buFont typeface="Arial" panose="020B0604020202020204" pitchFamily="34" charset="0"/>
              <a:buChar char="•"/>
            </a:pPr>
            <a:r>
              <a:rPr lang="en-HK" dirty="0">
                <a:solidFill>
                  <a:schemeClr val="tx1"/>
                </a:solidFill>
              </a:rPr>
              <a:t>What is your achievement in R&amp;D so far?</a:t>
            </a:r>
          </a:p>
          <a:p>
            <a:pPr marL="342900" lvl="1" indent="-342900" algn="l">
              <a:buFont typeface="Arial" panose="020B0604020202020204" pitchFamily="34" charset="0"/>
              <a:buChar char="•"/>
            </a:pPr>
            <a:r>
              <a:rPr lang="en-US" dirty="0">
                <a:solidFill>
                  <a:schemeClr val="tx1"/>
                </a:solidFill>
                <a:latin typeface="+mj-lt"/>
                <a:sym typeface="Overpass Light"/>
              </a:rPr>
              <a:t>What are the research you have been done?</a:t>
            </a:r>
          </a:p>
          <a:p>
            <a:pPr marL="342900" lvl="1" indent="-342900" algn="l">
              <a:buFont typeface="Arial" panose="020B0604020202020204" pitchFamily="34" charset="0"/>
              <a:buChar char="•"/>
            </a:pPr>
            <a:r>
              <a:rPr lang="en-HK" dirty="0">
                <a:solidFill>
                  <a:schemeClr val="tx1"/>
                </a:solidFill>
                <a:latin typeface="+mj-lt"/>
                <a:sym typeface="Overpass Light"/>
              </a:rPr>
              <a:t>What are the technologies has been developed?</a:t>
            </a:r>
          </a:p>
          <a:p>
            <a:pPr marL="342900" lvl="1" indent="-342900" algn="l">
              <a:buFont typeface="Arial" panose="020B0604020202020204" pitchFamily="34" charset="0"/>
              <a:buChar char="•"/>
            </a:pPr>
            <a:r>
              <a:rPr lang="en-HK" dirty="0">
                <a:solidFill>
                  <a:schemeClr val="tx1"/>
                </a:solidFill>
                <a:latin typeface="+mj-lt"/>
                <a:sym typeface="Overpass Light"/>
              </a:rPr>
              <a:t>What is your R&amp;D plan for the coming 12 months? </a:t>
            </a:r>
            <a:endParaRPr lang="en-US" dirty="0">
              <a:solidFill>
                <a:schemeClr val="tx1"/>
              </a:solidFill>
              <a:latin typeface="+mj-lt"/>
              <a:sym typeface="Overpass Light"/>
            </a:endParaRPr>
          </a:p>
          <a:p>
            <a:pPr algn="l"/>
            <a:endParaRPr lang="en-HK" dirty="0"/>
          </a:p>
        </p:txBody>
      </p:sp>
      <p:pic>
        <p:nvPicPr>
          <p:cNvPr id="4" name="Picture 2">
            <a:extLst>
              <a:ext uri="{FF2B5EF4-FFF2-40B4-BE49-F238E27FC236}">
                <a16:creationId xmlns:a16="http://schemas.microsoft.com/office/drawing/2014/main" id="{15B93D14-697C-488D-BDFE-0BE9A347228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35645" y="1023036"/>
            <a:ext cx="2856355" cy="605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2532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935EB-6358-79A9-723A-7956104DED2A}"/>
              </a:ext>
            </a:extLst>
          </p:cNvPr>
          <p:cNvSpPr>
            <a:spLocks noGrp="1"/>
          </p:cNvSpPr>
          <p:nvPr>
            <p:ph type="title"/>
          </p:nvPr>
        </p:nvSpPr>
        <p:spPr/>
        <p:txBody>
          <a:bodyPr/>
          <a:lstStyle/>
          <a:p>
            <a:r>
              <a:rPr lang="en-HK" dirty="0"/>
              <a:t>Competitor analysis</a:t>
            </a:r>
          </a:p>
        </p:txBody>
      </p:sp>
      <p:graphicFrame>
        <p:nvGraphicFramePr>
          <p:cNvPr id="6" name="Group 215">
            <a:extLst>
              <a:ext uri="{FF2B5EF4-FFF2-40B4-BE49-F238E27FC236}">
                <a16:creationId xmlns:a16="http://schemas.microsoft.com/office/drawing/2014/main" id="{C93F8AB5-F462-2C89-2D32-C177398DA45F}"/>
              </a:ext>
            </a:extLst>
          </p:cNvPr>
          <p:cNvGraphicFramePr>
            <a:graphicFrameLocks/>
          </p:cNvGraphicFramePr>
          <p:nvPr>
            <p:extLst>
              <p:ext uri="{D42A27DB-BD31-4B8C-83A1-F6EECF244321}">
                <p14:modId xmlns:p14="http://schemas.microsoft.com/office/powerpoint/2010/main" val="2105728083"/>
              </p:ext>
            </p:extLst>
          </p:nvPr>
        </p:nvGraphicFramePr>
        <p:xfrm>
          <a:off x="839416" y="1988839"/>
          <a:ext cx="10723935" cy="3820013"/>
        </p:xfrm>
        <a:graphic>
          <a:graphicData uri="http://schemas.openxmlformats.org/drawingml/2006/table">
            <a:tbl>
              <a:tblPr/>
              <a:tblGrid>
                <a:gridCol w="3177616">
                  <a:extLst>
                    <a:ext uri="{9D8B030D-6E8A-4147-A177-3AD203B41FA5}">
                      <a16:colId xmlns:a16="http://schemas.microsoft.com/office/drawing/2014/main" val="20000"/>
                    </a:ext>
                  </a:extLst>
                </a:gridCol>
                <a:gridCol w="2294992">
                  <a:extLst>
                    <a:ext uri="{9D8B030D-6E8A-4147-A177-3AD203B41FA5}">
                      <a16:colId xmlns:a16="http://schemas.microsoft.com/office/drawing/2014/main" val="20001"/>
                    </a:ext>
                  </a:extLst>
                </a:gridCol>
                <a:gridCol w="1928711">
                  <a:extLst>
                    <a:ext uri="{9D8B030D-6E8A-4147-A177-3AD203B41FA5}">
                      <a16:colId xmlns:a16="http://schemas.microsoft.com/office/drawing/2014/main" val="20002"/>
                    </a:ext>
                  </a:extLst>
                </a:gridCol>
                <a:gridCol w="1661308">
                  <a:extLst>
                    <a:ext uri="{9D8B030D-6E8A-4147-A177-3AD203B41FA5}">
                      <a16:colId xmlns:a16="http://schemas.microsoft.com/office/drawing/2014/main" val="20003"/>
                    </a:ext>
                  </a:extLst>
                </a:gridCol>
                <a:gridCol w="1661308">
                  <a:extLst>
                    <a:ext uri="{9D8B030D-6E8A-4147-A177-3AD203B41FA5}">
                      <a16:colId xmlns:a16="http://schemas.microsoft.com/office/drawing/2014/main" val="20004"/>
                    </a:ext>
                  </a:extLst>
                </a:gridCol>
              </a:tblGrid>
              <a:tr h="622709">
                <a:tc rowSpan="2">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en-US" altLang="zh-TW" sz="1600" b="1" i="0" u="none" strike="noStrike" cap="none" normalizeH="0" baseline="0" dirty="0">
                          <a:ln>
                            <a:noFill/>
                          </a:ln>
                          <a:solidFill>
                            <a:schemeClr val="tx1"/>
                          </a:solidFill>
                          <a:effectLst/>
                          <a:latin typeface="+mn-lt"/>
                          <a:ea typeface="+mn-ea"/>
                        </a:rPr>
                        <a:t>Features/</a:t>
                      </a:r>
                    </a:p>
                    <a:p>
                      <a:pPr marL="342900" marR="0" lvl="0" indent="-342900" algn="ctr" defTabSz="914400" rtl="0" eaLnBrk="1" fontAlgn="ctr" latinLnBrk="0" hangingPunct="1">
                        <a:lnSpc>
                          <a:spcPct val="100000"/>
                        </a:lnSpc>
                        <a:spcBef>
                          <a:spcPct val="0"/>
                        </a:spcBef>
                        <a:spcAft>
                          <a:spcPct val="0"/>
                        </a:spcAft>
                        <a:buClrTx/>
                        <a:buSzTx/>
                        <a:buFontTx/>
                        <a:buNone/>
                        <a:tabLst/>
                      </a:pPr>
                      <a:r>
                        <a:rPr kumimoji="1" lang="en-US" altLang="zh-TW" sz="1600" b="1" i="0" u="none" strike="noStrike" cap="none" normalizeH="0" baseline="0" dirty="0">
                          <a:ln>
                            <a:noFill/>
                          </a:ln>
                          <a:solidFill>
                            <a:schemeClr val="tx1"/>
                          </a:solidFill>
                          <a:effectLst/>
                          <a:latin typeface="+mn-lt"/>
                          <a:ea typeface="+mn-ea"/>
                        </a:rPr>
                        <a:t>Problems to be solved</a:t>
                      </a:r>
                    </a:p>
                    <a:p>
                      <a:pPr marL="342900" marR="0" lvl="0" indent="-342900" algn="ctr" defTabSz="914400" rtl="0" eaLnBrk="1" fontAlgn="ctr" latinLnBrk="0" hangingPunct="1">
                        <a:lnSpc>
                          <a:spcPct val="100000"/>
                        </a:lnSpc>
                        <a:spcBef>
                          <a:spcPct val="0"/>
                        </a:spcBef>
                        <a:spcAft>
                          <a:spcPct val="0"/>
                        </a:spcAft>
                        <a:buClrTx/>
                        <a:buSzTx/>
                        <a:buFontTx/>
                        <a:buNone/>
                        <a:tabLst/>
                      </a:pPr>
                      <a:endParaRPr kumimoji="1" lang="en-US" altLang="zh-TW" sz="1600" b="1" i="0" u="none" strike="noStrike" cap="none" normalizeH="0" baseline="0" dirty="0">
                        <a:ln>
                          <a:noFill/>
                        </a:ln>
                        <a:solidFill>
                          <a:schemeClr val="tx1"/>
                        </a:solidFill>
                        <a:effectLst/>
                        <a:latin typeface="+mj-lt"/>
                        <a:ea typeface="新細明體" pitchFamily="18" charset="-12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rowSpan="2">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en-US" altLang="zh-TW" sz="1600" b="1" i="0" u="none" strike="noStrike" cap="none" normalizeH="0" baseline="0" dirty="0">
                          <a:ln>
                            <a:noFill/>
                          </a:ln>
                          <a:solidFill>
                            <a:schemeClr val="tx1"/>
                          </a:solidFill>
                          <a:effectLst/>
                          <a:latin typeface="+mj-lt"/>
                          <a:ea typeface="新細明體" pitchFamily="18" charset="-120"/>
                        </a:rPr>
                        <a:t>Your Product / Idea</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gridSpan="3">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en-US" altLang="zh-TW" sz="1600" b="1" i="0" u="none" strike="noStrike" cap="none" normalizeH="0" baseline="0" dirty="0">
                          <a:ln>
                            <a:noFill/>
                          </a:ln>
                          <a:solidFill>
                            <a:schemeClr val="tx1"/>
                          </a:solidFill>
                          <a:effectLst/>
                          <a:latin typeface="+mj-lt"/>
                          <a:ea typeface="新細明體" pitchFamily="18" charset="-120"/>
                        </a:rPr>
                        <a:t>Competitors (who work on the business similar to your idea)</a:t>
                      </a:r>
                      <a:endParaRPr kumimoji="1" lang="en-US" altLang="zh-TW" sz="2400" b="1" i="0" u="none" strike="noStrike" cap="none" normalizeH="0" baseline="0" dirty="0">
                        <a:ln>
                          <a:noFill/>
                        </a:ln>
                        <a:solidFill>
                          <a:schemeClr val="tx1"/>
                        </a:solidFill>
                        <a:effectLst/>
                        <a:latin typeface="+mj-lt"/>
                        <a:ea typeface="新細明體" pitchFamily="18" charset="-12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25430">
                <a:tc vMerge="1">
                  <a:txBody>
                    <a:bodyPr/>
                    <a:lstStyle/>
                    <a:p>
                      <a:endParaRPr lang="en-US"/>
                    </a:p>
                  </a:txBody>
                  <a:tcPr/>
                </a:tc>
                <a:tc vMerge="1">
                  <a:txBody>
                    <a:bodyPr/>
                    <a:lstStyle/>
                    <a:p>
                      <a:endParaRPr lang="en-US"/>
                    </a:p>
                  </a:txBody>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en-US" altLang="zh-TW" sz="1600" b="1" i="0" u="none" strike="noStrike" cap="none" normalizeH="0" baseline="0" dirty="0">
                          <a:ln>
                            <a:noFill/>
                          </a:ln>
                          <a:solidFill>
                            <a:schemeClr val="tx1"/>
                          </a:solidFill>
                          <a:effectLst/>
                          <a:latin typeface="+mj-lt"/>
                          <a:ea typeface="新細明體" pitchFamily="18" charset="-120"/>
                        </a:rPr>
                        <a:t>Product A</a:t>
                      </a:r>
                      <a:endParaRPr kumimoji="1" lang="en-US" altLang="zh-TW" sz="2400" b="1" i="0" u="none" strike="noStrike" cap="none" normalizeH="0" baseline="0" dirty="0">
                        <a:ln>
                          <a:noFill/>
                        </a:ln>
                        <a:solidFill>
                          <a:schemeClr val="tx1"/>
                        </a:solidFill>
                        <a:effectLst/>
                        <a:latin typeface="+mj-lt"/>
                        <a:ea typeface="新細明體" pitchFamily="18" charset="-12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en-US" altLang="zh-TW" sz="1600" b="1" i="0" u="none" strike="noStrike" cap="none" normalizeH="0" baseline="0" dirty="0">
                          <a:ln>
                            <a:noFill/>
                          </a:ln>
                          <a:solidFill>
                            <a:schemeClr val="tx1"/>
                          </a:solidFill>
                          <a:effectLst/>
                          <a:latin typeface="+mj-lt"/>
                          <a:ea typeface="新細明體" pitchFamily="18" charset="-120"/>
                        </a:rPr>
                        <a:t>Product B</a:t>
                      </a:r>
                      <a:endParaRPr kumimoji="1" lang="en-US" altLang="zh-TW" sz="2400" b="1" i="0" u="none" strike="noStrike" cap="none" normalizeH="0" baseline="0" dirty="0">
                        <a:ln>
                          <a:noFill/>
                        </a:ln>
                        <a:solidFill>
                          <a:schemeClr val="tx1"/>
                        </a:solidFill>
                        <a:effectLst/>
                        <a:latin typeface="+mj-lt"/>
                        <a:ea typeface="新細明體" pitchFamily="18" charset="-12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en-US" altLang="zh-TW" sz="1600" b="1" i="0" u="none" strike="noStrike" cap="none" normalizeH="0" baseline="0" dirty="0">
                          <a:ln>
                            <a:noFill/>
                          </a:ln>
                          <a:solidFill>
                            <a:schemeClr val="tx1"/>
                          </a:solidFill>
                          <a:effectLst/>
                          <a:latin typeface="+mj-lt"/>
                          <a:ea typeface="新細明體" pitchFamily="18" charset="-120"/>
                        </a:rPr>
                        <a:t>Product C</a:t>
                      </a:r>
                      <a:endParaRPr kumimoji="1" lang="en-US" altLang="zh-TW" sz="2400" b="1" i="0" u="none" strike="noStrike" cap="none" normalizeH="0" baseline="0" dirty="0">
                        <a:ln>
                          <a:noFill/>
                        </a:ln>
                        <a:solidFill>
                          <a:schemeClr val="tx1"/>
                        </a:solidFill>
                        <a:effectLst/>
                        <a:latin typeface="+mj-lt"/>
                        <a:ea typeface="新細明體" pitchFamily="18" charset="-12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622709">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1" lang="en-US" altLang="zh-TW" sz="1600" b="1" i="0" u="none" strike="noStrike" cap="none" normalizeH="0" baseline="0" dirty="0">
                          <a:ln>
                            <a:noFill/>
                          </a:ln>
                          <a:solidFill>
                            <a:schemeClr val="tx1"/>
                          </a:solidFill>
                          <a:effectLst/>
                          <a:latin typeface="+mj-lt"/>
                          <a:ea typeface="新細明體" pitchFamily="18" charset="-120"/>
                        </a:rPr>
                        <a:t>a.</a:t>
                      </a:r>
                      <a:endParaRPr kumimoji="1" lang="en-US" altLang="zh-TW" sz="2400" b="1" i="0" u="none" strike="noStrike" cap="none" normalizeH="0" baseline="0" dirty="0">
                        <a:ln>
                          <a:noFill/>
                        </a:ln>
                        <a:solidFill>
                          <a:schemeClr val="tx1"/>
                        </a:solidFill>
                        <a:effectLst/>
                        <a:latin typeface="+mj-lt"/>
                        <a:ea typeface="新細明體" pitchFamily="18" charset="-12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 typeface="Wingdings" panose="05000000000000000000" pitchFamily="2" charset="2"/>
                        <a:buNone/>
                        <a:tabLst/>
                      </a:pPr>
                      <a:r>
                        <a:rPr kumimoji="1" lang="zh-TW" altLang="en-US" sz="1800" b="1" i="0" u="none" strike="noStrike" cap="none" normalizeH="0" baseline="0" dirty="0">
                          <a:ln>
                            <a:noFill/>
                          </a:ln>
                          <a:solidFill>
                            <a:schemeClr val="tx1"/>
                          </a:solidFill>
                          <a:effectLst/>
                          <a:latin typeface="+mj-lt"/>
                          <a:ea typeface="新細明體" pitchFamily="18" charset="-120"/>
                          <a:sym typeface="Wingdings" panose="05000000000000000000" pitchFamily="2" charset="2"/>
                        </a:rPr>
                        <a:t></a:t>
                      </a:r>
                      <a:endParaRPr kumimoji="1" lang="zh-TW" altLang="en-US" sz="2800" b="1" i="0" u="none" strike="noStrike" cap="none" normalizeH="0" baseline="0" dirty="0">
                        <a:ln>
                          <a:noFill/>
                        </a:ln>
                        <a:solidFill>
                          <a:schemeClr val="tx1"/>
                        </a:solidFill>
                        <a:effectLst/>
                        <a:latin typeface="+mj-lt"/>
                        <a:ea typeface="新細明體" pitchFamily="18" charset="-12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zh-TW" altLang="en-US" sz="1600" b="1" i="0" u="none" strike="noStrike" cap="none" normalizeH="0" baseline="0" dirty="0">
                          <a:ln>
                            <a:noFill/>
                          </a:ln>
                          <a:solidFill>
                            <a:schemeClr val="tx1"/>
                          </a:solidFill>
                          <a:effectLst/>
                          <a:latin typeface="+mj-lt"/>
                          <a:ea typeface="新細明體" pitchFamily="18" charset="-120"/>
                        </a:rPr>
                        <a:t>　</a:t>
                      </a:r>
                      <a:endParaRPr kumimoji="1" lang="zh-TW" altLang="en-US" sz="2400" b="1" i="0" u="none" strike="noStrike" cap="none" normalizeH="0" baseline="0" dirty="0">
                        <a:ln>
                          <a:noFill/>
                        </a:ln>
                        <a:solidFill>
                          <a:schemeClr val="tx1"/>
                        </a:solidFill>
                        <a:effectLst/>
                        <a:latin typeface="+mj-lt"/>
                        <a:ea typeface="新細明體" pitchFamily="18" charset="-12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defRPr/>
                      </a:pPr>
                      <a:r>
                        <a:rPr kumimoji="1" lang="zh-TW" altLang="en-US" sz="1800" b="1" i="0" u="none" strike="noStrike" cap="none" normalizeH="0" baseline="0" dirty="0">
                          <a:ln>
                            <a:noFill/>
                          </a:ln>
                          <a:solidFill>
                            <a:schemeClr val="tx1"/>
                          </a:solidFill>
                          <a:effectLst/>
                          <a:latin typeface="+mj-lt"/>
                          <a:ea typeface="+mn-ea"/>
                          <a:sym typeface="Wingdings" panose="05000000000000000000" pitchFamily="2" charset="2"/>
                        </a:rPr>
                        <a:t>  </a:t>
                      </a:r>
                      <a:r>
                        <a:rPr kumimoji="1" lang="zh-TW" altLang="en-US" sz="1800" b="1" i="0" u="none" strike="noStrike" cap="none" normalizeH="0" baseline="0" dirty="0">
                          <a:ln>
                            <a:noFill/>
                          </a:ln>
                          <a:solidFill>
                            <a:schemeClr val="tx1"/>
                          </a:solidFill>
                          <a:effectLst/>
                          <a:latin typeface="+mj-lt"/>
                          <a:ea typeface="新細明體" pitchFamily="18" charset="-120"/>
                        </a:rPr>
                        <a:t>　</a:t>
                      </a:r>
                      <a:endParaRPr kumimoji="1" lang="zh-TW" altLang="en-US" sz="2800" b="1" i="0" u="none" strike="noStrike" cap="none" normalizeH="0" baseline="0" dirty="0">
                        <a:ln>
                          <a:noFill/>
                        </a:ln>
                        <a:solidFill>
                          <a:schemeClr val="tx1"/>
                        </a:solidFill>
                        <a:effectLst/>
                        <a:latin typeface="+mj-lt"/>
                        <a:ea typeface="新細明體" pitchFamily="18" charset="-12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defRPr/>
                      </a:pPr>
                      <a:r>
                        <a:rPr kumimoji="1" lang="zh-TW" altLang="en-US" sz="2400" b="1" i="0" u="none" strike="noStrike" cap="none" normalizeH="0" baseline="0" dirty="0">
                          <a:ln>
                            <a:noFill/>
                          </a:ln>
                          <a:solidFill>
                            <a:schemeClr val="tx1"/>
                          </a:solidFill>
                          <a:effectLst/>
                          <a:latin typeface="+mj-lt"/>
                          <a:ea typeface="+mn-ea"/>
                          <a:sym typeface="Wingdings" panose="05000000000000000000" pitchFamily="2" charset="2"/>
                        </a:rPr>
                        <a:t></a:t>
                      </a:r>
                      <a:endParaRPr kumimoji="1" lang="zh-TW" altLang="en-US" sz="2400" b="1" i="0" u="none" strike="noStrike" cap="none" normalizeH="0" baseline="0" dirty="0">
                        <a:ln>
                          <a:noFill/>
                        </a:ln>
                        <a:solidFill>
                          <a:schemeClr val="tx1"/>
                        </a:solidFill>
                        <a:effectLst/>
                        <a:latin typeface="+mj-lt"/>
                        <a:ea typeface="+mn-ea"/>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25430">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1" lang="en-US" altLang="zh-TW" sz="1600" b="1" i="0" u="none" strike="noStrike" cap="none" normalizeH="0" baseline="0" dirty="0">
                          <a:ln>
                            <a:noFill/>
                          </a:ln>
                          <a:solidFill>
                            <a:schemeClr val="tx1"/>
                          </a:solidFill>
                          <a:effectLst/>
                          <a:latin typeface="+mj-lt"/>
                          <a:ea typeface="新細明體" pitchFamily="18" charset="-120"/>
                        </a:rPr>
                        <a:t>b.</a:t>
                      </a:r>
                      <a:endParaRPr kumimoji="1" lang="en-US" altLang="zh-TW" sz="2400" b="1" i="0" u="none" strike="noStrike" cap="none" normalizeH="0" baseline="0" dirty="0">
                        <a:ln>
                          <a:noFill/>
                        </a:ln>
                        <a:solidFill>
                          <a:schemeClr val="tx1"/>
                        </a:solidFill>
                        <a:effectLst/>
                        <a:latin typeface="+mj-lt"/>
                        <a:ea typeface="新細明體" pitchFamily="18" charset="-12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chemeClr val="tx1"/>
                          </a:solidFill>
                          <a:effectLst/>
                          <a:latin typeface="+mj-lt"/>
                          <a:ea typeface="+mn-ea"/>
                          <a:sym typeface="Wingdings" panose="05000000000000000000" pitchFamily="2" charset="2"/>
                        </a:rPr>
                        <a:t></a:t>
                      </a:r>
                      <a:endParaRPr kumimoji="1" lang="zh-TW" altLang="en-US" sz="1800" b="1" i="0" u="none" strike="noStrike" cap="none" normalizeH="0" baseline="0" dirty="0">
                        <a:ln>
                          <a:noFill/>
                        </a:ln>
                        <a:solidFill>
                          <a:schemeClr val="tx1"/>
                        </a:solidFill>
                        <a:effectLst/>
                        <a:latin typeface="+mj-lt"/>
                        <a:ea typeface="新細明體" pitchFamily="18" charset="-12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defRPr/>
                      </a:pPr>
                      <a:r>
                        <a:rPr kumimoji="1" lang="zh-TW" altLang="en-US" sz="1600" b="1" i="0" u="none" strike="noStrike" cap="none" normalizeH="0" baseline="0" dirty="0">
                          <a:ln>
                            <a:noFill/>
                          </a:ln>
                          <a:solidFill>
                            <a:schemeClr val="tx1"/>
                          </a:solidFill>
                          <a:effectLst/>
                          <a:latin typeface="+mj-lt"/>
                          <a:ea typeface="新細明體" pitchFamily="18" charset="-120"/>
                        </a:rPr>
                        <a:t>　</a:t>
                      </a:r>
                      <a:endParaRPr kumimoji="1" lang="zh-TW" altLang="en-US" sz="2400" b="1" i="0" u="none" strike="noStrike" cap="none" normalizeH="0" baseline="0" dirty="0">
                        <a:ln>
                          <a:noFill/>
                        </a:ln>
                        <a:solidFill>
                          <a:schemeClr val="tx1"/>
                        </a:solidFill>
                        <a:effectLst/>
                        <a:latin typeface="+mj-lt"/>
                        <a:ea typeface="+mn-ea"/>
                      </a:endParaRPr>
                    </a:p>
                    <a:p>
                      <a:pPr marL="342900" marR="0" lvl="0" indent="-342900" algn="ctr" defTabSz="914400" rtl="0" eaLnBrk="1" fontAlgn="ctr" latinLnBrk="0" hangingPunct="1">
                        <a:lnSpc>
                          <a:spcPct val="100000"/>
                        </a:lnSpc>
                        <a:spcBef>
                          <a:spcPct val="0"/>
                        </a:spcBef>
                        <a:spcAft>
                          <a:spcPct val="0"/>
                        </a:spcAft>
                        <a:buClrTx/>
                        <a:buSzTx/>
                        <a:buFontTx/>
                        <a:buNone/>
                        <a:tabLst/>
                        <a:defRPr/>
                      </a:pPr>
                      <a:r>
                        <a:rPr kumimoji="1" lang="zh-TW" altLang="en-US" sz="2400" b="1" i="0" u="none" strike="noStrike" cap="none" normalizeH="0" baseline="0" dirty="0">
                          <a:ln>
                            <a:noFill/>
                          </a:ln>
                          <a:solidFill>
                            <a:schemeClr val="tx1"/>
                          </a:solidFill>
                          <a:effectLst/>
                          <a:latin typeface="+mj-lt"/>
                          <a:ea typeface="+mn-ea"/>
                          <a:sym typeface="Wingdings" panose="05000000000000000000" pitchFamily="2" charset="2"/>
                        </a:rPr>
                        <a:t></a:t>
                      </a:r>
                      <a:endParaRPr kumimoji="1" lang="zh-TW" altLang="en-US" sz="2400" b="1" i="0" u="none" strike="noStrike" cap="none" normalizeH="0" baseline="0" dirty="0">
                        <a:ln>
                          <a:noFill/>
                        </a:ln>
                        <a:solidFill>
                          <a:schemeClr val="tx1"/>
                        </a:solidFill>
                        <a:effectLst/>
                        <a:latin typeface="+mj-lt"/>
                        <a:ea typeface="+mn-ea"/>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defRPr/>
                      </a:pPr>
                      <a:r>
                        <a:rPr kumimoji="1" lang="zh-TW" altLang="en-US" sz="1600" b="1" i="0" u="none" strike="noStrike" cap="none" normalizeH="0" baseline="0" dirty="0">
                          <a:ln>
                            <a:noFill/>
                          </a:ln>
                          <a:solidFill>
                            <a:schemeClr val="tx1"/>
                          </a:solidFill>
                          <a:effectLst/>
                          <a:latin typeface="+mj-lt"/>
                          <a:ea typeface="新細明體" pitchFamily="18" charset="-120"/>
                        </a:rPr>
                        <a:t>　</a:t>
                      </a:r>
                      <a:r>
                        <a:rPr kumimoji="1" lang="zh-TW" altLang="en-US" sz="2400" b="1" i="0" u="none" strike="noStrike" cap="none" normalizeH="0" baseline="0" dirty="0">
                          <a:ln>
                            <a:noFill/>
                          </a:ln>
                          <a:solidFill>
                            <a:schemeClr val="tx1"/>
                          </a:solidFill>
                          <a:effectLst/>
                          <a:latin typeface="+mj-lt"/>
                          <a:ea typeface="+mn-ea"/>
                          <a:sym typeface="Wingdings" panose="05000000000000000000" pitchFamily="2" charset="2"/>
                        </a:rPr>
                        <a:t></a:t>
                      </a:r>
                      <a:endParaRPr kumimoji="1" lang="zh-TW" altLang="en-US" sz="2400" b="1" i="0" u="none" strike="noStrike" cap="none" normalizeH="0" baseline="0" dirty="0">
                        <a:ln>
                          <a:noFill/>
                        </a:ln>
                        <a:solidFill>
                          <a:schemeClr val="tx1"/>
                        </a:solidFill>
                        <a:effectLst/>
                        <a:latin typeface="+mj-lt"/>
                        <a:ea typeface="+mn-ea"/>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endParaRPr kumimoji="1" lang="zh-TW" altLang="en-US" sz="2400" b="1" i="0" u="none" strike="noStrike" cap="none" normalizeH="0" baseline="0" dirty="0">
                        <a:ln>
                          <a:noFill/>
                        </a:ln>
                        <a:solidFill>
                          <a:schemeClr val="tx1"/>
                        </a:solidFill>
                        <a:effectLst/>
                        <a:latin typeface="+mj-lt"/>
                        <a:ea typeface="新細明體" pitchFamily="18" charset="-12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22709">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1" lang="en-US" altLang="zh-TW" sz="1600" b="1" i="0" u="none" strike="noStrike" cap="none" normalizeH="0" baseline="0">
                          <a:ln>
                            <a:noFill/>
                          </a:ln>
                          <a:solidFill>
                            <a:schemeClr val="tx1"/>
                          </a:solidFill>
                          <a:effectLst/>
                          <a:latin typeface="+mj-lt"/>
                          <a:ea typeface="新細明體" pitchFamily="18" charset="-120"/>
                        </a:rPr>
                        <a:t>c.</a:t>
                      </a:r>
                      <a:endParaRPr kumimoji="1" lang="en-US" altLang="zh-TW" sz="2400" b="1" i="0" u="none" strike="noStrike" cap="none" normalizeH="0" baseline="0">
                        <a:ln>
                          <a:noFill/>
                        </a:ln>
                        <a:solidFill>
                          <a:schemeClr val="tx1"/>
                        </a:solidFill>
                        <a:effectLst/>
                        <a:latin typeface="+mj-lt"/>
                        <a:ea typeface="新細明體" pitchFamily="18" charset="-12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chemeClr val="tx1"/>
                          </a:solidFill>
                          <a:effectLst/>
                          <a:latin typeface="+mj-lt"/>
                          <a:ea typeface="+mn-ea"/>
                          <a:sym typeface="Wingdings" panose="05000000000000000000" pitchFamily="2" charset="2"/>
                        </a:rPr>
                        <a:t></a:t>
                      </a:r>
                      <a:endParaRPr kumimoji="1" lang="zh-TW" altLang="en-US" sz="1800" b="1" i="0" u="none" strike="noStrike" cap="none" normalizeH="0" baseline="0" dirty="0">
                        <a:ln>
                          <a:noFill/>
                        </a:ln>
                        <a:solidFill>
                          <a:schemeClr val="tx1"/>
                        </a:solidFill>
                        <a:effectLst/>
                        <a:latin typeface="+mj-lt"/>
                        <a:ea typeface="新細明體" pitchFamily="18" charset="-12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zh-TW" altLang="en-US" sz="1600" b="1" i="0" u="none" strike="noStrike" cap="none" normalizeH="0" baseline="0" dirty="0">
                          <a:ln>
                            <a:noFill/>
                          </a:ln>
                          <a:solidFill>
                            <a:schemeClr val="tx1"/>
                          </a:solidFill>
                          <a:effectLst/>
                          <a:latin typeface="+mj-lt"/>
                          <a:ea typeface="新細明體" pitchFamily="18" charset="-120"/>
                        </a:rPr>
                        <a:t>　</a:t>
                      </a:r>
                      <a:endParaRPr kumimoji="1" lang="zh-TW" altLang="en-US" sz="2400" b="1" i="0" u="none" strike="noStrike" cap="none" normalizeH="0" baseline="0" dirty="0">
                        <a:ln>
                          <a:noFill/>
                        </a:ln>
                        <a:solidFill>
                          <a:schemeClr val="tx1"/>
                        </a:solidFill>
                        <a:effectLst/>
                        <a:latin typeface="+mj-lt"/>
                        <a:ea typeface="新細明體" pitchFamily="18" charset="-12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defRPr/>
                      </a:pPr>
                      <a:r>
                        <a:rPr kumimoji="1" lang="zh-TW" altLang="en-US" sz="1600" b="1" i="0" u="none" strike="noStrike" cap="none" normalizeH="0" baseline="0" dirty="0">
                          <a:ln>
                            <a:noFill/>
                          </a:ln>
                          <a:solidFill>
                            <a:schemeClr val="tx1"/>
                          </a:solidFill>
                          <a:effectLst/>
                          <a:latin typeface="+mj-lt"/>
                          <a:ea typeface="新細明體" pitchFamily="18" charset="-120"/>
                        </a:rPr>
                        <a:t>　</a:t>
                      </a:r>
                      <a:r>
                        <a:rPr kumimoji="1" lang="zh-TW" altLang="en-US" sz="2400" b="1" i="0" u="none" strike="noStrike" cap="none" normalizeH="0" baseline="0" dirty="0">
                          <a:ln>
                            <a:noFill/>
                          </a:ln>
                          <a:solidFill>
                            <a:schemeClr val="tx1"/>
                          </a:solidFill>
                          <a:effectLst/>
                          <a:latin typeface="+mj-lt"/>
                          <a:ea typeface="+mn-ea"/>
                          <a:sym typeface="Wingdings" panose="05000000000000000000" pitchFamily="2" charset="2"/>
                        </a:rPr>
                        <a:t></a:t>
                      </a:r>
                      <a:endParaRPr kumimoji="1" lang="zh-TW" altLang="en-US" sz="2400" b="1" i="0" u="none" strike="noStrike" cap="none" normalizeH="0" baseline="0" dirty="0">
                        <a:ln>
                          <a:noFill/>
                        </a:ln>
                        <a:solidFill>
                          <a:schemeClr val="tx1"/>
                        </a:solidFill>
                        <a:effectLst/>
                        <a:latin typeface="+mj-lt"/>
                        <a:ea typeface="+mn-ea"/>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defRPr/>
                      </a:pPr>
                      <a:r>
                        <a:rPr kumimoji="1" lang="zh-TW" altLang="en-US" sz="1600" b="1" i="0" u="none" strike="noStrike" cap="none" normalizeH="0" baseline="0" dirty="0">
                          <a:ln>
                            <a:noFill/>
                          </a:ln>
                          <a:solidFill>
                            <a:schemeClr val="tx1"/>
                          </a:solidFill>
                          <a:effectLst/>
                          <a:latin typeface="+mj-lt"/>
                          <a:ea typeface="新細明體" pitchFamily="18" charset="-120"/>
                        </a:rPr>
                        <a:t>　</a:t>
                      </a:r>
                      <a:r>
                        <a:rPr kumimoji="1" lang="zh-TW" altLang="en-US" sz="2400" b="1" i="0" u="none" strike="noStrike" cap="none" normalizeH="0" baseline="0" dirty="0">
                          <a:ln>
                            <a:noFill/>
                          </a:ln>
                          <a:solidFill>
                            <a:schemeClr val="tx1"/>
                          </a:solidFill>
                          <a:effectLst/>
                          <a:latin typeface="+mj-lt"/>
                          <a:ea typeface="+mn-ea"/>
                          <a:sym typeface="Wingdings" panose="05000000000000000000" pitchFamily="2" charset="2"/>
                        </a:rPr>
                        <a:t></a:t>
                      </a:r>
                      <a:endParaRPr kumimoji="1" lang="zh-TW" altLang="en-US" sz="2400" b="1" i="0" u="none" strike="noStrike" cap="none" normalizeH="0" baseline="0" dirty="0">
                        <a:ln>
                          <a:noFill/>
                        </a:ln>
                        <a:solidFill>
                          <a:schemeClr val="tx1"/>
                        </a:solidFill>
                        <a:effectLst/>
                        <a:latin typeface="+mj-lt"/>
                        <a:ea typeface="+mn-ea"/>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25430">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1" lang="en-US" altLang="zh-TW" sz="1600" b="1" i="0" u="none" strike="noStrike" cap="none" normalizeH="0" baseline="0" dirty="0">
                          <a:ln>
                            <a:noFill/>
                          </a:ln>
                          <a:solidFill>
                            <a:schemeClr val="tx1"/>
                          </a:solidFill>
                          <a:effectLst/>
                          <a:latin typeface="+mj-lt"/>
                          <a:ea typeface="新細明體" pitchFamily="18" charset="-120"/>
                        </a:rPr>
                        <a:t>Price: </a:t>
                      </a:r>
                      <a:endParaRPr kumimoji="1" lang="en-US" altLang="zh-TW" sz="2400" b="1" i="0" u="none" strike="noStrike" cap="none" normalizeH="0" baseline="0" dirty="0">
                        <a:ln>
                          <a:noFill/>
                        </a:ln>
                        <a:solidFill>
                          <a:schemeClr val="tx1"/>
                        </a:solidFill>
                        <a:effectLst/>
                        <a:latin typeface="+mj-lt"/>
                        <a:ea typeface="新細明體" pitchFamily="18" charset="-12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en-US" altLang="zh-TW" sz="1600" b="1" i="0" u="none" strike="noStrike" cap="none" normalizeH="0" baseline="0" dirty="0">
                          <a:ln>
                            <a:noFill/>
                          </a:ln>
                          <a:solidFill>
                            <a:schemeClr val="tx1"/>
                          </a:solidFill>
                          <a:effectLst/>
                          <a:latin typeface="+mj-lt"/>
                          <a:ea typeface="新細明體" pitchFamily="18" charset="-120"/>
                        </a:rPr>
                        <a:t>HKD500</a:t>
                      </a:r>
                      <a:endParaRPr kumimoji="1" lang="zh-TW" altLang="en-US" sz="2400" b="1" i="0" u="none" strike="noStrike" cap="none" normalizeH="0" baseline="0" dirty="0">
                        <a:ln>
                          <a:noFill/>
                        </a:ln>
                        <a:solidFill>
                          <a:schemeClr val="tx1"/>
                        </a:solidFill>
                        <a:effectLst/>
                        <a:latin typeface="+mj-lt"/>
                        <a:ea typeface="新細明體" pitchFamily="18" charset="-12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zh-TW" altLang="en-US" sz="1600" b="1" i="0" u="none" strike="noStrike" cap="none" normalizeH="0" baseline="0" dirty="0">
                          <a:ln>
                            <a:noFill/>
                          </a:ln>
                          <a:solidFill>
                            <a:schemeClr val="tx1"/>
                          </a:solidFill>
                          <a:effectLst/>
                          <a:latin typeface="+mj-lt"/>
                          <a:ea typeface="新細明體" pitchFamily="18" charset="-120"/>
                        </a:rPr>
                        <a:t>　</a:t>
                      </a:r>
                      <a:r>
                        <a:rPr kumimoji="1" lang="en-US" altLang="zh-TW" sz="1600" b="1" i="0" u="none" strike="noStrike" cap="none" normalizeH="0" baseline="0" dirty="0">
                          <a:ln>
                            <a:noFill/>
                          </a:ln>
                          <a:solidFill>
                            <a:schemeClr val="tx1"/>
                          </a:solidFill>
                          <a:effectLst/>
                          <a:latin typeface="+mj-lt"/>
                          <a:ea typeface="新細明體" pitchFamily="18" charset="-120"/>
                        </a:rPr>
                        <a:t>HKD300</a:t>
                      </a:r>
                      <a:endParaRPr kumimoji="1" lang="zh-TW" altLang="en-US" sz="2400" b="1" i="0" u="none" strike="noStrike" cap="none" normalizeH="0" baseline="0" dirty="0">
                        <a:ln>
                          <a:noFill/>
                        </a:ln>
                        <a:solidFill>
                          <a:schemeClr val="tx1"/>
                        </a:solidFill>
                        <a:effectLst/>
                        <a:latin typeface="+mj-lt"/>
                        <a:ea typeface="新細明體" pitchFamily="18" charset="-12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zh-TW" altLang="en-US" sz="1600" b="1" i="0" u="none" strike="noStrike" cap="none" normalizeH="0" baseline="0" dirty="0">
                          <a:ln>
                            <a:noFill/>
                          </a:ln>
                          <a:solidFill>
                            <a:schemeClr val="tx1"/>
                          </a:solidFill>
                          <a:effectLst/>
                          <a:latin typeface="+mj-lt"/>
                          <a:ea typeface="新細明體" pitchFamily="18" charset="-120"/>
                        </a:rPr>
                        <a:t>　</a:t>
                      </a:r>
                      <a:r>
                        <a:rPr kumimoji="1" lang="en-US" altLang="zh-TW" sz="1600" b="1" i="0" u="none" strike="noStrike" cap="none" normalizeH="0" baseline="0" dirty="0">
                          <a:ln>
                            <a:noFill/>
                          </a:ln>
                          <a:solidFill>
                            <a:schemeClr val="tx1"/>
                          </a:solidFill>
                          <a:effectLst/>
                          <a:latin typeface="+mj-lt"/>
                          <a:ea typeface="新細明體" pitchFamily="18" charset="-120"/>
                        </a:rPr>
                        <a:t>HKD700</a:t>
                      </a:r>
                      <a:endParaRPr kumimoji="1" lang="zh-TW" altLang="en-US" sz="2400" b="1" i="0" u="none" strike="noStrike" cap="none" normalizeH="0" baseline="0" dirty="0">
                        <a:ln>
                          <a:noFill/>
                        </a:ln>
                        <a:solidFill>
                          <a:schemeClr val="tx1"/>
                        </a:solidFill>
                        <a:effectLst/>
                        <a:latin typeface="+mj-lt"/>
                        <a:ea typeface="新細明體" pitchFamily="18" charset="-12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en-US" altLang="zh-TW" sz="1600" b="1" i="0" u="none" strike="noStrike" cap="none" normalizeH="0" baseline="0" dirty="0">
                          <a:ln>
                            <a:noFill/>
                          </a:ln>
                          <a:solidFill>
                            <a:schemeClr val="tx1"/>
                          </a:solidFill>
                          <a:effectLst/>
                          <a:latin typeface="+mj-lt"/>
                          <a:ea typeface="新細明體" pitchFamily="18" charset="-120"/>
                        </a:rPr>
                        <a:t>HKD500</a:t>
                      </a:r>
                      <a:endParaRPr kumimoji="1" lang="zh-TW" altLang="en-US" sz="2400" b="1" i="0" u="none" strike="noStrike" cap="none" normalizeH="0" baseline="0" dirty="0">
                        <a:ln>
                          <a:noFill/>
                        </a:ln>
                        <a:solidFill>
                          <a:schemeClr val="tx1"/>
                        </a:solidFill>
                        <a:effectLst/>
                        <a:latin typeface="+mj-lt"/>
                        <a:ea typeface="新細明體" pitchFamily="18" charset="-12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7" name="Rectangle 6">
            <a:extLst>
              <a:ext uri="{FF2B5EF4-FFF2-40B4-BE49-F238E27FC236}">
                <a16:creationId xmlns:a16="http://schemas.microsoft.com/office/drawing/2014/main" id="{7B07F296-AE32-A4BD-780A-B7D59224730E}"/>
              </a:ext>
            </a:extLst>
          </p:cNvPr>
          <p:cNvSpPr/>
          <p:nvPr/>
        </p:nvSpPr>
        <p:spPr>
          <a:xfrm>
            <a:off x="838690" y="1591978"/>
            <a:ext cx="1192571" cy="369332"/>
          </a:xfrm>
          <a:prstGeom prst="rect">
            <a:avLst/>
          </a:prstGeom>
        </p:spPr>
        <p:txBody>
          <a:bodyPr wrap="none">
            <a:spAutoFit/>
          </a:bodyPr>
          <a:lstStyle/>
          <a:p>
            <a:r>
              <a:rPr kumimoji="1" lang="en-US" altLang="zh-TW" b="1" dirty="0"/>
              <a:t>(Example) </a:t>
            </a:r>
            <a:endParaRPr lang="en-US" dirty="0"/>
          </a:p>
        </p:txBody>
      </p:sp>
      <p:pic>
        <p:nvPicPr>
          <p:cNvPr id="5" name="Picture 2">
            <a:extLst>
              <a:ext uri="{FF2B5EF4-FFF2-40B4-BE49-F238E27FC236}">
                <a16:creationId xmlns:a16="http://schemas.microsoft.com/office/drawing/2014/main" id="{33805AA4-93C1-46B6-8A46-F352863EF9D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9424" y="363957"/>
            <a:ext cx="2856355" cy="605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610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935EB-6358-79A9-723A-7956104DED2A}"/>
              </a:ext>
            </a:extLst>
          </p:cNvPr>
          <p:cNvSpPr>
            <a:spLocks noGrp="1"/>
          </p:cNvSpPr>
          <p:nvPr>
            <p:ph type="title"/>
          </p:nvPr>
        </p:nvSpPr>
        <p:spPr/>
        <p:txBody>
          <a:bodyPr/>
          <a:lstStyle/>
          <a:p>
            <a:r>
              <a:rPr lang="en-US" dirty="0"/>
              <a:t>Perceptual</a:t>
            </a:r>
            <a:r>
              <a:rPr lang="zh-TW" altLang="en-US" dirty="0"/>
              <a:t> </a:t>
            </a:r>
            <a:r>
              <a:rPr lang="en-US" altLang="zh-TW" dirty="0"/>
              <a:t>mapping</a:t>
            </a:r>
            <a:endParaRPr lang="en-HK" dirty="0"/>
          </a:p>
        </p:txBody>
      </p:sp>
      <p:cxnSp>
        <p:nvCxnSpPr>
          <p:cNvPr id="6" name="Straight Arrow Connector 5">
            <a:extLst>
              <a:ext uri="{FF2B5EF4-FFF2-40B4-BE49-F238E27FC236}">
                <a16:creationId xmlns:a16="http://schemas.microsoft.com/office/drawing/2014/main" id="{6F9ED00A-EA21-0181-D612-2D4FDA8F0A5D}"/>
              </a:ext>
            </a:extLst>
          </p:cNvPr>
          <p:cNvCxnSpPr/>
          <p:nvPr/>
        </p:nvCxnSpPr>
        <p:spPr>
          <a:xfrm>
            <a:off x="2622250" y="3717032"/>
            <a:ext cx="691276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ADBCFD55-1486-0470-9C76-DB9E1D4C8841}"/>
              </a:ext>
            </a:extLst>
          </p:cNvPr>
          <p:cNvCxnSpPr/>
          <p:nvPr/>
        </p:nvCxnSpPr>
        <p:spPr>
          <a:xfrm flipV="1">
            <a:off x="6078634" y="1916831"/>
            <a:ext cx="17366" cy="374441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E5F93CD-D1FE-FFE0-2D84-06E17D6A5391}"/>
              </a:ext>
            </a:extLst>
          </p:cNvPr>
          <p:cNvSpPr txBox="1"/>
          <p:nvPr/>
        </p:nvSpPr>
        <p:spPr>
          <a:xfrm>
            <a:off x="1343472" y="3604374"/>
            <a:ext cx="2088232" cy="369332"/>
          </a:xfrm>
          <a:prstGeom prst="rect">
            <a:avLst/>
          </a:prstGeom>
          <a:noFill/>
        </p:spPr>
        <p:txBody>
          <a:bodyPr wrap="square" rtlCol="0">
            <a:spAutoFit/>
          </a:bodyPr>
          <a:lstStyle/>
          <a:p>
            <a:r>
              <a:rPr lang="en-US" dirty="0"/>
              <a:t>Lower Price</a:t>
            </a:r>
          </a:p>
        </p:txBody>
      </p:sp>
      <p:sp>
        <p:nvSpPr>
          <p:cNvPr id="9" name="TextBox 8">
            <a:extLst>
              <a:ext uri="{FF2B5EF4-FFF2-40B4-BE49-F238E27FC236}">
                <a16:creationId xmlns:a16="http://schemas.microsoft.com/office/drawing/2014/main" id="{92A553FA-3158-BBB1-DB1F-EDF596424D64}"/>
              </a:ext>
            </a:extLst>
          </p:cNvPr>
          <p:cNvSpPr txBox="1"/>
          <p:nvPr/>
        </p:nvSpPr>
        <p:spPr>
          <a:xfrm>
            <a:off x="9475613" y="3604374"/>
            <a:ext cx="2088232" cy="369332"/>
          </a:xfrm>
          <a:prstGeom prst="rect">
            <a:avLst/>
          </a:prstGeom>
          <a:noFill/>
        </p:spPr>
        <p:txBody>
          <a:bodyPr wrap="square" rtlCol="0">
            <a:spAutoFit/>
          </a:bodyPr>
          <a:lstStyle/>
          <a:p>
            <a:r>
              <a:rPr lang="en-US" dirty="0"/>
              <a:t>Higher Price</a:t>
            </a:r>
          </a:p>
        </p:txBody>
      </p:sp>
      <p:sp>
        <p:nvSpPr>
          <p:cNvPr id="10" name="TextBox 9">
            <a:extLst>
              <a:ext uri="{FF2B5EF4-FFF2-40B4-BE49-F238E27FC236}">
                <a16:creationId xmlns:a16="http://schemas.microsoft.com/office/drawing/2014/main" id="{0047DA36-6FE0-BC5C-3BA6-8184E39C117F}"/>
              </a:ext>
            </a:extLst>
          </p:cNvPr>
          <p:cNvSpPr txBox="1"/>
          <p:nvPr/>
        </p:nvSpPr>
        <p:spPr>
          <a:xfrm>
            <a:off x="5303912" y="5659633"/>
            <a:ext cx="2088232" cy="369332"/>
          </a:xfrm>
          <a:prstGeom prst="rect">
            <a:avLst/>
          </a:prstGeom>
          <a:noFill/>
        </p:spPr>
        <p:txBody>
          <a:bodyPr wrap="square" rtlCol="0">
            <a:spAutoFit/>
          </a:bodyPr>
          <a:lstStyle/>
          <a:p>
            <a:r>
              <a:rPr lang="en-US" dirty="0"/>
              <a:t>Lower Quality </a:t>
            </a:r>
          </a:p>
        </p:txBody>
      </p:sp>
      <p:sp>
        <p:nvSpPr>
          <p:cNvPr id="11" name="TextBox 10">
            <a:extLst>
              <a:ext uri="{FF2B5EF4-FFF2-40B4-BE49-F238E27FC236}">
                <a16:creationId xmlns:a16="http://schemas.microsoft.com/office/drawing/2014/main" id="{24A768B5-C1C3-91EE-EE62-CC189186ECC2}"/>
              </a:ext>
            </a:extLst>
          </p:cNvPr>
          <p:cNvSpPr txBox="1"/>
          <p:nvPr/>
        </p:nvSpPr>
        <p:spPr>
          <a:xfrm>
            <a:off x="5303912" y="1547499"/>
            <a:ext cx="1800200" cy="369332"/>
          </a:xfrm>
          <a:prstGeom prst="rect">
            <a:avLst/>
          </a:prstGeom>
          <a:noFill/>
        </p:spPr>
        <p:txBody>
          <a:bodyPr wrap="square" rtlCol="0">
            <a:spAutoFit/>
          </a:bodyPr>
          <a:lstStyle/>
          <a:p>
            <a:r>
              <a:rPr lang="en-US" dirty="0"/>
              <a:t>Higher Quality </a:t>
            </a:r>
          </a:p>
        </p:txBody>
      </p:sp>
      <p:grpSp>
        <p:nvGrpSpPr>
          <p:cNvPr id="12" name="Group 11">
            <a:extLst>
              <a:ext uri="{FF2B5EF4-FFF2-40B4-BE49-F238E27FC236}">
                <a16:creationId xmlns:a16="http://schemas.microsoft.com/office/drawing/2014/main" id="{946D961B-1FAD-7A8F-D190-FD45EFCCA952}"/>
              </a:ext>
            </a:extLst>
          </p:cNvPr>
          <p:cNvGrpSpPr/>
          <p:nvPr/>
        </p:nvGrpSpPr>
        <p:grpSpPr>
          <a:xfrm>
            <a:off x="6432695" y="2306074"/>
            <a:ext cx="1342834" cy="730363"/>
            <a:chOff x="7248128" y="2492896"/>
            <a:chExt cx="1740142" cy="504055"/>
          </a:xfrm>
        </p:grpSpPr>
        <p:sp>
          <p:nvSpPr>
            <p:cNvPr id="13" name="Oval 12">
              <a:extLst>
                <a:ext uri="{FF2B5EF4-FFF2-40B4-BE49-F238E27FC236}">
                  <a16:creationId xmlns:a16="http://schemas.microsoft.com/office/drawing/2014/main" id="{4AA7F4CF-4B81-E9C6-E669-53940B8E17B0}"/>
                </a:ext>
              </a:extLst>
            </p:cNvPr>
            <p:cNvSpPr/>
            <p:nvPr/>
          </p:nvSpPr>
          <p:spPr>
            <a:xfrm>
              <a:off x="7248128" y="2492896"/>
              <a:ext cx="1584176" cy="50405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B861D92-479A-72D7-BDFE-3583DBA10B33}"/>
                </a:ext>
              </a:extLst>
            </p:cNvPr>
            <p:cNvSpPr txBox="1"/>
            <p:nvPr/>
          </p:nvSpPr>
          <p:spPr>
            <a:xfrm>
              <a:off x="7248128" y="2626119"/>
              <a:ext cx="1740142" cy="279451"/>
            </a:xfrm>
            <a:prstGeom prst="rect">
              <a:avLst/>
            </a:prstGeom>
            <a:noFill/>
            <a:ln>
              <a:noFill/>
            </a:ln>
          </p:spPr>
          <p:txBody>
            <a:bodyPr wrap="square" rtlCol="0">
              <a:spAutoFit/>
            </a:bodyPr>
            <a:lstStyle/>
            <a:p>
              <a:r>
                <a:rPr lang="en-US" sz="1600" b="1" dirty="0"/>
                <a:t>Your Product</a:t>
              </a:r>
            </a:p>
          </p:txBody>
        </p:sp>
      </p:grpSp>
      <p:grpSp>
        <p:nvGrpSpPr>
          <p:cNvPr id="15" name="Group 14">
            <a:extLst>
              <a:ext uri="{FF2B5EF4-FFF2-40B4-BE49-F238E27FC236}">
                <a16:creationId xmlns:a16="http://schemas.microsoft.com/office/drawing/2014/main" id="{3B8ED7BA-468A-C4E6-6EBE-3A7537957219}"/>
              </a:ext>
            </a:extLst>
          </p:cNvPr>
          <p:cNvGrpSpPr/>
          <p:nvPr/>
        </p:nvGrpSpPr>
        <p:grpSpPr>
          <a:xfrm>
            <a:off x="6297518" y="4014007"/>
            <a:ext cx="1311910" cy="750631"/>
            <a:chOff x="7248128" y="2492896"/>
            <a:chExt cx="1584176" cy="504055"/>
          </a:xfrm>
          <a:solidFill>
            <a:srgbClr val="FFFF99"/>
          </a:solidFill>
        </p:grpSpPr>
        <p:sp>
          <p:nvSpPr>
            <p:cNvPr id="16" name="Oval 15">
              <a:extLst>
                <a:ext uri="{FF2B5EF4-FFF2-40B4-BE49-F238E27FC236}">
                  <a16:creationId xmlns:a16="http://schemas.microsoft.com/office/drawing/2014/main" id="{362625A9-3124-3B9D-5E68-E0A2BAA27BE9}"/>
                </a:ext>
              </a:extLst>
            </p:cNvPr>
            <p:cNvSpPr/>
            <p:nvPr/>
          </p:nvSpPr>
          <p:spPr>
            <a:xfrm>
              <a:off x="7248128" y="2492896"/>
              <a:ext cx="1584176" cy="5040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73A8DAB-83C6-9A97-3ECB-6B4B8BA6429E}"/>
                </a:ext>
              </a:extLst>
            </p:cNvPr>
            <p:cNvSpPr txBox="1"/>
            <p:nvPr/>
          </p:nvSpPr>
          <p:spPr>
            <a:xfrm>
              <a:off x="7343988" y="2651919"/>
              <a:ext cx="1388002" cy="186007"/>
            </a:xfrm>
            <a:prstGeom prst="rect">
              <a:avLst/>
            </a:prstGeom>
            <a:grpFill/>
            <a:ln>
              <a:noFill/>
            </a:ln>
          </p:spPr>
          <p:txBody>
            <a:bodyPr wrap="square" rtlCol="0">
              <a:spAutoFit/>
            </a:bodyPr>
            <a:lstStyle/>
            <a:p>
              <a:r>
                <a:rPr kumimoji="1" lang="en-US" altLang="zh-TW" sz="1200" b="1" dirty="0">
                  <a:latin typeface="Arial" charset="0"/>
                </a:rPr>
                <a:t>Competitor C</a:t>
              </a:r>
              <a:endParaRPr lang="en-US" sz="1200" b="1" dirty="0"/>
            </a:p>
          </p:txBody>
        </p:sp>
      </p:grpSp>
      <p:grpSp>
        <p:nvGrpSpPr>
          <p:cNvPr id="18" name="Group 17">
            <a:extLst>
              <a:ext uri="{FF2B5EF4-FFF2-40B4-BE49-F238E27FC236}">
                <a16:creationId xmlns:a16="http://schemas.microsoft.com/office/drawing/2014/main" id="{4251A396-CBD8-D3E5-3665-B021E548FF57}"/>
              </a:ext>
            </a:extLst>
          </p:cNvPr>
          <p:cNvGrpSpPr/>
          <p:nvPr/>
        </p:nvGrpSpPr>
        <p:grpSpPr>
          <a:xfrm>
            <a:off x="8465963" y="1680853"/>
            <a:ext cx="1311910" cy="750631"/>
            <a:chOff x="7248128" y="2492896"/>
            <a:chExt cx="1584176" cy="504055"/>
          </a:xfrm>
          <a:solidFill>
            <a:schemeClr val="accent2">
              <a:lumMod val="20000"/>
              <a:lumOff val="80000"/>
            </a:schemeClr>
          </a:solidFill>
        </p:grpSpPr>
        <p:sp>
          <p:nvSpPr>
            <p:cNvPr id="19" name="Oval 18">
              <a:extLst>
                <a:ext uri="{FF2B5EF4-FFF2-40B4-BE49-F238E27FC236}">
                  <a16:creationId xmlns:a16="http://schemas.microsoft.com/office/drawing/2014/main" id="{E854E253-4430-0A15-B317-33D3ADA73F53}"/>
                </a:ext>
              </a:extLst>
            </p:cNvPr>
            <p:cNvSpPr/>
            <p:nvPr/>
          </p:nvSpPr>
          <p:spPr>
            <a:xfrm>
              <a:off x="7248128" y="2492896"/>
              <a:ext cx="1584176" cy="5040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048A504-B597-6FD4-54E6-9C45A1F55F83}"/>
                </a:ext>
              </a:extLst>
            </p:cNvPr>
            <p:cNvSpPr txBox="1"/>
            <p:nvPr/>
          </p:nvSpPr>
          <p:spPr>
            <a:xfrm>
              <a:off x="7343988" y="2651919"/>
              <a:ext cx="1388002" cy="186007"/>
            </a:xfrm>
            <a:prstGeom prst="rect">
              <a:avLst/>
            </a:prstGeom>
            <a:grpFill/>
            <a:ln>
              <a:noFill/>
            </a:ln>
          </p:spPr>
          <p:txBody>
            <a:bodyPr wrap="square" rtlCol="0">
              <a:spAutoFit/>
            </a:bodyPr>
            <a:lstStyle/>
            <a:p>
              <a:r>
                <a:rPr kumimoji="1" lang="en-US" altLang="zh-TW" sz="1200" b="1" dirty="0">
                  <a:latin typeface="Arial" charset="0"/>
                </a:rPr>
                <a:t>Competitor B</a:t>
              </a:r>
              <a:endParaRPr lang="en-US" sz="1200" b="1" dirty="0"/>
            </a:p>
          </p:txBody>
        </p:sp>
      </p:grpSp>
      <p:grpSp>
        <p:nvGrpSpPr>
          <p:cNvPr id="21" name="Group 20">
            <a:extLst>
              <a:ext uri="{FF2B5EF4-FFF2-40B4-BE49-F238E27FC236}">
                <a16:creationId xmlns:a16="http://schemas.microsoft.com/office/drawing/2014/main" id="{BC478B66-431F-24E4-625B-76347B1F245E}"/>
              </a:ext>
            </a:extLst>
          </p:cNvPr>
          <p:cNvGrpSpPr/>
          <p:nvPr/>
        </p:nvGrpSpPr>
        <p:grpSpPr>
          <a:xfrm>
            <a:off x="2748918" y="4694070"/>
            <a:ext cx="1311910" cy="750631"/>
            <a:chOff x="7248128" y="2492896"/>
            <a:chExt cx="1584176" cy="504055"/>
          </a:xfrm>
          <a:solidFill>
            <a:srgbClr val="92D050"/>
          </a:solidFill>
        </p:grpSpPr>
        <p:sp>
          <p:nvSpPr>
            <p:cNvPr id="22" name="Oval 21">
              <a:extLst>
                <a:ext uri="{FF2B5EF4-FFF2-40B4-BE49-F238E27FC236}">
                  <a16:creationId xmlns:a16="http://schemas.microsoft.com/office/drawing/2014/main" id="{58480E43-9741-4D63-C728-EFCB015E3A99}"/>
                </a:ext>
              </a:extLst>
            </p:cNvPr>
            <p:cNvSpPr/>
            <p:nvPr/>
          </p:nvSpPr>
          <p:spPr>
            <a:xfrm>
              <a:off x="7248128" y="2492896"/>
              <a:ext cx="1584176" cy="5040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699D49C-2D76-235F-9DDB-01F7CE4E8703}"/>
                </a:ext>
              </a:extLst>
            </p:cNvPr>
            <p:cNvSpPr txBox="1"/>
            <p:nvPr/>
          </p:nvSpPr>
          <p:spPr>
            <a:xfrm>
              <a:off x="7343988" y="2651919"/>
              <a:ext cx="1388002" cy="186007"/>
            </a:xfrm>
            <a:prstGeom prst="rect">
              <a:avLst/>
            </a:prstGeom>
            <a:grpFill/>
            <a:ln>
              <a:noFill/>
            </a:ln>
          </p:spPr>
          <p:txBody>
            <a:bodyPr wrap="square" rtlCol="0">
              <a:spAutoFit/>
            </a:bodyPr>
            <a:lstStyle/>
            <a:p>
              <a:r>
                <a:rPr kumimoji="1" lang="en-US" altLang="zh-TW" sz="1200" b="1" dirty="0">
                  <a:latin typeface="Arial" charset="0"/>
                </a:rPr>
                <a:t>Competitor A</a:t>
              </a:r>
              <a:endParaRPr lang="en-US" sz="1200" b="1" dirty="0"/>
            </a:p>
          </p:txBody>
        </p:sp>
      </p:grpSp>
      <p:sp>
        <p:nvSpPr>
          <p:cNvPr id="24" name="Rectangle 23">
            <a:extLst>
              <a:ext uri="{FF2B5EF4-FFF2-40B4-BE49-F238E27FC236}">
                <a16:creationId xmlns:a16="http://schemas.microsoft.com/office/drawing/2014/main" id="{542DA8AE-EFCB-B639-FA1A-A312E0A1AC39}"/>
              </a:ext>
            </a:extLst>
          </p:cNvPr>
          <p:cNvSpPr/>
          <p:nvPr/>
        </p:nvSpPr>
        <p:spPr>
          <a:xfrm>
            <a:off x="747186" y="1448140"/>
            <a:ext cx="1192571" cy="369332"/>
          </a:xfrm>
          <a:prstGeom prst="rect">
            <a:avLst/>
          </a:prstGeom>
        </p:spPr>
        <p:txBody>
          <a:bodyPr wrap="none">
            <a:spAutoFit/>
          </a:bodyPr>
          <a:lstStyle/>
          <a:p>
            <a:r>
              <a:rPr kumimoji="1" lang="en-US" altLang="zh-TW" b="1" dirty="0"/>
              <a:t>(Example) </a:t>
            </a:r>
            <a:endParaRPr lang="en-US" dirty="0"/>
          </a:p>
        </p:txBody>
      </p:sp>
      <p:pic>
        <p:nvPicPr>
          <p:cNvPr id="25" name="Picture 2">
            <a:extLst>
              <a:ext uri="{FF2B5EF4-FFF2-40B4-BE49-F238E27FC236}">
                <a16:creationId xmlns:a16="http://schemas.microsoft.com/office/drawing/2014/main" id="{22C59166-ACEA-4469-BDA7-96C2EDBD5A5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9424" y="363957"/>
            <a:ext cx="2856355" cy="605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11208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935EB-6358-79A9-723A-7956104DED2A}"/>
              </a:ext>
            </a:extLst>
          </p:cNvPr>
          <p:cNvSpPr>
            <a:spLocks noGrp="1"/>
          </p:cNvSpPr>
          <p:nvPr>
            <p:ph type="title"/>
          </p:nvPr>
        </p:nvSpPr>
        <p:spPr/>
        <p:txBody>
          <a:bodyPr/>
          <a:lstStyle/>
          <a:p>
            <a:r>
              <a:rPr lang="en-HK" dirty="0"/>
              <a:t>Sales and marketing plan</a:t>
            </a:r>
          </a:p>
        </p:txBody>
      </p:sp>
      <p:sp>
        <p:nvSpPr>
          <p:cNvPr id="3" name="Subtitle 2">
            <a:extLst>
              <a:ext uri="{FF2B5EF4-FFF2-40B4-BE49-F238E27FC236}">
                <a16:creationId xmlns:a16="http://schemas.microsoft.com/office/drawing/2014/main" id="{5AAC79F3-D9A8-98CA-5CE4-061B5F7CCD45}"/>
              </a:ext>
            </a:extLst>
          </p:cNvPr>
          <p:cNvSpPr>
            <a:spLocks noGrp="1"/>
          </p:cNvSpPr>
          <p:nvPr>
            <p:ph type="subTitle" idx="8"/>
          </p:nvPr>
        </p:nvSpPr>
        <p:spPr>
          <a:xfrm>
            <a:off x="585275" y="1628928"/>
            <a:ext cx="10594354" cy="1615015"/>
          </a:xfrm>
        </p:spPr>
        <p:txBody>
          <a:bodyPr/>
          <a:lstStyle/>
          <a:p>
            <a:pPr marL="342900" lvl="1" indent="-342900" algn="l">
              <a:buFont typeface="Arial" panose="020B0604020202020204" pitchFamily="34" charset="0"/>
              <a:buChar char="•"/>
            </a:pPr>
            <a:r>
              <a:rPr lang="en-US" altLang="zh-TW" dirty="0">
                <a:solidFill>
                  <a:schemeClr val="tx1"/>
                </a:solidFill>
                <a:latin typeface="+mj-lt"/>
              </a:rPr>
              <a:t>Who are your target customers? (those who will pay) and target end-users? (those who will use the product)</a:t>
            </a:r>
          </a:p>
          <a:p>
            <a:pPr marL="342900" lvl="1" indent="-342900" algn="l">
              <a:buFont typeface="Arial" panose="020B0604020202020204" pitchFamily="34" charset="0"/>
              <a:buChar char="•"/>
            </a:pPr>
            <a:r>
              <a:rPr lang="en-US" altLang="zh-TW" dirty="0">
                <a:solidFill>
                  <a:schemeClr val="tx1"/>
                </a:solidFill>
                <a:latin typeface="+mj-lt"/>
              </a:rPr>
              <a:t>What is the potential market size?</a:t>
            </a:r>
          </a:p>
          <a:p>
            <a:pPr marL="342900" lvl="1" indent="-342900" algn="l">
              <a:buFont typeface="Arial" panose="020B0604020202020204" pitchFamily="34" charset="0"/>
              <a:buChar char="•"/>
            </a:pPr>
            <a:r>
              <a:rPr lang="en-HK" altLang="zh-TW" dirty="0">
                <a:solidFill>
                  <a:schemeClr val="tx1"/>
                </a:solidFill>
                <a:latin typeface="+mj-lt"/>
              </a:rPr>
              <a:t>What are the marketing channels?</a:t>
            </a:r>
            <a:endParaRPr lang="en-US" dirty="0">
              <a:solidFill>
                <a:schemeClr val="tx1"/>
              </a:solidFill>
              <a:latin typeface="+mj-lt"/>
            </a:endParaRPr>
          </a:p>
          <a:p>
            <a:pPr algn="l"/>
            <a:endParaRPr lang="en-HK" dirty="0"/>
          </a:p>
        </p:txBody>
      </p:sp>
      <p:pic>
        <p:nvPicPr>
          <p:cNvPr id="4" name="Picture 2">
            <a:extLst>
              <a:ext uri="{FF2B5EF4-FFF2-40B4-BE49-F238E27FC236}">
                <a16:creationId xmlns:a16="http://schemas.microsoft.com/office/drawing/2014/main" id="{E4836080-EAF6-4843-9A3E-D85B46B42EC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9424" y="363957"/>
            <a:ext cx="2856355" cy="605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9142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935EB-6358-79A9-723A-7956104DED2A}"/>
              </a:ext>
            </a:extLst>
          </p:cNvPr>
          <p:cNvSpPr>
            <a:spLocks noGrp="1"/>
          </p:cNvSpPr>
          <p:nvPr>
            <p:ph type="title"/>
          </p:nvPr>
        </p:nvSpPr>
        <p:spPr/>
        <p:txBody>
          <a:bodyPr/>
          <a:lstStyle/>
          <a:p>
            <a:r>
              <a:rPr lang="en-HK" dirty="0"/>
              <a:t>Business model</a:t>
            </a:r>
          </a:p>
        </p:txBody>
      </p:sp>
      <p:sp>
        <p:nvSpPr>
          <p:cNvPr id="3" name="Subtitle 2">
            <a:extLst>
              <a:ext uri="{FF2B5EF4-FFF2-40B4-BE49-F238E27FC236}">
                <a16:creationId xmlns:a16="http://schemas.microsoft.com/office/drawing/2014/main" id="{5AAC79F3-D9A8-98CA-5CE4-061B5F7CCD45}"/>
              </a:ext>
            </a:extLst>
          </p:cNvPr>
          <p:cNvSpPr>
            <a:spLocks noGrp="1"/>
          </p:cNvSpPr>
          <p:nvPr>
            <p:ph type="subTitle" idx="8"/>
          </p:nvPr>
        </p:nvSpPr>
        <p:spPr>
          <a:xfrm>
            <a:off x="585275" y="1628929"/>
            <a:ext cx="10594354" cy="733272"/>
          </a:xfrm>
        </p:spPr>
        <p:txBody>
          <a:bodyPr/>
          <a:lstStyle/>
          <a:p>
            <a:pPr algn="l">
              <a:buFont typeface="Arial" panose="020B0604020202020204" pitchFamily="34" charset="0"/>
              <a:buChar char="•"/>
            </a:pPr>
            <a:r>
              <a:rPr lang="en-US" altLang="zh-TW" dirty="0">
                <a:solidFill>
                  <a:schemeClr val="tx1"/>
                </a:solidFill>
                <a:ea typeface="Open Sans Light" panose="020B0306030504020204" pitchFamily="34" charset="0"/>
                <a:cs typeface="Open Sans" charset="0"/>
              </a:rPr>
              <a:t>Explain your revenue model and pricing strategy</a:t>
            </a:r>
          </a:p>
          <a:p>
            <a:pPr algn="l"/>
            <a:endParaRPr lang="en-HK" dirty="0"/>
          </a:p>
        </p:txBody>
      </p:sp>
      <p:pic>
        <p:nvPicPr>
          <p:cNvPr id="4" name="Picture 2">
            <a:extLst>
              <a:ext uri="{FF2B5EF4-FFF2-40B4-BE49-F238E27FC236}">
                <a16:creationId xmlns:a16="http://schemas.microsoft.com/office/drawing/2014/main" id="{4E0651CB-84BA-4EB0-B92F-BCCF28FD053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9424" y="363957"/>
            <a:ext cx="2856355" cy="605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5359815"/>
      </p:ext>
    </p:extLst>
  </p:cSld>
  <p:clrMapOvr>
    <a:masterClrMapping/>
  </p:clrMapOvr>
</p:sld>
</file>

<file path=ppt/theme/theme1.xml><?xml version="1.0" encoding="utf-8"?>
<a:theme xmlns:a="http://schemas.openxmlformats.org/drawingml/2006/main" name="2_Default Theme">
  <a:themeElements>
    <a:clrScheme name="20A">
      <a:dk1>
        <a:srgbClr val="3F3F3F"/>
      </a:dk1>
      <a:lt1>
        <a:srgbClr val="FFFFFF"/>
      </a:lt1>
      <a:dk2>
        <a:srgbClr val="999999"/>
      </a:dk2>
      <a:lt2>
        <a:srgbClr val="FFFFFF"/>
      </a:lt2>
      <a:accent1>
        <a:srgbClr val="002D72"/>
      </a:accent1>
      <a:accent2>
        <a:srgbClr val="00AEC7"/>
      </a:accent2>
      <a:accent3>
        <a:srgbClr val="85B4BD"/>
      </a:accent3>
      <a:accent4>
        <a:srgbClr val="FF6A13"/>
      </a:accent4>
      <a:accent5>
        <a:srgbClr val="E64B38"/>
      </a:accent5>
      <a:accent6>
        <a:srgbClr val="FFB890"/>
      </a:accent6>
      <a:hlink>
        <a:srgbClr val="0000FF"/>
      </a:hlink>
      <a:folHlink>
        <a:srgbClr val="3F3F3F"/>
      </a:folHlink>
    </a:clrScheme>
    <a:fontScheme name="Custom 1">
      <a:majorFont>
        <a:latin typeface="Montserrat"/>
        <a:ea typeface="Noto Sans TC"/>
        <a:cs typeface=""/>
      </a:majorFont>
      <a:minorFont>
        <a:latin typeface="Montserrat"/>
        <a:ea typeface="Noto Sans TC"/>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a:defPPr>
      </a:lstStyle>
      <a:style>
        <a:lnRef idx="3">
          <a:schemeClr val="lt1"/>
        </a:lnRef>
        <a:fillRef idx="1">
          <a:schemeClr val="accent3"/>
        </a:fillRef>
        <a:effectRef idx="1">
          <a:schemeClr val="accent3"/>
        </a:effectRef>
        <a:fontRef idx="minor">
          <a:schemeClr val="lt1"/>
        </a:fontRef>
      </a:style>
    </a:spDef>
    <a:txDef>
      <a:spPr>
        <a:noFill/>
      </a:spPr>
      <a:bodyPr wrap="square" rtlCol="0">
        <a:spAutoFit/>
      </a:bodyPr>
      <a:lstStyle>
        <a:defPPr>
          <a:defRPr sz="1600" dirty="0">
            <a:solidFill>
              <a:schemeClr val="tx1">
                <a:lumMod val="7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B54F10C98BFC74FAB5F5F942FD04A56" ma:contentTypeVersion="18" ma:contentTypeDescription="Create a new document." ma:contentTypeScope="" ma:versionID="2c120d6c2edd836e178d9b69d6099ade">
  <xsd:schema xmlns:xsd="http://www.w3.org/2001/XMLSchema" xmlns:xs="http://www.w3.org/2001/XMLSchema" xmlns:p="http://schemas.microsoft.com/office/2006/metadata/properties" xmlns:ns2="e34a32c3-f8bf-4e63-b318-82ab5fbeed33" xmlns:ns3="ae2bc03f-f653-430d-98c7-f3ac9cdbbedc" targetNamespace="http://schemas.microsoft.com/office/2006/metadata/properties" ma:root="true" ma:fieldsID="31fb21e812eafb726f61a797cda75852" ns2:_="" ns3:_="">
    <xsd:import namespace="e34a32c3-f8bf-4e63-b318-82ab5fbeed33"/>
    <xsd:import namespace="ae2bc03f-f653-430d-98c7-f3ac9cdbbed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4a32c3-f8bf-4e63-b318-82ab5fbeed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eb92707-235b-49d4-9598-b5d873aa68b6"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e2bc03f-f653-430d-98c7-f3ac9cdbbed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166381c7-b32a-4402-8f64-aa54313221fd}" ma:internalName="TaxCatchAll" ma:showField="CatchAllData" ma:web="ae2bc03f-f653-430d-98c7-f3ac9cdbbe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34a32c3-f8bf-4e63-b318-82ab5fbeed33">
      <Terms xmlns="http://schemas.microsoft.com/office/infopath/2007/PartnerControls"/>
    </lcf76f155ced4ddcb4097134ff3c332f>
    <TaxCatchAll xmlns="ae2bc03f-f653-430d-98c7-f3ac9cdbbedc" xsi:nil="true"/>
  </documentManagement>
</p:properties>
</file>

<file path=customXml/itemProps1.xml><?xml version="1.0" encoding="utf-8"?>
<ds:datastoreItem xmlns:ds="http://schemas.openxmlformats.org/officeDocument/2006/customXml" ds:itemID="{42E2FDBE-0C62-43BF-BF58-D2F3AF6AD104}">
  <ds:schemaRefs>
    <ds:schemaRef ds:uri="http://schemas.microsoft.com/sharepoint/v3/contenttype/forms"/>
  </ds:schemaRefs>
</ds:datastoreItem>
</file>

<file path=customXml/itemProps2.xml><?xml version="1.0" encoding="utf-8"?>
<ds:datastoreItem xmlns:ds="http://schemas.openxmlformats.org/officeDocument/2006/customXml" ds:itemID="{2E10B08D-3E3A-449F-8035-0C0987A707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4a32c3-f8bf-4e63-b318-82ab5fbeed33"/>
    <ds:schemaRef ds:uri="ae2bc03f-f653-430d-98c7-f3ac9cdbbe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14436A0-5FB7-4989-AFDE-C263FA123F36}">
  <ds:schemaRefs>
    <ds:schemaRef ds:uri="http://schemas.microsoft.com/office/2006/documentManagement/types"/>
    <ds:schemaRef ds:uri="http://purl.org/dc/elements/1.1/"/>
    <ds:schemaRef ds:uri="4d40e0de-2577-4d1a-9bf4-c734be87b8f7"/>
    <ds:schemaRef ds:uri="http://schemas.microsoft.com/office/2006/metadata/properties"/>
    <ds:schemaRef ds:uri="http://schemas.microsoft.com/office/infopath/2007/PartnerControls"/>
    <ds:schemaRef ds:uri="http://www.w3.org/XML/1998/namespace"/>
    <ds:schemaRef ds:uri="http://schemas.openxmlformats.org/package/2006/metadata/core-properties"/>
    <ds:schemaRef ds:uri="2f19533a-d251-410f-9650-2cefcd2e22ad"/>
    <ds:schemaRef ds:uri="http://purl.org/dc/dcmitype/"/>
    <ds:schemaRef ds:uri="http://purl.org/dc/terms/"/>
    <ds:schemaRef ds:uri="e34a32c3-f8bf-4e63-b318-82ab5fbeed33"/>
    <ds:schemaRef ds:uri="ae2bc03f-f653-430d-98c7-f3ac9cdbbedc"/>
  </ds:schemaRefs>
</ds:datastoreItem>
</file>

<file path=docProps/app.xml><?xml version="1.0" encoding="utf-8"?>
<Properties xmlns="http://schemas.openxmlformats.org/officeDocument/2006/extended-properties" xmlns:vt="http://schemas.openxmlformats.org/officeDocument/2006/docPropsVTypes">
  <Template/>
  <TotalTime>25</TotalTime>
  <Words>485</Words>
  <Application>Microsoft Office PowerPoint</Application>
  <PresentationFormat>Widescreen</PresentationFormat>
  <Paragraphs>103</Paragraphs>
  <Slides>11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Arial</vt:lpstr>
      <vt:lpstr>Calibri</vt:lpstr>
      <vt:lpstr>Lato Light</vt:lpstr>
      <vt:lpstr>Montserrat</vt:lpstr>
      <vt:lpstr>Nunito Sans ExtraLight</vt:lpstr>
      <vt:lpstr>Open Sans Semibold</vt:lpstr>
      <vt:lpstr>Source Sans Pro Light</vt:lpstr>
      <vt:lpstr>Wingdings</vt:lpstr>
      <vt:lpstr>2_Default Theme</vt:lpstr>
      <vt:lpstr>Business plan template </vt:lpstr>
      <vt:lpstr>Project name</vt:lpstr>
      <vt:lpstr>Project summary</vt:lpstr>
      <vt:lpstr>Product features</vt:lpstr>
      <vt:lpstr>Research and development content</vt:lpstr>
      <vt:lpstr>Competitor analysis</vt:lpstr>
      <vt:lpstr>Perceptual mapping</vt:lpstr>
      <vt:lpstr>Sales and marketing plan</vt:lpstr>
      <vt:lpstr>Business model</vt:lpstr>
      <vt:lpstr>Project schedule</vt:lpstr>
      <vt:lpstr>team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Catherine HY Chan</dc:creator>
  <cp:lastModifiedBy>Tim Cheung</cp:lastModifiedBy>
  <cp:revision>10</cp:revision>
  <dcterms:created xsi:type="dcterms:W3CDTF">2020-10-21T06:38:30Z</dcterms:created>
  <dcterms:modified xsi:type="dcterms:W3CDTF">2024-12-04T09:29:36Z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b40898e-8284-402c-838e-1fd1e257f0ce_Enabled">
    <vt:lpwstr>true</vt:lpwstr>
  </property>
  <property fmtid="{D5CDD505-2E9C-101B-9397-08002B2CF9AE}" pid="3" name="MSIP_Label_cb40898e-8284-402c-838e-1fd1e257f0ce_SetDate">
    <vt:lpwstr>2021-08-18T01:36:21Z</vt:lpwstr>
  </property>
  <property fmtid="{D5CDD505-2E9C-101B-9397-08002B2CF9AE}" pid="4" name="MSIP_Label_cb40898e-8284-402c-838e-1fd1e257f0ce_Method">
    <vt:lpwstr>Standard</vt:lpwstr>
  </property>
  <property fmtid="{D5CDD505-2E9C-101B-9397-08002B2CF9AE}" pid="5" name="MSIP_Label_cb40898e-8284-402c-838e-1fd1e257f0ce_Name">
    <vt:lpwstr>Restricted (No Protection)</vt:lpwstr>
  </property>
  <property fmtid="{D5CDD505-2E9C-101B-9397-08002B2CF9AE}" pid="6" name="MSIP_Label_cb40898e-8284-402c-838e-1fd1e257f0ce_SiteId">
    <vt:lpwstr>b3e19ac2-e192-44c8-90bd-41acbfb3dcdb</vt:lpwstr>
  </property>
  <property fmtid="{D5CDD505-2E9C-101B-9397-08002B2CF9AE}" pid="7" name="MSIP_Label_cb40898e-8284-402c-838e-1fd1e257f0ce_ActionId">
    <vt:lpwstr>7aa25a6e-8593-458b-bcd9-d3e9815c807b</vt:lpwstr>
  </property>
  <property fmtid="{D5CDD505-2E9C-101B-9397-08002B2CF9AE}" pid="8" name="MSIP_Label_cb40898e-8284-402c-838e-1fd1e257f0ce_ContentBits">
    <vt:lpwstr>0</vt:lpwstr>
  </property>
  <property fmtid="{D5CDD505-2E9C-101B-9397-08002B2CF9AE}" pid="9" name="ContentTypeId">
    <vt:lpwstr>0x010100DB54F10C98BFC74FAB5F5F942FD04A56</vt:lpwstr>
  </property>
  <property fmtid="{D5CDD505-2E9C-101B-9397-08002B2CF9AE}" pid="10" name="MediaServiceImageTags">
    <vt:lpwstr/>
  </property>
</Properties>
</file>